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5" r:id="rId3"/>
    <p:sldId id="278" r:id="rId4"/>
    <p:sldId id="279" r:id="rId5"/>
    <p:sldId id="281" r:id="rId6"/>
    <p:sldId id="280" r:id="rId7"/>
    <p:sldId id="2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79988-C33A-45D8-81D6-5F3C1851633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9B8C3-5750-4B0B-952D-5E2DC3010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6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3427-432F-4650-A882-E577BBBFE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E6FAB-F605-4408-A90B-34EBA7017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23AC7-860D-42B3-B7F1-55AC342A3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6E70-A444-411F-8F0B-1BBBE7BA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1E794-F6F7-4400-B881-669EF27E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Texas Instruments | Electronic Design">
            <a:extLst>
              <a:ext uri="{FF2B5EF4-FFF2-40B4-BE49-F238E27FC236}">
                <a16:creationId xmlns:a16="http://schemas.microsoft.com/office/drawing/2014/main" id="{154A5028-F548-4B1F-B348-BF010181218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66" b="26405"/>
          <a:stretch/>
        </p:blipFill>
        <p:spPr bwMode="auto">
          <a:xfrm>
            <a:off x="10074965" y="6191451"/>
            <a:ext cx="1951383" cy="53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56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A275-2250-4AC3-A4FA-5FA93E1D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96B0D-3D45-47D3-A880-F39A35E85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77598-9DE2-4B71-8AFE-EF6038A2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C96AF-761A-489D-8FDB-62E102E7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01410-5742-4295-B691-A9031A46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5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076D2-A02F-4A9D-BC6C-A05071B9B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C433D-78F3-456F-A446-E256ECFA0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4AE1D-0BDC-4C9A-A805-6C555296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E0292-83EA-411E-8D47-0B771787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9DF89-54CA-46AE-B3C5-BB18D3DF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6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1DF9-1A1C-4A4C-8F24-877050C7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9508-609C-4291-A886-51F0769D5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B77CD-3EE3-48C7-A8F8-210F697C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78E3F-1378-43D4-9858-0D2040F4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B8401-9354-4582-BF8B-8251B021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0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3C93-8924-4F9E-BC6B-7E2B4E78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7C0FD-2679-45BB-97CD-8C5E1F1B9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83EEC-2F73-4214-868B-C174A4D7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AECCA-2D7A-424A-BA20-D991CFF3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6D78B-138A-46D9-AA5C-E7B7F9DF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0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C7F0-A5FD-4783-9471-4B34DA2E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67878-A270-4279-A0FD-2894EE071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09080-7D4B-41AC-902C-319C0CE65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C0744-719C-4DEA-8F91-3A95B7F1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886D9-E4E6-4B28-B5D2-88FC6B1D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A2836-57F9-4F3F-880B-ADC85760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44E3-6EDD-482D-8399-7188DACB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00277-1DA9-43BA-8A54-5058A95F6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2BC2F-73B8-4463-9F45-D6BD8B27E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1E77B-9326-4B29-9107-095E2D810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427A6-2330-4545-BDF3-8DF48A300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DD895-2712-4911-8096-F93F1F5E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98D30-A354-4F9A-96B4-63C5DFAD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B02B2-7B97-4275-9439-B873ECE4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7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D252-EEA8-4B71-B4C4-FA89485B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CB978-21CB-456D-991D-083B4D8A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70E4A-3EE6-4673-B4C0-1F6356AB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489F9-44CB-4630-90E2-3F14EAE3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4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80709-75D5-418C-984D-B787F399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34E4C-A427-43C9-8E67-DD9FED31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C87E8-3524-4250-BC12-627E8480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Texas Instruments | Electronic Design">
            <a:extLst>
              <a:ext uri="{FF2B5EF4-FFF2-40B4-BE49-F238E27FC236}">
                <a16:creationId xmlns:a16="http://schemas.microsoft.com/office/drawing/2014/main" id="{CA7BEA51-7A45-47B5-ADD2-8C184AFC3B0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66" b="26405"/>
          <a:stretch/>
        </p:blipFill>
        <p:spPr bwMode="auto">
          <a:xfrm>
            <a:off x="9982200" y="6191451"/>
            <a:ext cx="1951383" cy="53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08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4143-E082-46F0-8CB7-18C0F4A5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FCDEB-8452-4E8A-8182-B5E859616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69A5E-2A2C-42A0-BF4F-E24076520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31A3D-D5F5-4509-8255-297591E7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72F1-13A4-4868-B416-2FF265CC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18213-11EC-45B0-9400-91379BD0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8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92CD-A756-4BA6-A5FF-10A96526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4B634-FB59-471F-99D2-6443F78A5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6B381-C1E6-4005-AB7F-07FAFA16E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012F0-01E4-46CC-9F2B-550AF0EE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E0B-D136-4D04-8D92-941FA6EC049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14A87-21B9-4451-8FC5-CA51AA4E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31858-2DCB-4CF5-8D70-4F1389F5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3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FEA409-944F-4BCC-B25D-6E7AB4E4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F91BD-9189-4045-9460-9CE53CCF1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D08C7-CD4B-44E6-928D-BA54C817C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01E0B-D136-4D04-8D92-941FA6EC0496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FB55B-79D0-4FDE-A69D-D03E36323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3DFD5-300C-4303-AC2E-FF24D3B84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3FFB7-2FA1-43E3-BCB4-70F7DBFD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0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5760-9EF8-47C0-9934-25C8CE4F2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146277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Day 6</a:t>
            </a:r>
            <a:br>
              <a:rPr lang="en-US" sz="5400" dirty="0"/>
            </a:br>
            <a:r>
              <a:rPr lang="en-US" sz="5400" dirty="0"/>
              <a:t>10 June, 2024</a:t>
            </a:r>
          </a:p>
        </p:txBody>
      </p:sp>
    </p:spTree>
    <p:extLst>
      <p:ext uri="{BB962C8B-B14F-4D97-AF65-F5344CB8AC3E}">
        <p14:creationId xmlns:p14="http://schemas.microsoft.com/office/powerpoint/2010/main" val="347362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FE62572-3B7C-451A-9B7E-AF8D0B214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605567"/>
            <a:ext cx="9972675" cy="5646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8D1144-9DBF-4B7E-8C52-4B04C36C8D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6008" r="609" b="15645"/>
          <a:stretch/>
        </p:blipFill>
        <p:spPr>
          <a:xfrm>
            <a:off x="3495675" y="4471258"/>
            <a:ext cx="3124282" cy="1781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B1F70-F067-4F49-9A9B-A9E4E8DEF75A}"/>
              </a:ext>
            </a:extLst>
          </p:cNvPr>
          <p:cNvSpPr txBox="1"/>
          <p:nvPr/>
        </p:nvSpPr>
        <p:spPr>
          <a:xfrm>
            <a:off x="85725" y="103172"/>
            <a:ext cx="3409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Circuit from last class…</a:t>
            </a:r>
          </a:p>
        </p:txBody>
      </p:sp>
    </p:spTree>
    <p:extLst>
      <p:ext uri="{BB962C8B-B14F-4D97-AF65-F5344CB8AC3E}">
        <p14:creationId xmlns:p14="http://schemas.microsoft.com/office/powerpoint/2010/main" val="175489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060BDB-0945-4CDF-9EC1-5B171EBCF6C3}"/>
              </a:ext>
            </a:extLst>
          </p:cNvPr>
          <p:cNvSpPr txBox="1"/>
          <p:nvPr/>
        </p:nvSpPr>
        <p:spPr>
          <a:xfrm>
            <a:off x="123825" y="209550"/>
            <a:ext cx="5591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Understanding about poles and zeros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65883-BFDB-40DC-95F2-50F0D572A213}"/>
              </a:ext>
            </a:extLst>
          </p:cNvPr>
          <p:cNvSpPr txBox="1"/>
          <p:nvPr/>
        </p:nvSpPr>
        <p:spPr>
          <a:xfrm>
            <a:off x="123825" y="727563"/>
            <a:ext cx="443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1) System with one pole: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9B3A1-2E72-4B7B-9316-C0838FEE0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066126"/>
            <a:ext cx="7486650" cy="30719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3D8FC1-630E-40F3-906B-EFB687595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4178686"/>
            <a:ext cx="6581775" cy="24697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B43D71-6A57-43CD-AA08-DA0CCA377B17}"/>
              </a:ext>
            </a:extLst>
          </p:cNvPr>
          <p:cNvSpPr txBox="1"/>
          <p:nvPr/>
        </p:nvSpPr>
        <p:spPr>
          <a:xfrm>
            <a:off x="7610475" y="1695450"/>
            <a:ext cx="4295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What is the transfer function of this circuit?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is the dc gain of this circuit?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will you see the 20 dB/decade roll-off?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336E5-FDBD-4B9B-817E-F175FCFB1EEA}"/>
              </a:ext>
            </a:extLst>
          </p:cNvPr>
          <p:cNvSpPr txBox="1"/>
          <p:nvPr/>
        </p:nvSpPr>
        <p:spPr>
          <a:xfrm>
            <a:off x="7800975" y="3265110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H(s) = 1/(1+sRC)</a:t>
            </a:r>
          </a:p>
        </p:txBody>
      </p:sp>
    </p:spTree>
    <p:extLst>
      <p:ext uri="{BB962C8B-B14F-4D97-AF65-F5344CB8AC3E}">
        <p14:creationId xmlns:p14="http://schemas.microsoft.com/office/powerpoint/2010/main" val="317839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4B4CFD-5C0A-4A4D-BC04-A8B8905430F1}"/>
              </a:ext>
            </a:extLst>
          </p:cNvPr>
          <p:cNvSpPr txBox="1"/>
          <p:nvPr/>
        </p:nvSpPr>
        <p:spPr>
          <a:xfrm>
            <a:off x="0" y="238125"/>
            <a:ext cx="5314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2) System with one pole and one zero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A7D5DC-A7CE-49B9-AD87-97A623ADB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27" y="752416"/>
            <a:ext cx="9862606" cy="3886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240CC0-570A-4066-8AC4-7ADBC0F091F0}"/>
              </a:ext>
            </a:extLst>
          </p:cNvPr>
          <p:cNvSpPr txBox="1"/>
          <p:nvPr/>
        </p:nvSpPr>
        <p:spPr>
          <a:xfrm>
            <a:off x="142727" y="4826676"/>
            <a:ext cx="7658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Transfer function of this circuit?</a:t>
            </a:r>
          </a:p>
          <a:p>
            <a:pPr marL="285750" indent="-285750">
              <a:buFontTx/>
              <a:buChar char="-"/>
            </a:pPr>
            <a:r>
              <a:rPr lang="en-US" dirty="0"/>
              <a:t>Dc gain of this circuit?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many poles and zeros does this system have?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did the series R help in creating a zero frequency?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What’s the zero and pole frequency?</a:t>
            </a:r>
          </a:p>
          <a:p>
            <a:pPr marL="285750" indent="-285750">
              <a:buFontTx/>
              <a:buChar char="-"/>
            </a:pPr>
            <a:r>
              <a:rPr lang="en-US" dirty="0"/>
              <a:t>Expected gain, phase at zero and pole frequency?</a:t>
            </a:r>
          </a:p>
        </p:txBody>
      </p:sp>
    </p:spTree>
    <p:extLst>
      <p:ext uri="{BB962C8B-B14F-4D97-AF65-F5344CB8AC3E}">
        <p14:creationId xmlns:p14="http://schemas.microsoft.com/office/powerpoint/2010/main" val="16162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60915F-36A8-4166-A1CA-2FFAB409D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8" y="215865"/>
            <a:ext cx="6951783" cy="64262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46265A-C6D5-494E-8CFB-8F41473B24CC}"/>
              </a:ext>
            </a:extLst>
          </p:cNvPr>
          <p:cNvSpPr txBox="1"/>
          <p:nvPr/>
        </p:nvSpPr>
        <p:spPr>
          <a:xfrm>
            <a:off x="7172325" y="1323975"/>
            <a:ext cx="4324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Calculate the gain and phase of the system at the marked points, and match your calculations, with the values obtained through simulations.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97897-EAEB-48E3-8C82-6A79E4A14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725" y="2854324"/>
            <a:ext cx="4572000" cy="267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0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1123FB-4CF4-4748-BBB3-38F933857FE5}"/>
              </a:ext>
            </a:extLst>
          </p:cNvPr>
          <p:cNvSpPr txBox="1"/>
          <p:nvPr/>
        </p:nvSpPr>
        <p:spPr>
          <a:xfrm>
            <a:off x="142875" y="171450"/>
            <a:ext cx="404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3) Another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C4A9F5-028A-467F-8C95-25AAB638E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571560"/>
            <a:ext cx="11125201" cy="42875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3E228A-F0B7-4D16-A2E5-74766DE02DF1}"/>
              </a:ext>
            </a:extLst>
          </p:cNvPr>
          <p:cNvSpPr/>
          <p:nvPr/>
        </p:nvSpPr>
        <p:spPr>
          <a:xfrm>
            <a:off x="314324" y="501794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Transfer function of this circuit?</a:t>
            </a:r>
          </a:p>
          <a:p>
            <a:pPr marL="285750" indent="-285750">
              <a:buFontTx/>
              <a:buChar char="-"/>
            </a:pPr>
            <a:r>
              <a:rPr lang="en-US" dirty="0"/>
              <a:t>Dc gain of this circuit?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many poles and zeros does this system have?</a:t>
            </a:r>
          </a:p>
          <a:p>
            <a:pPr marL="285750" indent="-285750">
              <a:buFontTx/>
              <a:buChar char="-"/>
            </a:pPr>
            <a:r>
              <a:rPr lang="en-US" dirty="0"/>
              <a:t>Expected gain, phase plots?</a:t>
            </a:r>
          </a:p>
        </p:txBody>
      </p:sp>
    </p:spTree>
    <p:extLst>
      <p:ext uri="{BB962C8B-B14F-4D97-AF65-F5344CB8AC3E}">
        <p14:creationId xmlns:p14="http://schemas.microsoft.com/office/powerpoint/2010/main" val="297415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2CF227-CF18-422F-98F0-EA2E0A8B9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0" y="225323"/>
            <a:ext cx="10149168" cy="4473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CB10A7-0393-4FE3-820A-955444F68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45" y="4699301"/>
            <a:ext cx="4432530" cy="205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4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182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Day 6 10 June, 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Srivastava, Jaya</dc:creator>
  <cp:lastModifiedBy>Srivastava, Jaya</cp:lastModifiedBy>
  <cp:revision>95</cp:revision>
  <dcterms:created xsi:type="dcterms:W3CDTF">2024-05-27T03:37:31Z</dcterms:created>
  <dcterms:modified xsi:type="dcterms:W3CDTF">2024-06-10T11:45:02Z</dcterms:modified>
</cp:coreProperties>
</file>