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C684F3-8F7E-4BCF-ACC7-116705EFE529}">
          <p14:sldIdLst>
            <p14:sldId id="256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9988-C33A-45D8-81D6-5F3C1851633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9B8C3-5750-4B0B-952D-5E2DC301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427-432F-4650-A882-E577BBBF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E6FAB-F605-4408-A90B-34EBA701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3AC7-860D-42B3-B7F1-55AC342A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6E70-A444-411F-8F0B-1BBBE7BA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E794-F6F7-4400-B881-669EF27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Texas Instruments | Electronic Design">
            <a:extLst>
              <a:ext uri="{FF2B5EF4-FFF2-40B4-BE49-F238E27FC236}">
                <a16:creationId xmlns:a16="http://schemas.microsoft.com/office/drawing/2014/main" id="{154A5028-F548-4B1F-B348-BF01018121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10074965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A275-2250-4AC3-A4FA-5FA93E1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6B0D-3D45-47D3-A880-F39A35E8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7598-9DE2-4B71-8AFE-EF6038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96AF-761A-489D-8FDB-62E102E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1410-5742-4295-B691-A9031A46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076D2-A02F-4A9D-BC6C-A05071B9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433D-78F3-456F-A446-E256ECFA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AE1D-0BDC-4C9A-A805-6C555296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0292-83EA-411E-8D47-0B77178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DF89-54CA-46AE-B3C5-BB18D3DF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1DF9-1A1C-4A4C-8F24-877050C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9508-609C-4291-A886-51F0769D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77CD-3EE3-48C7-A8F8-210F697C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8E3F-1378-43D4-9858-0D2040F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8401-9354-4582-BF8B-8251B021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3C93-8924-4F9E-BC6B-7E2B4E7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C0FD-2679-45BB-97CD-8C5E1F1B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3EEC-2F73-4214-868B-C174A4D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ECCA-2D7A-424A-BA20-D991CFF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D78B-138A-46D9-AA5C-E7B7F9DF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C7F0-A5FD-4783-9471-4B34DA2E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7878-A270-4279-A0FD-2894EE07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9080-7D4B-41AC-902C-319C0CE6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0744-719C-4DEA-8F91-3A95B7F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86D9-E4E6-4B28-B5D2-88FC6B1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2836-57F9-4F3F-880B-ADC8576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44E3-6EDD-482D-8399-7188DAC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0277-1DA9-43BA-8A54-5058A95F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2BC2F-73B8-4463-9F45-D6BD8B27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E77B-9326-4B29-9107-095E2D810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27A6-2330-4545-BDF3-8DF48A30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DD895-2712-4911-8096-F93F1F5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8D30-A354-4F9A-96B4-63C5DFA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02B2-7B97-4275-9439-B873ECE4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252-EEA8-4B71-B4C4-FA89485B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B978-21CB-456D-991D-083B4D8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0E4A-3EE6-4673-B4C0-1F6356A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89F9-44CB-4630-90E2-3F14EAE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0709-75D5-418C-984D-B787F399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34E4C-A427-43C9-8E67-DD9FED31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C87E8-3524-4250-BC12-627E8480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Texas Instruments | Electronic Design">
            <a:extLst>
              <a:ext uri="{FF2B5EF4-FFF2-40B4-BE49-F238E27FC236}">
                <a16:creationId xmlns:a16="http://schemas.microsoft.com/office/drawing/2014/main" id="{CA7BEA51-7A45-47B5-ADD2-8C184AFC3B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9982200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143-E082-46F0-8CB7-18C0F4A5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CDEB-8452-4E8A-8182-B5E85961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9A5E-2A2C-42A0-BF4F-E2407652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1A3D-D5F5-4509-8255-297591E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72F1-13A4-4868-B416-2FF265CC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8213-11EC-45B0-9400-91379BD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92CD-A756-4BA6-A5FF-10A96526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4B634-FB59-471F-99D2-6443F78A5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B381-C1E6-4005-AB7F-07FAFA16E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012F0-01E4-46CC-9F2B-550AF0EE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4A87-21B9-4451-8FC5-CA51AA4E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1858-2DCB-4CF5-8D70-4F1389F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EA409-944F-4BCC-B25D-6E7AB4E4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91BD-9189-4045-9460-9CE53CCF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08C7-CD4B-44E6-928D-BA54C817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1E0B-D136-4D04-8D92-941FA6EC049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B55B-79D0-4FDE-A69D-D03E3632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FD5-300C-4303-AC2E-FF24D3B8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5760-9EF8-47C0-9934-25C8CE4F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46277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Day 8</a:t>
            </a:r>
            <a:br>
              <a:rPr lang="en-US" sz="5400" dirty="0"/>
            </a:br>
            <a:r>
              <a:rPr lang="en-US" sz="5400" dirty="0"/>
              <a:t>12 June, 2024</a:t>
            </a:r>
          </a:p>
        </p:txBody>
      </p:sp>
    </p:spTree>
    <p:extLst>
      <p:ext uri="{BB962C8B-B14F-4D97-AF65-F5344CB8AC3E}">
        <p14:creationId xmlns:p14="http://schemas.microsoft.com/office/powerpoint/2010/main" val="34736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BB29D4-9617-4DDE-BA56-D285E622E3E6}"/>
              </a:ext>
            </a:extLst>
          </p:cNvPr>
          <p:cNvSpPr txBox="1"/>
          <p:nvPr/>
        </p:nvSpPr>
        <p:spPr>
          <a:xfrm>
            <a:off x="66675" y="200025"/>
            <a:ext cx="450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RC Circuit response to pulse inputs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4CFF5-F9D5-4E69-9095-72D92A9F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1" y="1197947"/>
            <a:ext cx="5958084" cy="3031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A2CCDC-DD10-4B94-ABA5-F291DFE89951}"/>
              </a:ext>
            </a:extLst>
          </p:cNvPr>
          <p:cNvSpPr txBox="1"/>
          <p:nvPr/>
        </p:nvSpPr>
        <p:spPr>
          <a:xfrm>
            <a:off x="66675" y="714375"/>
            <a:ext cx="70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Case 1: T (of the pulse) &gt;&gt; time constant of the RC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906B8-70EB-4F1D-A8E0-FFF01C833F91}"/>
              </a:ext>
            </a:extLst>
          </p:cNvPr>
          <p:cNvSpPr txBox="1"/>
          <p:nvPr/>
        </p:nvSpPr>
        <p:spPr>
          <a:xfrm>
            <a:off x="6848474" y="1083706"/>
            <a:ext cx="4791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time constant of the RC network is quite small compared to the time period of the input pulse, hence it quickly charges to 10 V in the on cycle of the pulse, and discharges to 0 V in the off cycle of the pulse.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Since it’s a low pass filter, sharp transitions in the input are rejected by the filter.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Here, T&gt;&gt;RC </a:t>
            </a:r>
            <a:r>
              <a:rPr lang="en-US" dirty="0">
                <a:sym typeface="Wingdings" panose="05000000000000000000" pitchFamily="2" charset="2"/>
              </a:rPr>
              <a:t> 1/T &lt;&lt; 1/RC  Most of the harmonic components appear below the cutoff frequency of the LPF, hence, the output resembles the input quite well. (1/1+sRC is 1 for most of frequencies)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Across the resistor, the TF is sRC/1+sRC. It acts like a differentiator.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AD1D3-D4F0-4AC7-B0A0-E4ED8313B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8" r="2051" b="1639"/>
          <a:stretch/>
        </p:blipFill>
        <p:spPr>
          <a:xfrm>
            <a:off x="187101" y="4229101"/>
            <a:ext cx="5466874" cy="25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CBFDD6-FE83-410F-AA69-1D1118F4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721505"/>
            <a:ext cx="11254198" cy="5414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BCE4-7634-4D1A-A644-232A92D2FCA5}"/>
              </a:ext>
            </a:extLst>
          </p:cNvPr>
          <p:cNvSpPr txBox="1"/>
          <p:nvPr/>
        </p:nvSpPr>
        <p:spPr>
          <a:xfrm>
            <a:off x="123826" y="250105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 obtained:</a:t>
            </a:r>
          </a:p>
        </p:txBody>
      </p:sp>
    </p:spTree>
    <p:extLst>
      <p:ext uri="{BB962C8B-B14F-4D97-AF65-F5344CB8AC3E}">
        <p14:creationId xmlns:p14="http://schemas.microsoft.com/office/powerpoint/2010/main" val="413812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82917-E317-4206-98C0-4988C459078F}"/>
              </a:ext>
            </a:extLst>
          </p:cNvPr>
          <p:cNvSpPr/>
          <p:nvPr/>
        </p:nvSpPr>
        <p:spPr>
          <a:xfrm>
            <a:off x="0" y="148709"/>
            <a:ext cx="5943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2) Case 2: T (of the pulse) &lt;&lt; time constant of the RC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0A042-79FC-42C0-AC69-36A999CF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5" y="603766"/>
            <a:ext cx="6376821" cy="2910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2609C-6794-4900-82D8-9EFD08A16847}"/>
              </a:ext>
            </a:extLst>
          </p:cNvPr>
          <p:cNvSpPr txBox="1"/>
          <p:nvPr/>
        </p:nvSpPr>
        <p:spPr>
          <a:xfrm>
            <a:off x="6673965" y="771525"/>
            <a:ext cx="5410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Here, the time constant of the RC network is quite higher than the time period of the pulse, Hence complete charging to 10 V, or discharging to 0 V doesn’t happen.</a:t>
            </a:r>
          </a:p>
          <a:p>
            <a:pPr marL="285750" indent="-285750">
              <a:buFontTx/>
              <a:buChar char="-"/>
            </a:pPr>
            <a:r>
              <a:rPr lang="en-US" dirty="0"/>
              <a:t>Let’s calculate the expected values for first 2 cycles: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First half cycle , it rises to : 10(1 – e^(-0.1)) = 0.95 V.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Then, cap discharges from 0.95 V to 0.85 V in next 0.1ms.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then acts as initial voltage on cap, it charges to 1.72 V.</a:t>
            </a:r>
          </a:p>
          <a:p>
            <a:pPr marL="285750" indent="-285750">
              <a:buFontTx/>
              <a:buChar char="-"/>
            </a:pPr>
            <a:r>
              <a:rPr lang="en-US" dirty="0"/>
              <a:t>Rate of charging keeps decreasing, rate of discharging keeps increasing, and the two become equal in steady state.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Here, 1/T &gt;&gt; 1/RC, so in steady state, only the dc component should be passed well. (integrator for other freq. components)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4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1B36E-1FBC-4FF0-A573-334CCE9FD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" r="3158" b="2688"/>
          <a:stretch/>
        </p:blipFill>
        <p:spPr>
          <a:xfrm>
            <a:off x="138556" y="625354"/>
            <a:ext cx="7124700" cy="6096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9CDE06-D175-4965-9FC8-922EB51C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861" y="373803"/>
            <a:ext cx="4760583" cy="2936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552AB-9233-4599-AB87-81D332B412A4}"/>
              </a:ext>
            </a:extLst>
          </p:cNvPr>
          <p:cNvSpPr txBox="1"/>
          <p:nvPr/>
        </p:nvSpPr>
        <p:spPr>
          <a:xfrm>
            <a:off x="138556" y="173748"/>
            <a:ext cx="156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B19A5-F7CA-40E7-AFD8-3549E67BB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861" y="3429000"/>
            <a:ext cx="4509644" cy="28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DFC96-CD71-4536-B706-E8434FA1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7" y="695266"/>
            <a:ext cx="10625018" cy="5349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AA6D3-3A91-48B6-83CF-09EFE1754040}"/>
              </a:ext>
            </a:extLst>
          </p:cNvPr>
          <p:cNvSpPr txBox="1"/>
          <p:nvPr/>
        </p:nvSpPr>
        <p:spPr>
          <a:xfrm>
            <a:off x="166807" y="180975"/>
            <a:ext cx="704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happens on changing the duty cycle of the waveform?</a:t>
            </a:r>
          </a:p>
        </p:txBody>
      </p:sp>
    </p:spTree>
    <p:extLst>
      <p:ext uri="{BB962C8B-B14F-4D97-AF65-F5344CB8AC3E}">
        <p14:creationId xmlns:p14="http://schemas.microsoft.com/office/powerpoint/2010/main" val="323812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558B4E-B927-4EDC-9783-16203779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4" y="504686"/>
            <a:ext cx="8912326" cy="6080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8D689-9AE0-4F31-9B7F-54F4B6535D0A}"/>
              </a:ext>
            </a:extLst>
          </p:cNvPr>
          <p:cNvSpPr txBox="1"/>
          <p:nvPr/>
        </p:nvSpPr>
        <p:spPr>
          <a:xfrm>
            <a:off x="9344025" y="1476375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Steady state average value changes!</a:t>
            </a:r>
          </a:p>
        </p:txBody>
      </p:sp>
    </p:spTree>
    <p:extLst>
      <p:ext uri="{BB962C8B-B14F-4D97-AF65-F5344CB8AC3E}">
        <p14:creationId xmlns:p14="http://schemas.microsoft.com/office/powerpoint/2010/main" val="366210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350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Day 8 12 June,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Jaya</dc:creator>
  <cp:lastModifiedBy>Srivastava, Jaya</cp:lastModifiedBy>
  <cp:revision>74</cp:revision>
  <dcterms:created xsi:type="dcterms:W3CDTF">2024-05-27T03:37:31Z</dcterms:created>
  <dcterms:modified xsi:type="dcterms:W3CDTF">2024-06-12T10:13:02Z</dcterms:modified>
</cp:coreProperties>
</file>