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75" r:id="rId10"/>
    <p:sldId id="276" r:id="rId11"/>
    <p:sldId id="277" r:id="rId12"/>
    <p:sldId id="268" r:id="rId13"/>
    <p:sldId id="262" r:id="rId14"/>
    <p:sldId id="263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C684F3-8F7E-4BCF-ACC7-116705EFE529}">
          <p14:sldIdLst>
            <p14:sldId id="256"/>
            <p14:sldId id="278"/>
            <p14:sldId id="279"/>
            <p14:sldId id="280"/>
            <p14:sldId id="281"/>
            <p14:sldId id="282"/>
            <p14:sldId id="283"/>
            <p14:sldId id="284"/>
            <p14:sldId id="275"/>
            <p14:sldId id="276"/>
            <p14:sldId id="277"/>
            <p14:sldId id="268"/>
            <p14:sldId id="262"/>
            <p14:sldId id="263"/>
          </p14:sldIdLst>
        </p14:section>
        <p14:section name="scribble" id="{3F2999BD-8C83-4510-B84C-F1F4B03DB24F}">
          <p14:sldIdLst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2T09:18:52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22910 779,'0'-5,"0"-5,0-6,0 8,0 25,5 26,1 38,4 28,5 18,0-9,-3-1,-3-8,-3-17,-3-21,-1-17,-2-18</inkml:trace>
  <inkml:trace contextRef="#ctx0" brushRef="#br0" timeOffset="635.055">20978 1944,'5'0,"15"0,30 0,53 0,66 0,91 0,113 0,119 0,107 0,64 0,8 0,-36 0,-123 0,-149 0</inkml:trace>
  <inkml:trace contextRef="#ctx0" brushRef="#br1" timeOffset="-42157.527">26191 4933,'315'32,"113"-10,137-21,-301-3,-225 1</inkml:trace>
  <inkml:trace contextRef="#ctx0" brushRef="#br1" timeOffset="-41745.873">27408 4960,'-5'0,"-1"9,1 34,-9 51,-1 27,1 20,4 8,3-16,3-22,2-16,1-20,-3-18,-1-10,-5-9,0-10</inkml:trace>
  <inkml:trace contextRef="#ctx0" brushRef="#br1" timeOffset="-40930.926">27594 5224,'23'-1,"0"2,0 0,0 1,1 1,-2 2,1 0,12 5,278 163,171 40,-446-192,-38-20,0 0,0 0,0-1,0 1,1 0,-1-1,0 1,0 0,0 0,0 0,-1-1,1 1,0 0,0-1,0 1,-1 0,1 0,0-1,0 1,-1 0,1-1,-1 1,1-1,-1 1,1 0,-1-1,1 1,-1-1,1 1,-1-1,0 0,1 1,-1-1,0 0,1 1,-1-1,0 0,0 0,1 1,-1-1,0 0,0 0,1 0,-1 0,0 0,0 0,1 0,-1 0,0-1,0 1,1 0,-1 0,0-1,1 1,-1 0,0-1,1 1,-390-2,323 15,43-2</inkml:trace>
  <inkml:trace contextRef="#ctx0" brushRef="#br1" timeOffset="-40104.78">28519 5145,'27'1,"-1"1,0 1,0 1,0 2,0 1,-1 1,0 0,0 2,-1 2,0 0,-1 1,1 2,40 30,-2 2,-3 4,25 27,-81-76,0-1,-1 1,1 1,0-1,-1 0,1 1,-1-1,0 1,0 0,0 0,0 0,-1 0,1 0,-1 0,1 0,-1 1,0-1,0 0,-1 1,1-1,-1 1,0-1,0 1,0-1,0 0,0 1,-1-1,0 1,1-1,-1 0,0 1,-1-1,1 0,-1 0,1 0,-3 2,-11 12,-2-2,0 0,-1-1,0 0,-1-2,-14 7,23-13,-406 209,374-177,41-37,1 0,-1 0,1 0,-1 0,1 0,0-1,-1 1,1 0,0 0,0 0,0 0,-1 0,1 0,0 0,1 0,-1 0,0 0,0 0,0 0,0 0,1 0,-1 0,1 0,-1 0,0 0,1-1,-1 1,1 0,0 0,-1-1,1 1,0 0,-1 0,1-1,0 1,0-1,0 1,-1-1,1 1,0-1,0 1,0-1,0 0,0 0,0 1,0-1,0 0,0 0,0 0,42 11</inkml:trace>
  <inkml:trace contextRef="#ctx0" brushRef="#br1" timeOffset="-38971.037">29340 5172,'1'-2,"1"0,0 0,-1 0,1 1,0-1,0 1,0 0,1 0,-1-1,0 1,0 0,1 1,-1-1,0 0,1 1,-1-1,1 1,-1 0,1 0,-1 0,1 0,1 0,310-8,12 10,-326-2,2-1,0 1,0-1,0 1,0 0,0-1,0 1,0 0,0 0,0 0,0 0,0 1,-1-1,1 1,0-1,0 1,0-1,0 1,0 0,-1 0,1 0,0 0,-1 0,1 0,-1 1,1-1,-1 0,1 1,-1-1,0 1,0 0,0-1,0 1,0 0,0 0,0-1,-1 1,1 0,-1 0,1 0,-1 0,0 0,1 0,-1 2,-6 11,-1-1,0 1,0-1,-2-1,0 1,0-2,-1 1,-1-1,0 0,-22 28,24-28,-17 19,2 2,1 0,2 2,1 0,-4 15,18-33,2 1,0 1,1-1,0 0,2 1,0-1,1 1,1 0,0-1,2 1,0-1,1 0,1 0,1 0,0-1,9 16,-11-25,2 0,-1 0,1-1,0 1,0-2,1 1,0 0,0-1,1-1,0 1,0-1,0-1,0 1,1-1,0-1,0 1,0-2,0 1,0-1,0-1,1 1,8-1,7 0,-1-2,1 0,-1-2,1 0,-1-2,0 0,0-2,7-4,5-4,0-2,-2-1,0-2,-1-2,-1-1,-1-1,-1-1,-1-2,13-18,5-4</inkml:trace>
  <inkml:trace contextRef="#ctx0" brushRef="#br1" timeOffset="-28983.102">4733 2710,'0'-4,"0"-11,0 15,5 31,5 18,11 33,19 33,3 21,-5-5,-6-15,-7-23,-9-23,-6-23</inkml:trace>
  <inkml:trace contextRef="#ctx0" brushRef="#br1" timeOffset="-27746.071">5236 2605,'0'-2,"0"0,0 0,0 0,0 0,0 1,-1-1,1 0,0 0,-1 0,1 0,-1 0,0 1,0-1,0 0,0 1,0-1,0 0,0 1,0-1,0 1,-1 0,1-1,-1 1,1 0,-1 0,1 0,-1 0,0 0,0 0,1 1,-1-1,0 0,0 1,0-1,0 1,0 0,1 0,-1 0,0 0,0 0,0 0,0 0,0 1,0-1,0 1,1-1,-1 1,0 0,0-1,1 1,-1 0,0 0,1 0,-2 1,-7 6,1 0,0 1,0 0,1 0,0 1,0 0,1 0,1 1,-1 0,2 0,0 1,0-1,1 1,0 0,1 1,1-1,0 0,0 1,1-1,1 1,0-1,1 1,0-1,1 1,0-1,1 0,0 1,1-2,1 1,0 0,0-1,1 0,1 0,0 0,12 13,2-1,0-1,2-1,0-1,1 0,2-2,-1-1,8 2,52 38,-84-56,98 59,-95-57,0-2,0 1,0 0,0-1,0 0,0 0,0 0,0 0,1-1,-1 0,0 0,1 0,-1 0,0-1,1 1,-1-1,0 0,0 0,0-1,0 1,0-1,0 0,0 0,3-3,-3-1,1-1,-1 0,-1 0,1 0,-1-1,0 1,-1-1,0 1,0-1,0 0,-1 0,0 0,-1 0,0 0,0 0,-1 0,0 0,-1-3,1-9,1-36,2 38,-2 1,1 0,-2-1,0 1,-2-1,0 1,0 0,-2 0,0 0,-1 1,0 0,-1 0,-3-2,2 10,0 0,-1 0,0 1,-1 0,1 1,-1 0,-1 1,1 0,-1 0,0 1,0 0,-6 0,-17-8,7 1,-1 1,0 2,-1 0,0 2,-21-1,27 6</inkml:trace>
  <inkml:trace contextRef="#ctx0" brushRef="#br1" timeOffset="-26650.183">5924 2419,'32'50,"97"125,-7 5,37 87,-140-231,2 5,1 0,3-1,1-1,19 21,-43-57,0 0,0 0,0 1,1-1,-1 0,1-1,-1 1,1 0,0-1,0 0,0 0,1 0,-1 0,0 0,1 0,-1-1,1 0,0 0,-1 0,1 0,0 0,0-1,0 1,-1-1,1 0,0 0,0-1,0 1,-1-1,1 0,0 0,-1 0,1-1,0 1,-1-1,0 1,4-3,4-12,1 1,-2-2,0 1,-1-2,-1 1,0-1,-2 0,0-1,3-18,35-251,10 99,-39 102,-6 52</inkml:trace>
  <inkml:trace contextRef="#ctx0" brushRef="#br1" timeOffset="-32851.837">6004 8452,'-3'1,"0"0,1 0,0 1,-1-1,1 1,0-1,-1 1,1 0,0 0,0 0,1 0,-1 0,0 1,1-1,-1 0,1 1,0-1,0 1,-1-1,2 1,-1 0,0-1,1 1,-1 0,1 0,0-1,0 1,0 3,0-4,-5 14,2 0,0 0,1 0,0 1,1 0,1-1,1 1,0-1,2 1,-1-1,2 0,0 0,1 0,1-1,0 1,1-1,1-1,0 1,1-1,0-1,1 1,8 6,8-1,2-2,0 0,1-2,0-1,1-2,10 3,34 15,-47-18,0-1,0-1,1-1,0-1,0-2,1-1,0-1,4-2,13 0,0-3,1-1,-1-3,33-8,44-17,-68 14,0 2,1 2,1 3,-1 3,1 2,0 2,5 4,-35 4,-1 2,-1 1,0 1,0 2,-1 0,-1 1,0 2,-1 0,0 1,-1 2,-1 0,-1 1,0 0,-2 2,0 0,10 20,29 47,-41-55</inkml:trace>
  <inkml:trace contextRef="#ctx0" brushRef="#br1" timeOffset="-32044.131">9469 9141,'0'6,"1"0,-1 1,0-1,-1 1,1-1,-1 1,-1-1,1 0,-1 1,0-1,0 0,-1 0,0 0,0-1,0 1,-1-1,0 0,0 1,0-2,0 1,-1 0,0-1,0 0,0 0,-1-1,-1 2,-17 4,0-1,0-1,-1-2,1 0,-2-1,1-2,0 0,0-2,-10-1,16 1,-644-10,546-2,1-4,-23-11,-33-5,121 23,0 4,-1 1,1 2,-28 4,65 3,-1 0,0 1,1 0,0 1,1 1,-1 0,1 1,1 1,0-1,0 2,1 0,1 0,-1 1,2 0,0 1,0 0,1 0,-1 4,-4 3,-16 23,7-8</inkml:trace>
  <inkml:trace contextRef="#ctx0" brushRef="#br1" timeOffset="-23361.089">9389 8373,'1'-1,"0"0,0 0,0 0,0 0,0 1,0-1,0 0,1 1,-1-1,0 1,0-1,0 1,1 0,-1 0,0-1,1 1,-1 0,0 0,0 0,1 0,-1 1,0-1,0 0,1 0,-1 1,0-1,0 1,1-1,-1 1,0-1,0 1,0 0,0 0,0-1,0 1,0 0,0 0,0 0,-1 0,1 0,0 0,-1 0,1 0,0 1,-1-1,1 1,109 151,-48-71,-24-29,2-1,3-2,1-2,44 35,-47-49,0-2,3-2,0-2,1-2,38 15,-47-26,-5-2</inkml:trace>
  <inkml:trace contextRef="#ctx0" brushRef="#br1" timeOffset="-22966.091">9839 8664,'9'8,"8"9,9 14,6 6,-4 2,-6 7,-6 10,-7 0,-4 3,-4-3,-6 2,-11-4,-7-12,-9-12,-4-8,0-7,7-6</inkml:trace>
  <inkml:trace contextRef="#ctx0" brushRef="#br1" timeOffset="-22349.801">9125 9669,'18'-1,"-1"1,0 1,1 0,-1 1,0 1,0 1,0 1,-1 0,11 5,-17-6,0 0,-1 0,0 1,0 1,0-1,-1 1,0 1,0-1,-1 1,1 1,-2-1,1 1,-1 1,0-1,-1 1,1 0,-2 0,0 1,3 8,-1 5,-2 0,-1 0,-1 1,-1-1,-1 1,-1-1,-1 0,-1 1,-1-1,-1 0,-1-1,-1 1,-1-1,-1-1,-1 1,-8 15,-2 1,-2-2,-1-1,-2-1,-1-1,-1-1,-29 25,-70 53,96-79,34-19,91-41,-68 19,108-39,-3-7,78-45,-157 70</inkml:trace>
  <inkml:trace contextRef="#ctx0" brushRef="#br1" timeOffset="-21775.744">9814 9934,'4'318,"-4"-314,0 1,0-1,1 1,-1 0,1-1,0 1,0-1,1 0,-1 1,1-1,0 0,0 0,0 0,1 0,0 0,-1 0,1-1,0 0,1 1,-1-1,1 0,-1 0,1-1,0 1,0-1,0 0,0 0,3 1,5 0,-1 0,1-1,0 0,0-1,0 0,0-1,0 0,0-1,0 0,0-1,0-1,0 0,-1 0,1-1,-1 0,0-1,5-4,-10 1,-1-1,0 0,-1 0,1-1,-2 1,0-1,0 0,0 0,-1 0,-1 0,0 0,0 0,-1 0,0-1,-1 1,0 0,-1 0,-2-9,2 0,-3-1,-1 0,-1 0,-1 1,-1 0,-1 0,0 1,-1 1,-1-1,0 2,-2 0,0 0,0 1,-2 1,0 1,-7-5,4 2,0 0,-2 2,0 0,0 2,-1 0,-8-2,-10-2</inkml:trace>
  <inkml:trace contextRef="#ctx0" brushRef="#br1" timeOffset="-20582.571">10289 9748,'29'42,"-27"-37,18 64,-3 0,-4 0,-2 2,-3 6,-1-19,-5-161,-2 95,-1-1,0 1,1 0,0 0,0-1,1 1,0 0,0 0,1 0,0 0,1 0,0 0,0 1,0-1,1 1,3-6,-5 13,-1-1,0 1,1-1,-1 1,0-1,1 1,-1 0,1 0,-1-1,0 1,1 0,-1 0,1 1,-1-1,0 0,1 0,-1 1,1-1,-1 1,0-1,1 1,-1-1,0 1,0 0,0 0,1 0,-1-1,0 1,0 0,0 1,0-1,-1 0,1 0,0 0,0 0,-1 1,1-1,-1 0,1 1,-1-1,1 0,-1 1,0-1,1 1,16 34,-1 1,-2 1,-2 0,-1 1,2 20,8 25,-21-83,0-1,0 1,0-1,-1 1,1-1,0 1,0 0,0-1,0 1,0-1,0 1,0-1,0 1,0 0,0-1,1 1,-1-1,0 1,0-1,0 1,1-1,-1 1,0-1,1 1,-1-1,0 1,1-1,-1 1,1-1,-1 0,0 1,1-1,-1 0,1 1,-1-1,1 0,-1 0,1 1,0-1,-1 0,1 0,-1 0,1 0,-1 0,1 0,0 0,-1 0,1 0,-1 0,1 0,-1 0,1 0,0 0,-1 0,1-1,-1 1,1 0,-1-1,1 1,-1 0,1-1,-1 1,1 0,-1-1,21-38,-16 28,-4 7,0 0,0 0,0 1,1-1,0 0,0 1,0-1,0 1,0-1,1 1,-1 0,1 0,0 0,0 0,0 1,0-1,1 1,-1 0,1 0,-1 0,1 0,0 1,0-1,-1 1,1 0,0 0,0 0,0 1,0 0,0-1,1 1,-1 1,0-1,0 1,0-1,0 1,0 0,-1 0,1 1,0-1,0 1,-1 0,1 0,-1 0,0 1,1-1,-1 1,110 185,-112-186,1 0,-1 0,1-1,0 1,-1 0,1-1,0 1,0-1,0 1,0-1,0 0,1 0,-1 0,0 0,0 0,1-1,-1 1,1-1,-1 1,0-1,1 0,-1 0,1 0,-1 0,0 0,1-1,-1 1,1-1,-1 1,0-1,0 0,1 0,-1 0,0 0,0-1,0 1,2-2,57-78,137-382,-192 450,47-62,-52 75,0-1,1 1,-1 0,0 0,0 0,1 0,-1 0,0 0,1 0,-1 1,0-1,0 0,1 1,-1-1,0 1,0-1,0 1,0 0,0-1,0 1,1 0,-2 0,1 0,0 0,0 0,0 0,0 0,-1 0,1 0,0 0,-1 0,1 0,-1 1,1-1,-1 0,0 0,1 1,-1-1,0 0,1 1,110 252,-94-221,-8-21,-1 0,0 1,-1 0,0 1,-1 0,-1 0,0 0,-1 0,0 1,-1-1,-1 1,0 0,-1 0,-1 0,-1 0,0 0,0 0,-1 0,-1-1,-3 9,0-13,0-1,0 0,-1 0,0-1,-1 1,0-2,0 1,-1-1,0 0,0-1,0 0,-1 0,0-1,0-1,0 0,-1 0,1 0,-1-2,0 1,0-1,0-1,0 0,0-1,0 0,-1 0,1-1,0-1,0 0,0 0,0-1,-9-5</inkml:trace>
  <inkml:trace contextRef="#ctx0" brushRef="#br1" timeOffset="-16780.136">27805 7923,'9'22,"12"39,2 46,-3 31,-4 28,-5 17,-5-4,-3-10,-2-25,-2-37</inkml:trace>
  <inkml:trace contextRef="#ctx0" brushRef="#br1" timeOffset="-15689.185">28149 8770,'20'20,"-11"1,-1 2,-1-1,-1 1,-1 0,-1 1,-1 6,5 15,39 247,-39-277,-4-36,0-108,-5 93,1-1,2 1,2 0,8-34,-12 67,0 0,1 1,-1-1,0 1,1-1,0 1,0-1,-1 1,2-1,-1 1,0 0,0 0,1-1,-1 1,1 0,0 0,-1 0,1 1,0-1,0 0,0 1,0-1,1 1,-1 0,0-1,1 1,-1 0,0 1,1-1,-1 0,1 1,0-1,-1 1,1 0,-1 0,1 0,0 0,-1 0,1 1,-1-1,1 1,-1-1,1 1,-1 0,1 0,-1 0,0 1,0-1,1 0,-1 1,0 0,0-1,0 1,-1 0,1 0,0 0,-1 0,1 0,0 1,21 26,-2 1,0 1,-2 1,-2 0,0 2,-3 0,0 0,1 14,80 262,-94-310,-1-1,0 1,1 0,-1-1,1 1,-1-1,0 1,1 0,-1 0,1-1,-1 1,1 0,-1 0,1-1,-1 1,1 0,-1 0,1 0,0 0,-1 0,1 0,-1 0,1 0,-1 0,1 0,-1 0,1 0,-1 0,1 1,0-1,-1 0,1 0,-1 1,1-1,-1 0,1 1,-2-117,-1 92,1 0,1 0,1 0,1 0,1 0,1 0,2-4,-6 25,1 1,-1-1,0 1,1 0,0-1,-1 1,1 0,0 0,0-1,0 1,1 0,-1 0,0 0,1 0,-1 0,1 1,0-1,0 0,-1 1,1-1,0 1,0 0,0-1,1 1,-1 0,0 0,0 1,1-1,-1 0,0 1,1-1,-1 1,1 0,-1 0,0 0,1 0,-1 0,1 0,-1 1,0-1,1 1,-1 0,0 0,1 0,-1 0,0 0,0 0,0 0,0 1,0-1,0 1,0 0,20 21,0 0,-2 2,-1 0,-1 1,-2 1,0 0,4 14,-1-6,150 260,-167-289,0 0,1-1,-1 1,1-1,1 0,-1 0,1 0,-1 0,2-1,-1 1,0-1,1 0,0 0,0-1,0 0,0 0,0 0,1 0,-1-1,1 1,0-2,0 1,-1-1,1 1,0-2,1 1,-1-1,0 0,0 0,3-1,7-7,0-1,-1-1,0-1,0 0,-1-1,-1 0,0-1,0-1,-2 0,8-11,-18 24,136-181,-9-5,45-96,-17 27,-95 166,-20 48,-41 42,1 0,0 0,-1-1,1 1,0 0,-1 0,1 0,0-1,-1 1,1 0,0 0,0 0,-1 0,1 1,0-1,-1 0,1 0,0 0,-1 0,1 1,0-1,-1 0,1 1,0-1,-1 0,1 1,-1-1,1 1,-1-1,1 1,-1-1,1 1,-1-1,0 1,1 0,-1-1,0 1,1 0,-1-1,0 1,0 0,1 0,14 144,-15-130,3 116,5 1,24 119,-24-214,30 228,-38-263,1 1,-1-1,0 0,0 0,0 1,0-1,-1 0,1 0,0 0,-1 1,0-1,1 0,-1 0,0 0,0 0,0 0,0 0,-1 0,1 0,0-1,-1 1,1 0,-1-1,0 1,0-1,1 0,-1 1,0-1,0 0,0 0,0 0,0 0,0-1,-1 1,1-1,-1 1,-44 8,-3-5</inkml:trace>
  <inkml:trace contextRef="#ctx0" brushRef="#br1" timeOffset="-17814.991">26641 7897,'-38'0,"-151"12,179-10,1 0,-1 1,1 0,-1 1,1 0,0 0,0 1,1 0,-1 1,1 0,0 0,1 1,-1 0,1 0,1 0,0 1,-3 5,-2 11,1 1,1 0,1 1,2 0,0 0,2 1,1 0,1-1,1 1,2 0,1 11,-2-1,-1 15,3 0,1-1,3 1,2-1,2 0,3-1,1 0,3-1,2-1,2 0,23 36,-35-69,1 0,1-1,0 0,1 0,1-1,0-1,0 0,6 2,-13-10,-1 0,1 0,0-1,1 0,-1 0,0 0,1-1,-1 0,1-1,0 1,0-1,0 0,0-1,-1 0,1 0,0 0,0-1,0 0,0 0,-1-1,1 0,5-2,4-6,-1 0,0-1,-1-1,-1 0,1-1,-2-1,0 0,-1 0,0-1,-1-1,-1 1,0-2,-1 1,-1-1,4-15,3-18,-2-2,-2 1,-3-1,-2 0,-2-1,-3 1,-2-1,-5-25,1-83,6 139</inkml:trace>
  <inkml:trace contextRef="#ctx0" brushRef="#br1" timeOffset="-17155.873">26641 8373,'0'8,"-5"27,-5 20,-15 10,-4 2,5 4,5-5,6-6,5-8,5-9,6 2,3-1,-4 8,-2 1,-1-4,-1-7,1-9</inkml:trace>
  <inkml:trace contextRef="#ctx0" brushRef="#br1" timeOffset="-50676.103">1532 5938,'25'2,"0"1,-1 1,1 1,-1 2,0 0,18 9,12 2,195 56,2-11,139 11,1967 253,-2132-293,-189-28,25 2,0 3,-1 3,-1 3,4 4,34 31,-96-52,-1 0,1 0,0 0,-1 0,1 0,0-1,-1 1,1 0,0 0,-1-1,1 1,-1 0,1-1,-1 1,1-1,0 1,-1-1,0 1,1-1,-1 1,1-1,-1 1,0-1,1 1,-1-1,0 0,0 1,1-1,-1 0,0 1,0-1,0 0,0 1,0-1,0 0,0 1,0-1,0 0,0 1,0-1,0 0,-1 1,1-1,0 1,0-1,-1 0,1-2,-20-474,-47-437,63-241,4 1140,-1 12,0-1,1 0,-1 0,1 0,0 1,0-1,0 0,0 0,1 0,0 0,0 1,0-1,0 0,0 1,1-1,-1 1,1-1,0 1,0 0,0 0,1 0,-1 0,1 0,0 0,0 1,0-1,0 1,0 0,0 0,0 0,3-1,23-4,-1 2,1 1,0 1,0 2,0 1,0 1,0 1,-12-1,927 71,-34-2,-521-62,-367-8,-19-1,1 0,1 0,-1 1,0-1,0 1,0 0,0 0,0 1,0-1,0 1,0 0,0 0,0 0,0 0,0 1,-1 0,1-1,0 1,-1 1,0-1,1 1,-1-1,0 1,0 0,0 0,-1 0,1 0,3 95,-31 859,54 29,-30-979,0 0,0 0,0-1,1 1,0 0,0 0,0-1,1 1,0 0,1 0,-1-1,1 1,1-1,-1 0,1 0,0 1,1-2,-1 1,1 0,0-1,1 0,-1 0,1 0,0 0,0-1,0 1,1-2,0 1,4 2,21 2,0-1,1-2,0-1,0-2,0-1,18-2,-2 1,1284-6,-389 5,-619 26,-163-24,-163-29,1 25,-85-162,8-3,-41-135,56 109,8-2,10-3,-14-144,9-87,46-46,4 467,-1 6,0 0,0-1,1 1,0-1,0 1,0-1,0 1,0-1,1 1,-1-1,1 1,0 0,0-1,0 1,1 0,-1 0,1 0,0 0,-1 0,2 0,-1 0,0 0,0 1,1-1,-1 1,1 0,0 0,0 0,0 0,0 0,3-1,15 1,0 1,0 1,0 1,1 0,-1 2,14 3,12 1,240 24,199-7,459-24,-807 3,0 6,-1 6,16 8,69 18,-215-38,0 0,-1 1,1 0,-1 0,0 1,0 0,-1 0,1 0,-1 1,0-1,-1 1,1 0,-1 1,0-1,-1 1,0 0,0 0,0 0,-1 0,0 0,0 1,-1-1,0 0,0 1,-1-1,0 6,7 23,-5-30,41 185,-9 2,1 78,-24 57,-14 21,-1-54,5 32,0-313,0-1,1 1,1 0,0-1,1 0,0 0,1 0,1 0,0-1,0 0,1 0,1 0,0-1,1 0,0 0,2-5,0 0,0-1,1-1,-1 0,1 0,0-1,0 0,0-1,0-1,0 0,1 0,-1-1,0-1,4-1,15 2,1118-5,-97 5,-1037 0,-13 1,1 0,0 0,-1-1,1 0,0 1,0-1,-1 0,1 0,0-1,-1 1,1 0,0-1,-1 0,1 0,0 1,-1-2,1 1,-1 0,0 0,1-1,-1 1,0-1,0 0,0 0,0 0,0 0,0 0,-1 0,1 0,0-1,-2-4,0-1,0 0,0 1,-1-1,0 0,-1 1,0-1,0 1,0 0,-1 0,-2-5,5 12,-102-239,38 58,8-3,-15-111,-45-151,61 95,30 164,11-25,15 209,0 0,0-1,1 1,-1 0,1 0,0 0,0 0,0 1,0-1,1 0,-1 1,1-1,0 1,-1 0,1 0,0 0,0 0,0 1,0-1,1 1,-1 0,0 0,1 0,-1 0,1 0,-1 1,1 0,-1-1,1 1,-1 1,1-1,0 1,-3-2,360-8,1692 16,-1862-15,98-19,-280 26,-1 0,100 0,-105 2,1-1,0 1,-1 0,1 0,-1 1,0-1,1 1,-1 0,0-1,0 1,0 1,0-1,0 0,0 1,-1 0,1-1,-1 1,0 0,0 0,0 0,0 1,0-1,-1 0,0 1,1-1,-1 1,0-1,-1 1,4 189,-8-129,-4 1124,36-555,-28-627,-1 0,0-1,1 1,-1 0,1 0,0 0,1 0,-1 0,1-1,1 1,-1 0,1-1,0 1,0-1,0 1,1-1,0 0,0 0,0 0,1 0,-1-1,1 1,0-1,1 0,-1 0,1-1,-1 1,6 2,12 0,1-1,0 0,0-2,0-1,0 0,1-2,18-2,-1 2,2586-6,-1512 6,-1130 0,-21 0</inkml:trace>
  <inkml:trace contextRef="#ctx0" brushRef="#br1" timeOffset="-49026.207">5738 7050,'-61'-124,"2"48,57 74,0 1,0-1,0 1,0-1,0 1,-1 0,1 0,-1 0,1 0,-1 0,1 0,-1 1,1 0,-1-1,0 1,1 0,-1 0,1 0,-1 0,0 1,1-1,-1 1,1 0,-1-1,1 1,-1 0,1 0,0 1,-1-1,1 0,0 1,0 0,0-1,0 1,0 1,-6 6,1 1,1 0,0 1,0 0,1 0,0 0,1 0,1 1,0-1,0 3,-7 20,2-17,1 1,0 1,2-1,0 1,1 0,1 1,1-1,1 0,1 1,0-1,1 1,1-1,1 0,1 0,1 0,0 0,1-1,1 0,1 0,1-1,8 14,-7-19,2-1,-1 0,2 0,-1-1,2-1,-1 0,1-1,0 0,1-1,0-1,0 0,0-1,1-1,-1 0,1-1,0 0,0-2,0 0,0-1,1 0,-1-1,4-2,-13 2,1 0,0 0,-1-1,1 0,-1-1,1 0,-1 0,0 0,0-1,-1 0,1 0,-1-1,0 1,0-2,0 1,-1-1,0 1,0-1,0-1,-1 1,0-1,0 0,-1 1,1-2,-2 1,1 0,1-8,3-14,-1 0,-1-1,-2 0,0 0,-3 0,-1-19,0 34,-1 0,-1 1,0-1,0 1,-2-1,0 1,0 1,-1-1,-1 1,0 0,-1 0,-1 1,0 0,0 1,-1-1,0 2,-1 0,0 0,-1 1,0 0,-1 1,1 1,-12-6,1 4,-1 0,0 1,0 1,0 2,-1 0,-9 1,5-1,-7-1</inkml:trace>
  <inkml:trace contextRef="#ctx0" brushRef="#br1" timeOffset="-48182.996">8252 6547,'9'0,"12"0,25 0,14 0,23 0,11 0,17 0,-1 0,-7 0,-6 0,-17 0,-16 0,-14 0,-13 0,-11 0</inkml:trace>
  <inkml:trace contextRef="#ctx0" brushRef="#br1" timeOffset="-47746.528">8834 6547,'-4'5,"-3"14,2 23,0 31,2 20,1 13,0-6,2-13,0-20</inkml:trace>
  <inkml:trace contextRef="#ctx0" brushRef="#br1" timeOffset="-47301.115">9152 7023,'-9'13,"-21"14,-19 7,-1 2,-6 8,-6 11,-11 4,-7 6,-2-8,-11 9,15-8,21-12</inkml:trace>
  <inkml:trace contextRef="#ctx0" brushRef="#br1" timeOffset="-46725.975">8966 7552,'41'-1,"74"8,-110-3,-1 0,1 0,-1 0,0 0,0 0,-1 1,1 0,-1 0,0 0,0 0,-1 0,0 0,0 1,0 0,0-1,-1 1,0 0,0-1,0 1,-1 0,0 0,0 0,-1 0,1-1,-1 1,-1 4,-1 15,-1-1,-1 1,-1-1,-1 0,-2 0,0 0,-1-1,-1-1,-2 0,0-1,-1 0,-1-1,-1 0,-2 1,11-15,6-6,0 1,0-1,0 1,-1-1,1 1,0-1,0 1,0 0,0 0,0 0,0-1,1 1,-1 0,0 0,0 0,0 0,1 0,-1 1,1-1,-1 0,1 0,-1 0,1 0,0 1,-1-1,1 0,0 0,0 1,0-1,0 0,0 0,0 1,0-1,1 0,-1 0,0 1,1-1,-1 0,1 0,-1 0,1 0,0 0,-1 0,1 0,0 0,0 0,0 1,105 17,-91-19,52 1,0-3,0-2,-1-4,1-3,-2-2,1-3,16-9,-38 9</inkml:trace>
  <inkml:trace contextRef="#ctx0" brushRef="#br1" timeOffset="-46132.722">11189 6891,'9'0,"8"0,14 0,10 0,8 0,14 0,4 0,-3 0,-10 0,-8 0,-8 0,-11 0</inkml:trace>
  <inkml:trace contextRef="#ctx0" brushRef="#br1" timeOffset="-45683.869">11560 6811,'-5'5,"-1"5,0 20,1 18,2 14,1 24,1 10,1 12,0 1,0-13,0-11,0 0,0-7,1-12,-6-12,0-15</inkml:trace>
  <inkml:trace contextRef="#ctx0" brushRef="#br1" timeOffset="-8700.989">5713 6654,'0'0</inkml:trace>
  <inkml:trace contextRef="#ctx0" brushRef="#br1" timeOffset="-25.809">5633 6600,'-21'-48,"17"16,1-1,2 1,1 0,2 0,1-1,1 1,5-13,24-140,22 51,-31-74,-9-8,-6 163,-4-1,-1 0,-3 0,-4-30,4-101,26-46,-27 220,1 0,1 1,0-1,0 0,1 0,0 1,1-1,1 1,-1 0,1 0,4-4,76-197,16-43,-6 131,-81 111,1 1,0 0,1 1,0 1,0 1,1 0,0 1,1 0,-1 2,17-4,-4 0,1 2,1 2,0 0,0 3,0 0,0 2,0 1,1 2,-2 1,7 3,96 7,61 28,-41-4,55-11,55 0,358-28,-601 1</inkml:trace>
  <inkml:trace contextRef="#ctx0" brushRef="#br1" timeOffset="2143.917">8252 4140,'-192'-21,"186"20,-1 1,1-1,0 2,-1-1,1 1,0 0,-1 0,1 1,0 0,0 0,0 0,0 1,1 0,-1 0,1 0,-1 1,1 0,0 0,1 0,-1 0,1 1,-1 0,1 0,1 0,-1 0,1 1,0-1,0 1,1 0,-1 0,1 0,1 0,-1 0,1 1,0-1,1 0,-1 1,1 4,1-8,0 0,-1-1,1 1,1 0,-1-1,0 1,1-1,-1 0,1 1,0-1,-1 0,1 0,0 0,1 0,-1 0,0 0,0-1,1 1,-1-1,1 0,-1 0,1 0,0 0,-1 0,1 0,0 0,0-1,-1 0,1 1,0-1,0 0,0-1,0 1,-1 0,1-1,0 1,0-1,-1 0,1 0,0 0,-1 0,1-1,-1 1,0-1,1 1,0-2,31-25,-27 22,0-1,1 1,0 1,0-1,0 1,0 1,1-1,0 1,0 1,6-2,-12 4,6 1,0-1,0-1,-1 0,1 0,-1 0,1-1,-1-1,0 1,0-1,0 0,-1-1,0 0,1 0,-2-1,1 0,-1 0,0 0,0-1,0 0,-1 0,0-1,1-3,-5 10,-1-1,0 0,1 1,-1-1,0 0,0 1,0-1,0 0,0 1,-1-1,1 0,0 1,-1-1,1 0,-1 1,0-1,1 1,-1-1,0 1,0-1,0 1,0 0,0 0,0-1,0 1,-1 0,1 0,0 0,-1 0,1 0,-1 0,1 1,-1-1,1 0,-1 1,0-1,1 1,-1 0,1-1,-1 1,0 0,1 0,-1 0,0 0,0 0,1 1,-1-1,1 0,-1 1,0-1,1 1,-1 0,1-1,-1 1,1 0,-1 0,1 0,0 0,-1 0,0 1,-3 6,0 0,0 1,0-1,1 1,1 0,-1 0,2 0,-1 1,1-1,0 1,1-1,0 1,1 0,0-1,1 1,-1 0,2-1,0 4,18 37,-20-49,1 0,-1-1,0 1,0 0,1 0,-1-1,1 1,-1 0,1 0,-1-1,1 1,-1-1,1 1,0 0,-1-1,1 1,0-1,-1 1,1-1,0 0,0 1,-1-1,1 0,0 1,0-1,0 0,-1 0,1 0,0 0,0 0,0 0,0 0,-1 0,1 0,0 0,0 0,0 0,0-1,-1 1,1 0,0-1,0 1,-1-1,1 1,0-1,0 1,-1-1,1 1,-1-1,1 1,-1-1,1 0,-1 1,1-1,-1 0,1 0,-1 0,5-11,0 0,-1-1,-1 0,0 0,0 0,-2 0,0 0,0 0,-1-1,0 1,-2-7,2 17,0-1,-1 0,1 1,0-1,-1 1,0-1,0 0,0 1,-1 0,1-1,-1 1,1 0,-1-1,0 1,0 0,-1 1,1-1,-1 0,1 1,-1-1,0 1,0 0,0 0,0 0,0 0,-1 0,1 1,0-1,-1 1,1 0,-1 0,0 1,1-1,-1 1,0-1,1 1,-1 0,0 0,1 1,-1-1,1 1,-1 0,0 0,1 0,-1 0,1 1,0 0,-1 0,-1 4,1 0,0 0,0 0,0 0,1 1,0 0,0 0,1 0,0 0,0 0,1 0,-1 0,2 1,-1-1,1 0,0 1,1-1,0 3,-2-4,1 0,-1-1,2 1,-1 0,0-1,1 1,0-1,1 1,-1-1,1 1,0-1,0 0,0 0,1 0,0 0,0 0,0-1,1 1,-1-1,1 0,0 0,1 0,-1-1,0 1,1-1,0 0,0 0,0-1,0 1,0-1,0 0,1-1,-1 1,1-1,-1 0,5 0,-6-4,0 1,0-1,-1 0,1 0,-1-1,0 1,0 0,0-1,0 0,-1 0,1 0,-1 0,0 0,0 0,-1-1,1 1,-1-1,0 1,0-1,-1 1,1-1,-1 0,0 1,0-1,0 0,-1 1,0-1,0-1,1 3,0-13,1 9,0-1,-1 0,0 0,0 0,-1 0,0 0,-1 1,0-1,0 0,0 1,-1 0,-1-2,-2 8,0 9</inkml:trace>
  <inkml:trace contextRef="#ctx0" brushRef="#br1" timeOffset="12025.848">8252 4165,'3'1,"-1"1,0-1,1 1,-1-1,0 1,0 0,0 0,0 0,0 0,-1 0,1 1,0-1,-1 0,0 1,0-1,0 1,0-1,0 1,0 0,0-1,-1 2,2 1,41 173,-16-29,-26 55,33-113,-9-41,84 269,-71-190,-34-107,2 0,1-1,0 0,1 0,1-1,2 0,0 0,3 3,53 153,25 100,-86-261,0 1,1-1,1 0,0-1,2 0,-1 0,1-1,12 12,8 12,-8-8,0-1,2-1,1-1,1-2,1 0,1-2,1-1,30 17,-41-32,0-1,0 0,1-1,0-1,0-1,0 0,0-2,0 0,0-1,14-3,35 0,1746 4,-1781 1,-27 1,0-1,0 0,0 0,0 0,0-1,0 1,0-1,0-1,0 1,0-1,-1 0,1-1,0 1,0-1,-1-1,1 1,-1-1,1 1,-1-1,0-1,0 1,-1-1,1 0,-1 0,0 0,0-1,0 0,0 1,-1-1,2-3,-1-13,0 0,-2-1,-1 1,0 0,-1-1,-2 1,0-2,-1-33,0-669,-44 523,39-117,11 190,-3-306,5 413,2-1,0 1,1 0,0 1,2 0,1 0,1 1,0 0,2 1,0 1,1 0,1 1,0 1,1 0,5-3,-5 8,0 1,1 1,0 0,0 1,1 1,0 1,0 1,1 0,-1 1,1 2,0 0,0 1,0 0,0 2,0 1,7 1,10-2,577 1,-427 23,97 20,95 17,-205-34,-166-26,1 1,-1 1,0-1,0 1,0 0,0 1,-1 0,0 0,0 1,0 0,-1 0,1 1,-2-1,1 1,-1 1,0-1,0 1,-1-1,0 2,0-1,-1 0,0 1,-1-1,0 1,0 0,0 2,7 15,8 23,-2 0,-2 1,-2 1,-3 0,-2 0,-2 1,-2 26,6 60,52 145,-27-158,-8-66,-2 0,-3 1,-3 1,2 17,-15-57,2 1,1-1,0-1,1 1,2-1,0-1,1 0,5 6,174 219,-179-229,2 1,-1-2,2 0,0 0,0-1,2-1,-1 0,2-1,-1-1,1-1,1 0,0-1,0-1,0-1,1 0,0-2,0 0,0-1,12 0,308 23,-316-27,1 1,-1 2,0 0,0 1,0 1,19 6,-6 0,1-1,1-3,-1-1,1-1,15-2,-52-2,274 47,18-18,109-30,-398 1,0 0,0 0,1 0,-1-1,0 0,0 0,-1 0,1 0,0 0,0-1,0 0,-1 0,1 0,-1 0,0 0,1-1,-1 0,0 1,0-1,-1 0,1 0,-1-1,1 1,-1-1,0 1,0-1,-1 1,1-1,-1 0,0 0,0 0,0 0,0-2,5-34,-2-1,-2 0,-2 0,-4-31,0-20,4-1349,2 1418,1 0,1 1,1 0,1 0,0 0,2 1,1 0,0 0,2 1,0 0,2 1,0 0,0 1,2 1,0 0,5-3,-12 13,-1-1,1 1,1 0,0 1,0 0,0 0,0 1,1 0,0 1,0 0,0 0,1 1,-1 1,1 0,-1 0,1 1,4 0,340-24,408 26,-475 24,-242-21,1 2,-1 3,-1 1,0 2,0 2,-2 2,37 19,-71-30,33 15,-1 2,-2 2,0 2,-1 1,27 27,-52-38,-1 1,0 0,-2 1,0 0,-1 0,0 1,-2 1,0-1,-2 1,2 9,4 9,74 253,-6 87,10-25,89 36,-174-381,1 1,-1 0,2-1,-1 0,1 0,1-1,-1 1,1-1,1-1,-1 1,1-1,0-1,0 1,1-2,0 1,0-1,9 3,133 45,230-51,-203-18,-160 12</inkml:trace>
  <inkml:trace contextRef="#ctx0" brushRef="#br0" timeOffset="121313.234">1849 12156,'31'-16,"207"5,800 12,-900-17,-119 11</inkml:trace>
  <inkml:trace contextRef="#ctx0" brushRef="#br0" timeOffset="121876.429">2590 11892,'-5'0,"-1"13,1 27,0 34,7 27,6 32,3 7,-2 15,4 1,3-10,3-16,-1-29</inkml:trace>
  <inkml:trace contextRef="#ctx0" brushRef="#br0" timeOffset="122683.315">3674 12103,'59'4,"-1"3,1 2,-2 3,48 17,-80-23,36 10,0 2,-2 2,0 4,-2 1,0 4,-2 1,5 7,-58-36,0 0,0 0,1 0,-1 1,0-1,0 0,0 1,-1-1,1 1,0 0,-1 0,1-1,-1 1,1 0,-1 0,0 1,0-1,0 0,0 0,0 0,0 1,-1-1,1 0,-1 1,0-1,1 1,-1-1,0 1,0-1,-1 0,1 1,0-1,-1 0,0 1,1-1,-1 0,0 1,0-1,0 0,-1 0,1 0,0 0,-1 0,1 0,-1-1,-1 2,-118 84,72-59,-3 4,1 2,2 3,1 2,2 2,-2 6,44-44,1-1,1 1,-1 0,0 0,1 0,-1 0,1 0,0 1,0-1,0 1,1 0,-1-1,1 1,0 0,0 0,0 0,0 0,1 0,0 2,9 13</inkml:trace>
  <inkml:trace contextRef="#ctx0" brushRef="#br0" timeOffset="123730.305">4469 11919,'4'0,"11"0,12 8,23 22,27 23,12 12,-3-1,5-6,2-5,-11-11,-15-12,-15-12,-11-4,-8 0,-10-3</inkml:trace>
  <inkml:trace contextRef="#ctx0" brushRef="#br0" timeOffset="124595.331">1982 12024,'0'4,"18"7,19 0,31-1,39-2,29-3,5-2,0-1,4-2,4 0,-1 0,-21-1,-27 1,-32-1</inkml:trace>
  <inkml:trace contextRef="#ctx0" brushRef="#br0" timeOffset="125195.491">2590 12130,'-5'9,"4"21,6 23,6 30,3 19,2 14,-2 15,-2 7,-4-6,-3-8,-3-2,-1-13,-1-11,-1-23</inkml:trace>
  <inkml:trace contextRef="#ctx0" brushRef="#br0" timeOffset="126535.856">4283 11944,'44'0,"124"11,361 164,-521-174,0 1,-1-1,1 1,-1 1,1-1,-1 1,0 0,0 1,0 0,-1 0,1 0,-1 1,0 0,0 0,-1 1,0-1,0 1,0 1,0-1,-1 0,0 1,0 0,-1 0,0 0,0 1,-1-1,0 1,0-1,-1 1,-4 6,-1 0,-1 0,0 0,-1-1,0 0,-1 0,0-1,-2 0,1 0,-1-1,-1 0,0-1,0 1,-6 2,8-4,-339 305,301-272</inkml:trace>
  <inkml:trace contextRef="#ctx0" brushRef="#br0" timeOffset="127963.324">6029 11839,'0'14,"0"21,0 20,-9 31,-3 15,1-1,2-4,2-10,3-14,2-15,1-18</inkml:trace>
  <inkml:trace contextRef="#ctx0" brushRef="#br0" timeOffset="129004.203">5870 11812,'132'-26,"-25"5,0 5,1 5,66 3,-132 7,77 10,-116-7,0 1,1 0,-1 0,-1 0,1 0,0 1,-1-1,0 1,1-1,-2 1,1 0,0 0,-1 0,1 0,-1 0,0 0,-1 0,1 0,-1 1,1-1,-1 0,-1 0,1 0,-1 1,1-1,-1 0,0 0,-1 0,1 0,-1 0,1 0,-1-1,-1 1,-6 10,-1-2,0 1,-1-1,0-1,-1 0,0 0,-1-1,0-1,-1 0,0-1,0-1,-1 0,0-1,0 0,-1-1,-2 0,-25 6,1-2,-2-2,1-1,-1-3,-7-1,50-3,-1 1,0-1,1 0,-1 1,1-1,-1 1,0 0,1 0,-1-1,0 1,0 0,1 0,-1 1,0-1,1 0,-1 0,0 1,1-1,-1 1,1 0,-1-1,1 1,-1 0,1 0,-1 0,1 0,0 0,0 0,-1 0,1 1,0-1,0 0,0 1,0-1,0 1,1-1,-1 1,0-1,1 1,-1-1,1 1,-1 0,1-1,0 1,0 0,0-1,0 1,0 0,0 0,0-1,1 1,-1 0,0-1,1 1,0 0,14 19,2-2,0 0,0-1,2-1,1 0,9 5,-2 0,24 21,3-2,1-3,1-2,53 24,-94-52,2 0,-1-2,1 0,0-1,0-1,1 0,-1-1,1-1,0-1,-1 0,1-2,0 0,16-3,-10-2</inkml:trace>
  <inkml:trace contextRef="#ctx0" brushRef="#br0" timeOffset="129935.054">7591 11653,'0'-4,"0"0,-1 0,1 1,-1-1,0 0,1 0,-2 1,1-1,0 0,-1 1,0-1,1 1,-2 0,1-1,0 1,0 0,-1 0,0 1,1-1,-1 1,0-1,-1 1,1 0,0 0,-1 0,1 0,-1 1,1-1,-1 1,0 0,1 0,-1 0,0 1,0-1,0 1,1 0,-1 0,0 1,0-1,0 1,0-1,1 1,-1 0,0 1,1-1,-1 1,1-1,-1 1,1 0,0 1,0-1,0 0,-2 2,-5 5,0 1,1-1,0 2,0-1,1 1,1 0,0 1,0 0,1 0,1 0,0 1,0 0,1 0,1 0,1 1,-1 5,-6 228,11-195,6 190,-7-232,1 0,0-1,1 1,0-1,0 0,1 0,0 0,1-1,0 1,0-1,1 0,0-1,0 1,1-1,0 0,0-1,0 0,1 0,0 0,0-1,1 0,-1-1,1 0,0 0,0-1,1 0,8 1,-10-1,0-1,0 0,0 0,1-1,-1 0,0 0,1-1,-1 0,1-1,-1 0,0 0,1-1,-1 0,0 0,0-1,0 0,0 0,-1-1,1 0,-1 0,0-1,0 0,-1-1,1 1,-1-1,0 0,-1 0,1-1,0-1,6-26,-5 4</inkml:trace>
  <inkml:trace contextRef="#ctx0" brushRef="#br0" timeOffset="132415.502">17459 9166,'26'71,"19"48,-4 3,-6 1,-5 1,-5 2,-6 1,-3 40,27 427,-26 310,-17-881,-6 4104,7-3382,11-539,9 0,9-1,12 11,-8-68,-19-110,-2-39,3-142,-12 37</inkml:trace>
  <inkml:trace contextRef="#ctx0" brushRef="#br0" timeOffset="133277.579">13411 14140,'745'-9,"-502"-3,78-5,80-7,78-8,89-5,82-3,74 5,2381-93,-2375 87,-49 2,-56 4,-55 1,-51 3,-358 21,1672-75,-1575 82,67 1,0-14,41-20,-229 11,-1-6,7-8,-70 13,-49 14</inkml:trace>
  <inkml:trace contextRef="#ctx0" brushRef="#br0" timeOffset="133883.019">26350 12817,'10'1,"0"0,0 1,0 0,0 1,-1 0,1 0,-1 1,0 1,0-1,0 1,0 1,-1 0,3 2,28 18,75 31,2-5,3-5,1-5,23 0,-50-13,-63-19,250 77,176 27,-446-112,-8-2,0-1,0 1,0 0,0 0,1 0,-1 0,0 0,0 0,0 0,0 1,0-1,0 1,0 0,0 0,0-1,0 1,0 0,0 1,-1-1,1 0,0 0,-1 1,1-1,-1 1,1-1,-1 1,0 0,0 0,1-1,-1 1,-1 0,1 0,0 0,0 0,-1 0,1 0,-1 0,1 0,-1 1,0-1,0 0,0 0,0 0,-1 0,1 2,-79 111,-114 119,-42 52,-10 42,70-82,144-211</inkml:trace>
  <inkml:trace contextRef="#ctx0" brushRef="#br0" timeOffset="135133.418">17275 9114,'-4'3,"0"1,0-1,1 1,-1 1,1-1,0 0,0 1,1-1,-1 1,1 0,0 0,0 0,1 0,-1 1,-5 13,-50 120,6 3,6 2,7 1,-1 38,25-111,1-43,1-33,-3-45,4-72,5 1,7-66,0 79,6-314,-7 412,0 1,0 0,1-1,0 1,1 0,0 0,0 0,0 0,1 0,0 1,1-1,0 1,0-1,0 2,1-1,0 0,1 1,-1 0,1 0,0 0,1 1,-1 0,1 0,0 1,0 0,0 0,1 0,0 1,-1 0,1 1,0 0,1 0,-1 1,1-1,21 7,1 0,-1 2,0 2,-1 0,1 2,-2 1,0 2,-1 0,0 2,-1 1,-1 1,3 4,-16-14,194 131,5-9,36 6,-233-130,39 22,0-3,2-3,1-2,38 8,-60-22</inkml:trace>
  <inkml:trace contextRef="#ctx0" brushRef="#br0" timeOffset="138455.815">27435 15304,'41'59,"42"40,4-3,77 64,-61-90,-100-68,0-1,1 1,-1-1,0 0,0 0,1 0,-1-1,1 1,-1-1,0 0,1 0,-1 0,1 0,-1-1,1 1,-1-1,0 0,0 0,1 0,-1 0,0-1,0 1,0-1,0 0,0 0,-1 0,1 0,0-1,-1 1,0-1,1 1,-1-1,0 0,1-2,3-11,1 0,-2 0,0-1,-1 0,-1 0,-1 0,0-1,-1 1,-1 0,-1-1,0-3,1-1,-1-7,2-39,-3-1,-3 1,-3 0,-8-22,-23-33,-5 2,-5 2,-6 3,-4 1,-20-19,78 132,-19-33,1-1,1-1,3-1,-8-27,20 54,0-1,1 1,0-1,1 1,0-1,1 0,0 0,1 1,0-1,1 1,0-1,1 1,0-1,1 1,0 0,1 1,0-1,3-3,-2 6,1-1,0 1,0 0,1 1,-1-1,2 2,-1-1,1 1,0 0,0 1,1 0,0 0,-1 1,2 1,-1 0,0 0,1 0,-1 2,5-1,23-2,1 2,0 2,-1 2,29 4,-1 12,-46-6</inkml:trace>
  <inkml:trace contextRef="#ctx0" brushRef="#br0" timeOffset="138973.332">27487 14590,'-4'9,"-2"7,9 2,18-3,19-4,16-4,21-2,15-3,19-2,9-5,11-11,-8-2,-12-3,-15 2,-19 0,-24 3</inkml:trace>
  <inkml:trace contextRef="#ctx0" brushRef="#br0" timeOffset="145647.919">17725 10912,'1'-2,"0"0,1 1,-1-1,1 1,-1-1,1 1,0-1,-1 1,1 0,0 0,0 0,0 0,0 0,0 0,0 0,0 1,0-1,0 1,0-1,1 1,-1 0,0 0,0 0,0 0,1 0,0 0,355-2,236 2,-18 53,-420-53,-24-1,0 5,95 18,328 37,-250 4,-100 11,55 54,-238-113,-1 0,0 1,-1 1,0 1,-2 0,0 2,-1 0,0 2,24 27,8 1,2-2,2-3,55 36,-46-33,102 116,-67-58,158 158,-86-57,-131-162,2-2,2-1,1-2,3-2,20 11,104 92,313 293,-162-174,-220-174,3-5,67 37,223 174,303 178,-354-261,23 83,-120-86,-116-94,115 76,-59-59,-160-106</inkml:trace>
  <inkml:trace contextRef="#ctx0" brushRef="#br0" timeOffset="147877.017">15025 10596,'-17'-1,"11"0,1 1,-1-1,1 1,-1 0,1 0,-1 0,1 1,0 0,-1 0,1 0,0 1,-1-1,1 1,0 1,0-1,1 1,-1 0,0 0,1 0,0 0,0 1,0 0,0 0,0 1,-5 16,1 1,1-1,0 2,2-1,1 1,1-1,1 1,1 0,0 0,2 2,-2 7,-1 2,2-1,0 1,3-1,0 0,2 1,2-2,1 1,2-1,0 0,15 27,-11-33,0-1,2 0,1-1,1-1,0-1,2-1,1 0,0-1,2-2,0 0,5 2,-25-18,0 1,0-1,0 0,0 1,0-2,0 1,0 0,1-1,-1 1,1-1,-1 0,1 0,0 0,-1-1,1 1,0-1,-1 0,1 0,0 0,-1 0,1-1,0 0,-1 0,1 0,-1 0,1 0,-1 0,1-1,-1 0,0 0,14-14,-1-1,0-1,-2 0,0-1,-1-1,-1 0,0 0,-2-1,-1-1,0 0,-2 0,0-1,-2 0,0 0,-2 0,1-12,4-22,-3-2,-3 1,-2 0,-2-1,-3 1,-5-15,4 40,-2 0,0 1,-3 0,0 1,-2 0,-2 1,0 0,-2 2,-1-1,-1 2,-14-14,30 36,0 1,0 0,0-1,0 1,0 1,-1-1,0 0,0 1,0 0,0 0,0 0,-1 0,1 1,-1-1,0 1,1 0,-1 1,0-1,0 1,0 0,-1 0,1 1,0 0,0-1,0 2,0-1,0 1,-1-1,-2 2,-10 15</inkml:trace>
  <inkml:trace contextRef="#ctx0" brushRef="#br0" timeOffset="148746.428">15820 10887,'-85'-100,"2"49,80 49,0 1,0 0,-1 0,1 0,0 0,0 0,-1 1,1 0,-1-1,1 1,0 0,-1 1,1-1,0 1,-1-1,1 1,0 0,0 0,0 0,-1 1,1-1,1 1,-1 0,0 0,0 0,1 0,-1 0,-3 9,0 0,1 0,0 0,1 0,0 1,0 0,2 0,-1 0,2 0,0 0,0 0,1 0,0 1,1-1,1 0,0 0,47 187,-47-191,1-1,-1 1,1-1,1 1,-1-1,1 0,1-1,-1 1,1-1,0 0,1 0,-1 0,6 4,-9-9,0 0,0 0,0 0,0-1,-1 1,1 0,0-1,0 1,1-1,-1 0,0 0,0 1,0-1,0-1,0 1,0 0,0 0,0-1,0 1,0-1,0 0,0 0,0 0,0 0,-1 0,1 0,0 0,-1 0,1-1,0 1,-1 0,0-1,1 0,-1 1,0-1,38-67,-39 69,21-64,-3-1,-2-1,-4-1,-2 0,-4 0,-2-1,-3 1,-7-52,5 115,0-49,-2 1,-2-1,-3 1,-3 0,-8-25,-70-166,66 193,13 45,60 143,196 437,-81-229,-127-271</inkml:trace>
  <inkml:trace contextRef="#ctx0" brushRef="#br0" timeOffset="149847.537">16190 10305,'69'434,"-68"-402,-1-32,-1-1,1 1,0 0,0-1,0 1,0 0,0-1,0 1,0 0,0 0,-1-1,1 1,0 0,0 0,0-1,-1 1,1 0,0 0,0-1,-1 1,1 0,0 0,0 0,-1 0,1-1,0 1,-1 0,1 0,0 0,-1 0,1 0,0 0,-1 0,1 0,0 0,0 0,-1 0,1 0,0 0,-1 0,1 0,0 0,-1 1,1-1,0 0,-1 0,1 0,0 0,0 0,-1 1,1-1,0 0,0 0,0 1,-1-1,1 0,0 0,0 1,0-1,0 0,-1 1,1-1,0 0,-56-114,31 56,1 0,4-1,2-2,3 0,2 0,3-1,0-35,9 90,0 1,1-1,-1 0,1 0,0 0,1 1,0-1,0 0,0 0,1 1,0-1,1 1,-1 0,1-1,0 1,1 0,-1 1,1-1,0 1,1-1,-1 1,1 1,0-1,0 1,1-1,-1 1,1 1,0-1,0 1,4-1,-6 2,-1 0,1 1,-1-1,1 1,0 0,0 0,0 1,0-1,0 1,0 0,-1 0,1 0,0 0,0 1,0 0,0 0,0 0,-1 0,1 0,0 1,-1-1,1 1,-1 0,0 0,1 1,-1-1,0 1,0-1,-1 1,1 0,0 0,-1 0,2 3,4 20,0-1,-2 1,-1 0,-1 1,-1-1,-2 1,0 0,-3 15,2-8,-1 23,-1 0,-4 0,-1-1,-6 13,12-69,1 1,-1 0,1 0,0 0,0-1,-1 1,1 0,0 0,0 0,0 0,0 0,0-1,0 1,0 0,0 0,0 0,0 0,1-1,-1 1,0 0,0 0,1 0,-1-1,1 1,-1 0,1 0,-1-1,1 1,-1 0,1-1,-1 1,1-1,0 1,0-1,-1 1,1-1,0 1,0-1,-1 0,1 1,0-1,0 0,0 0,0 1,-1-1,1 0,0 0,0 0,0 0,0 0,0 0,-1-1,1 1,0 0,0 0,0 0,0-1,-1 1,1-1,0 1,0 0,-1-1,1 1,0-1,-1 0,1 1,0-1,-1 0,1 1,-1-1,10-2,6-2,0 1,0 1,0 0,1 2,-1 0,1 0,-1 2,1 0,-1 1,5 1,-13-2,-1 1,0 0,0 0,0 1,0 0,0 0,-1 0,1 1,-1 0,0 0,0 1,-1-1,1 1,-1 1,0-1,0 1,-1 0,0 0,0 0,0 0,0 1,-1 0,-1-1,2 3,0 7,-1 0,0 1,-1-1,-1 1,-1-1,0 1,-1 0,0-1,-2 4,1-15,1 0,-1 0,0 1,0-1,-1-1,1 1,-1 0,0 0,-1-1,1 0,-1 0,1 0,-1 0,-1 0,1-1,0 0,-1 0,0 0,0 0,1-1,-2 0,1 0,0 0,0 0,0-1,-2 0,-145 10,-3-18,123 6</inkml:trace>
  <inkml:trace contextRef="#ctx0" brushRef="#br0" timeOffset="152213.987">20899 11019,'-4'0,"-2"0</inkml:trace>
  <inkml:trace contextRef="#ctx0" brushRef="#br0" timeOffset="152446.922">20873 11548,'0'9,"0"7,0 6,0 8,0 3,0 1,0-1,0-7</inkml:trace>
  <inkml:trace contextRef="#ctx0" brushRef="#br0" timeOffset="152654.072">20873 11919,'5'4,"0"11,1 7,-2 4,0 3,-2 0,-1 0,-1 0,0-1,0-5</inkml:trace>
  <inkml:trace contextRef="#ctx0" brushRef="#br0" timeOffset="152893.398">20926 12712,'0'9,"0"7,4 20,2 12,-1 2,0-2,-2-6,-1-9</inkml:trace>
  <inkml:trace contextRef="#ctx0" brushRef="#br0" timeOffset="153175.214">20978 13242,'0'4,"0"11,5 11,1 7,9 1,1 0,-1-6</inkml:trace>
  <inkml:trace contextRef="#ctx0" brushRef="#br0" timeOffset="153345.433">21058 13558,'0'5,"0"10,4 11,3 7,-2 1,0-4</inkml:trace>
  <inkml:trace contextRef="#ctx0" brushRef="#br0" timeOffset="153628.952">21110 13824,'0'0</inkml:trace>
  <inkml:trace contextRef="#ctx0" brushRef="#br0" timeOffset="154894.626">21031 14140,'8'15,"0"1,-1 0,-1 0,0 1,-1-1,-1 1,0 0,-1 3,5 23,35 220,-42-256,0-4,0 1,-1 0,1-1,-1 1,0-1,1 1,-2 0,1-1,0 1,-1 0,0-1,1 1,-2-1,1 1,0-1,-1 0,1 1,-3 2,-17-20,-43-135,42 86,-11-25,4-1,4-2,2-8,24 74,18 46,5 9,-3-5,-1 0,-1 2,-1 1,-1 0,10 25,-17-24</inkml:trace>
  <inkml:trace contextRef="#ctx0" brushRef="#br0" timeOffset="155453.253">20212 14881,'-9'9,"1"7,7 2,13-3,21-4,33-4,27-2,30-3,16-2,12 0,16-1,20-4,5-2,-25 1,-32 0,-44 3,-37 1</inkml:trace>
  <inkml:trace contextRef="#ctx0" brushRef="#br0" timeOffset="156525.233">20846 15172,'-8'9,"0"0,1 1,0 0,0 0,1 0,0 1,1 0,0 0,1 0,0 1,1 0,1-1,-1 1,2 0,0 0,0 1,1-1,1 12,-2-12,-3 405,-15-315,18-101,0 0,0 0,0-1,0 1,0-1,0 1,0-1,-1 1,1-1,0 0,0 0,-1 1,1-1,0 0,0 0,-1 0,1 0,0-1,0 1,0 0,-1 0,1-1,0 1,0-1,0 1,0-1,-1 1,1-1,0 0,0 0,0 1,1-1,-1 0,0 0,0 0,0 0,1 0,-1 0,0 0,1 0,-1 0,1-1,-1 1,1 0,0 0,-1 0,1-1,0 1,0 0,0 0,0-1,0 0,-17-43,1 0,3-1,2-1,2-1,2 1,0-22,-2-11,4-1,3 0,4-3,-2 76,0 1,1 0,0 0,1 0,-1 0,1 0,1 0,-1 0,1 0,0 1,1-1,0 1,0 0,0 0,0 0,1 1,0 0,0 0,1 0,0 0,-1 1,1 0,1 0,-1 0,0 1,1 0,3-1,11-1,1 1,-1 1,1 1,-1 1,1 1,0 1,0 0,-1 2,-15-3,-1 1,1 0,-1 0,1 0,-1 0,1 1,-1 0,0 0,0 1,0-1,0 1,-1 0,1 1,-1-1,0 1,0 0,0 0,0 0,0 0,-1 0,0 1,0 0,0 0,-1 0,0 0,0 0,0 0,0 1,-1-1,0 0,0 1,0-1,-1 2,3 10,0-1,-2 0,0 1,-1-1,-1 1,0-1,-1 1,-1-1,-1 0,-1 4,1-14,-1-1,0 0,0 0,0-1,-1 1,1-1,-1-1,0 1,0-1,0 0,-1 0,1-1,-1 1,1-2,-1 1,0-1,0 0,0 0,0-1,1 1,-1-2,0 1,0-1,0 0,-6-2,-19 2,31 1,0-1,0 1,1-1,-1 1,0 0,0-1,0 1,0 0,0 0,1 0,-1 0,0 0,0 0,0 0,0 0,0 0,0 0,1 0,-1 0,0 0,0 1,0-1,0 0,1 1,-1-1,0 1,0-1,1 1,-1-1,0 1,1-1,-1 1,0 0,1-1,-1 1,1 0,-1 0,1-1,0 1,-1 0,1 0,0 0,-1-1,1 1,0 0,0 0,0 0,0 0,0 0,0 0,0 0,0-1,0 1,0 0,0 0,1 0,-1 0,0-1,1 1,-1 0,0 0,1 0,-1-1,1 1,-1 0,49 48,-40-41,218 196,-217-193,0-1,0-1,1 0,0-1,0 0,1 0,0-1,1-1,-1 0,1-1,0 0,1-1,-1 0,1-1,0-1,11 1,-16-3,-1 0,1-1,0 1,-1-2,1 1,-1-1,0-1,0 1,0-1,0-1,0 0,0 0,-1 0,0-1,0 0,0 0,1-3,26-26,-3-3</inkml:trace>
  <inkml:trace contextRef="#ctx0" brushRef="#br0" timeOffset="157214.113">22142 15199,'-16'-1,"-1"0,0 1,0 1,1 0,-1 2,0 0,1 0,0 2,0 0,0 1,1 0,-1 1,2 1,-1 0,1 2,0-1,1 2,0-1,1 2,0 0,1 0,0 1,1 0,-5 9,9-10,0 0,1 1,0 0,1 0,0 0,1 1,1-1,0 1,0-1,2 1,0 0,0-1,1 1,1-1,0 1,1-1,1 1,0-1,0 0,1-1,1 1,0-1,1 0,1-1,-1 1,2-1,-1-1,2 0,-1 0,1-1,9 7,-4-5,0-1,0-1,1 0,0-1,1-1,0-1,0 0,0-1,1 0,-1-2,7 1,-17-3,1-1,0 1,0-1,-1-1,1 1,0-1,-1-1,1 1,-1-1,1-1,-1 1,0-1,0-1,0 1,0-1,-1 0,0-1,0 1,0-1,0-1,-1 1,1-1,-1 0,-1 0,1 0,-1-1,0 0,16-39,-8 4</inkml:trace>
  <inkml:trace contextRef="#ctx0" brushRef="#br0" timeOffset="161286.593">2194 11944,'232'27,"13"-7,214-11,-439-10,-36 1,-1083-1,899 6,162 0,42 0,136 3,1073-5,-2303-3,1013 0,48 4,39 2,275 10,-203-16,382 2,-428 2,-36-4,0 0,-1 0,1 0,0 0,-1 0,1 1,0-1,-1 0,1 0,0 0,0 1,-1-1,1 0,0 0,0 1,0-1,-1 0,1 0,0 1,0-1,0 0,0 1,0-1,0 0,0 1,-1-1,1 0,0 1,0-1,0 0,0 1,0-1,0 0,1 1,-1-1,0 0,0 1,0-1,0 0,0 1,0-1,1 0,-1 0,0 1,0-1,0 0,1 0,-1 1,0-1,0 0,1 0,-1 1,0-1,0 0,1 0,-1 0,0 0,1 0,-1 0,0 1,1-1,-1 0,0 0,1 0,-1 0,0 0,1 0,-1 0,-14 10</inkml:trace>
  <inkml:trace contextRef="#ctx0" brushRef="#br0" timeOffset="162284.074">2617 11998,'11'37,"37"302,-15 2,-15 1,-20 201,2-516,-1-34,1-42,-29-1339,30 1275,-1 927,0-791,1-13,-1 0,0 0,0 0,-1 0,0 0,-1 0,0 0,-1 0,0-1,-1 2,-8 7</inkml:trace>
  <inkml:trace contextRef="#ctx0" brushRef="#br0" timeOffset="163930.513">2960 13981,'0'5,"0"19,0 19,0 16,0 7,0 1,0-2,0-7,0-5,0-2,0-1,0-9</inkml:trace>
  <inkml:trace contextRef="#ctx0" brushRef="#br0" timeOffset="164488.144">1903 14961,'49'20,"-20"-12,1-2,1-1,-1-2,1 0,11-2,-10 0,848 6,-571-9,-289 1,0 0,0-1,-1-2,1 0,0-1,-1-1,0 0,9-6,3-2</inkml:trace>
  <inkml:trace contextRef="#ctx0" brushRef="#br0" timeOffset="165043.191">2644 15331,'0'5,"17"10,21 2,16-1,22-3,29-5,15-2,1-4,-8-1,-13-1,-23-1</inkml:trace>
  <inkml:trace contextRef="#ctx0" brushRef="#br0" timeOffset="165450.013">3278 15490,'0'5,"-5"14,-1 9,1 18,0 14,1 11,2 15,1 7,-3-3,-7-4,0-12,-4-9,1-12,4-10,2-12</inkml:trace>
  <inkml:trace contextRef="#ctx0" brushRef="#br0" timeOffset="166143.263">4522 14194,'-8'27,"-11"-4,-2-2,0 0,-1-1,-1-2,-1 0,-16 8,14-7,-308 192,333-211,-4 2,0 0,0 0,0 1,0 0,0 0,1 0,-1 0,1 1,0 0,0 0,0 0,0 0,1 0,-1 1,1 0,0 0,1 0,-1 0,1 0,0 0,1 0,-1 1,1-1,0 1,0-1,1 1,-1 3,8 4,0 1,1-1,0-1,1 0,1 0,-1 0,2-1,0-1,0 0,1-1,0 0,0 0,1-1,1-1,-1 0,4 0,5 5,1-1,0-1,1-1,0-1,1-2,-1 0,1-1,0-2,1 0,11-2,2-1</inkml:trace>
  <inkml:trace contextRef="#ctx0" brushRef="#br0" timeOffset="166606.914">5288 14220,'-258'185,"-102"50,242-152,117-82,0 0,-1 0,1 0,0 0,0 1,0-1,0 0,0 0,0 1,0-1,0 1,1-1,-1 1,1-1,-1 1,1-1,-1 1,1 0,0-1,0 1,0 0,0-1,0 1,0 0,0-1,0 1,1-1,-1 1,1 0,-1-1,1 1,-1-1,1 1,0-1,0 0,0 1,0-1,0 0,0 0,0 1,0-1,1 0,-1 0,0 0,1 0,-1-1,1 1,-1 0,1 0,156 80,-8-24,152 34,-228-70,37 5,-73-20</inkml:trace>
  <inkml:trace contextRef="#ctx0" brushRef="#br0" timeOffset="166997.411">6770 13533,'5'0,"1"8,4 18,5 30,0 24,6 30,0 10,-4-7,-5-13,-4-20,-4-23</inkml:trace>
  <inkml:trace contextRef="#ctx0" brushRef="#br0" timeOffset="167453">5792 14697,'4'4,"11"2,21-1,30 0,33-2,11-1,15-1,22-1,31 0,30 0,34 0,20-1,7 1,-16 0,-46 0,-58 0</inkml:trace>
  <inkml:trace contextRef="#ctx0" brushRef="#br0" timeOffset="168264.155">6877 15172,'-1'532,"-14"-423,15-110,-1 1,1-1,0 1,-1-1,1 1,0 0,-1-1,1 1,-1 0,1-1,-1 1,1 0,-1 0,1-1,-1 1,1 0,-1 0,1 0,-1 0,1 0,-1 0,1 0,-1 0,0 0,1 0,-1 0,1 0,-1 0,1 0,-1 0,1 1,-1-1,1 0,-1 0,1 0,-1 1,1-1,-1 0,1 1,-1-1,1 1,0-1,-1 0,1 1,0-1,-1 1,1-1,0 1,0-1,-1 1,1-1,0 1,0-1,0 1,-17-55,2-1,3 0,2-1,2-1,3 1,3-1,2-3,-2 48,1 0,1 0,0 0,0 0,1 0,0 1,1-1,1 0,0 0,0 1,1 0,1 0,0 0,0 0,1 1,1-1,-1 2,2-1,-1 1,1 0,1 0,-1 1,1 0,1 1,0 0,0 1,9-5,-5 5,-1 1,1 1,0 0,1 1,-1 0,1 2,-1-1,1 2,0 0,-1 0,1 2,-1 0,1 0,-1 2,0-1,0 2,12 5,-19-3,1 1,-1 0,-1 0,1 1,-2-1,1 1,-1 1,0-1,-1 1,0 0,-1 0,0 0,0 0,-1 1,0-1,-1 1,-1 0,1-1,-2 1,1-1,-2 1,1-1,-1 1,-1-1,0 1,2-7,-1 0,1 1,-1-1,0-1,0 1,-1 0,1 0,-1-1,1 1,-1-1,0 0,-1 0,1 0,0 0,-1-1,0 1,1-1,-1 0,0 0,0 0,0-1,-1 1,1-1,0 0,-112 14,93-14,-48 11,69-11,0-1,0 0,0 1,1 0,-1-1,0 1,1 0,-1 0,0 0,1 0,-1 0,1 0,0 1,-1-1,1 0,0 1,0-1,0 1,0-1,0 1,0 0,0-1,0 1,1 0,-1-1,1 1,-1 0,1 0,0 0,0 0,-1-1,1 1,1 0,-1 0,0 0,0 0,2 2,0 1,1-1,-1 1,1-1,-1 0,1 0,1 0,-1 0,1-1,-1 1,1-1,0 0,0 0,0-1,5 3,-5-2,230 128,-185-103,5 6,1-3,1-2,2-3,0-3,27 7,-39-21,-6-5</inkml:trace>
  <inkml:trace contextRef="#ctx0" brushRef="#br0" timeOffset="168658.922">8279 15226,'-36'-1,"26"0,0 0,0 0,-1 1,1 0,0 1,-1 0,1 1,0 0,0 0,0 1,1 0,-1 1,1 0,-1 1,1 0,1 0,-5 4,3 5,0 0,2 0,-1 1,2 0,0 1,0 0,2 0,0 0,1 1,0-1,2 1,0 0,0 0,2 0,0 2,-1-5,-1 0,2 0,0 1,1-1,0 0,1 0,1 1,0-2,1 1,1 0,0-1,0 0,2 0,-1 0,2-1,0 0,0 0,1-1,0 0,1-1,0 0,1 0,0-1,0 0,1-1,0-1,1 0,0 0,0-1,0-1,1 0,-1-1,1-1,5 1,138-4,-116-2</inkml:trace>
  <inkml:trace contextRef="#ctx0" brushRef="#br0" timeOffset="169709.225">2935 18030,'0'-1,"0"0,0 1,1-1,-1 1,1-1,-1 1,0 0,1-1,-1 1,1-1,-1 1,1 0,-1-1,1 1,-1 0,1 0,0-1,-1 1,1 0,-1 0,1 0,0 0,-1 0,1 0,-1 0,1 0,0 0,-1 0,1 0,-1 0,1 0,0 0,-1 1,1-1,-1 0,1 0,-1 1,1-1,-1 0,1 1,-1-1,1 0,-1 1,1-1,-1 1,1-1,-1 1,0-1,1 1,-1-1,0 1,0 0,16 11,-1 2,0 0,-1 0,-1 1,0 1,7 13,7 7,278 312,-196-241,-108-106,0 0,0 1,0-1,0 0,0 0,0 0,1 0,-1 0,0-1,0 1,1 0,-1-1,1 1,-1 0,0-1,1 0,-1 1,1-1,-1 0,1 0,-1 0,1 0,-1 0,1 0,-1 0,1 0,-1-1,1 1,-1 0,1-1,-1 1,1-1,-1 0,0 0,1 1,-1-1,0 0,0 0,0 0,0 0,0 0,0 0,0-1,0 1,0 0,0 0,-1-1,1 1,0-1,-1 1,1 0,-1-2,10-88,-9 78,0-87,-4 1,-5-1,-4 2,-4-1,-4 2,-11-21,-14-29,10 45,4-1,5-2,5-1,4-1,-1-87,18 178,-2 8,0 0,1-1,0 1,0 0,1-1,0 1,1-1,0 1,0-1,1 1,0 0,0 0,1 0,0 0,0 0,1 1,0-1,1 1,-1 0,1 0,1 1,-1-1,1 1,0 0,0 1,1-1,0 1,0 1,4-3,-6 5,0-1,0 1,0 0,0 0,1 1,-1 0,0 0,1 0,-1 0,1 1,-1 0,1 0,-1 1,1-1,-1 1,0 0,1 1,-1-1,0 1,0 0,0 0,0 1,0-1,0 1,-1 0,1 1,-1-1,0 1,0 0,0 0,-1 0,1 0,-1 1,0-1,1 4,2 28,-3 4</inkml:trace>
  <inkml:trace contextRef="#ctx0" brushRef="#br0" timeOffset="170234.643">3092 17395,'9'0,"12"0,12 0,22 0,20 0,6 0,3 0,1 0,-6 0,-6 0,-7 0,-15 0</inkml:trace>
  <inkml:trace contextRef="#ctx0" brushRef="#br0" timeOffset="171884.12">2855 17898,'4'28,"1"0,1 0,1-1,2 0,0 0,2 0,1-2,1 1,1-2,2 0,0 0,14 14,200 263,-224-294,1-1,0 0,0 0,0 0,0-1,1 0,0 0,0-1,0 0,1 0,0-1,-1 0,1-1,0 1,0-2,0 0,0 0,1 0,-1-1,0 0,0-1,0 0,0-1,0 0,0 0,7-3,-9 2,-1 1,1-1,0-1,-1 1,0-1,0-1,0 1,0-1,-1 0,1 0,-1 0,-1-1,1 0,-1 0,0 0,0-1,-1 1,1-1,-2 0,1 0,-1 0,0 0,0-1,18-175,-20 168,-6-945,7 247,-2 699,1 0,0 0,1 0,0 1,2-1,-1 0,2 1,0-1,0 1,1 0,1 1,0-1,1 1,2-3,-2 10,1 1,0 0,0 0,0 0,0 1,1 0,-1 1,1 0,0 0,0 1,0 0,0 0,-1 1,1 0,0 1,0 0,0 0,0 1,-1 0,5 2,-9-3,1 0,-1 1,1-1,-1 1,0 0,0 0,0 0,0 0,0 1,0 0,0 0,-1 0,0 0,1 0,-1 1,-1 0,1-1,0 1,-1 0,1 2,7 21</inkml:trace>
  <inkml:trace contextRef="#ctx0" brushRef="#br0" timeOffset="172553.242">3146 17316,'-5'4,"-1"7,9 5,32 0,22-2,29-4,37-4,9-2,-3-3,-6-1,-19 0,-23-1,-21 0,-20 1</inkml:trace>
  <inkml:trace contextRef="#ctx0" brushRef="#br0" timeOffset="173289.185">4231 17289,'-11'15,"0"2,2-1,0 2,1-1,1 1,0 0,1 1,1-1,1 1,1 0,1 0,0 0,1 1,1-1,2 11,-2-29,-1 3,0 1,0-1,0 1,1-1,0 1,0-1,0 1,0-1,1 1,-1-1,1 1,0-1,0 0,1 0,0 1,-1-1,1 0,1 0,-1 0,0-1,1 1,0-1,0 1,0-1,0 0,1 0,-1 0,1 0,0-1,0 0,0 0,3 2,-3-6,0 1,0-1,1 0,-2 0,1 0,0-1,0 1,-1-1,1 0,-1 0,0-1,0 1,0 0,0-1,-1 0,1 0,-1 1,0-2,0 1,-1 0,1 0,-1 0,0-1,0 1,0-1,-1 1,1-1,-1 1,0-1,-1-3,3-4,0-1,-1 0,0 1,-1-1,0 1,-1-1,-1 0,0 1,-1 0,0-1,-1 1,0 0,-1 1,0-1,-6-9,8 17,0 1,1 0,-1 0,0 0,-1 1,1-1,0 1,-1 0,0 0,1 0,-1 0,0 0,0 1,0 0,0 0,0 0,-3 0,-15-1</inkml:trace>
  <inkml:trace contextRef="#ctx0" brushRef="#br0" timeOffset="174003.142">5713 16548,'-14'23,"-42"41,-4-4,-2-2,-2-2,-3-4,-2-3,-2-2,-41 18,-8-6,118-59,0 0,0 0,0 0,0 1,1-1,-1 0,0 1,0 0,0-1,1 1,-1 0,0 0,1 0,-1 0,1 0,-1 0,1 0,-1 1,1-1,0 0,0 1,0-1,0 1,0 0,0-1,0 1,0 0,0-1,1 1,-1 0,1 0,-1 0,1 0,0-1,0 1,0 0,0 0,0 0,0 0,0 0,1 0,-1-1,1 1,-1 0,1 0,0-1,0 1,0 0,-1-1,2 1,-1-1,0 1,0-1,1 1,25 18,0-1,2-2,0-1,1-1,1-1,31 9,198 56,-197-67</inkml:trace>
  <inkml:trace contextRef="#ctx0" brushRef="#br0" timeOffset="174506.688">6427 16548,'-1'3,"0"0,-1 1,1-1,-1 0,1 0,-1 0,0 0,0 0,0 0,-1 0,1-1,-1 1,1-1,-1 0,0 1,0-1,-2 1,-6 5,-46 31,-1-2,-2-3,-21 6,-21 13,-471 264,543-301,14-9,1 1,0 0,0 1,1 1,0 0,1 1,0 0,0 1,1 1,-3 4,14-15,0 0,-1 1,1-1,0 0,1 0,-1 0,0 1,1-1,-1 0,1 1,0-1,0 0,0 1,0-1,0 1,0-1,1 0,-1 1,1-1,-1 0,1 1,0-1,0 0,0 0,0 0,1 0,-1 0,0 0,1 0,-1 0,1-1,0 1,67 50,-62-47,318 218,-310-215,-1 0,2-1,-1 0,1-2,0 0,0 0,1-2,-1 0,1 0,0-2,0 0,10-2,30 1</inkml:trace>
  <inkml:trace contextRef="#ctx0" brushRef="#br0" timeOffset="174878.168">8305 16099,'9'0,"3"4,9 16,4 39,8 38,2 19,1 5,-7-11,-8-18,-8-17,-5-7,-5-10,-3-12,-1-12</inkml:trace>
  <inkml:trace contextRef="#ctx0" brushRef="#br0" timeOffset="175234.485">6718 17157,'13'0,"19"0,30 0,41 0,29 0,43 0,54 0,50 0,42 0,24 0,4 0,-14 0,-35 0,-66 0,-67 0,-62 0</inkml:trace>
  <inkml:trace contextRef="#ctx0" brushRef="#br0" timeOffset="176062.065">8041 17500,'5'98,"4"-1,5 0,11 33,8 60,-10-24,-58-583,31 367,-2 13,1-1,2 0,1 0,2 0,2 0,2 0,1 0,1 1,3 0,1 0,1 1,2 0,4-3,-8 28,1 0,0 1,0 0,1 0,1 1,0 1,0 0,0 0,1 2,0-1,1 2,-1-1,1 2,0 0,0 1,1 0,-1 1,1 0,-1 1,1 1,-1 1,1 0,8 2,-17-4,0 1,1-1,-1 2,0-1,1 1,-1 0,0 0,1 0,-1 1,0 0,0 0,-1 1,1-1,0 1,-1 1,1-1,-1 1,0 0,0 0,-1 0,1 1,-1 0,0 0,0 0,-1 0,1 0,-1 1,0 0,-1 0,1 1,2 16,-1-1,-1 1,-1 0,0 0,-2 0,-1 0,-1 0,-1 0,-1 0,-1-1,-6 17,8-30,-1 1,-1-1,1 0,-1 0,-1 0,0-1,0 0,-1 0,0 0,0-1,0 0,-1 0,0-1,-1 0,1-1,-1 0,0 0,-1 0,-3 0,-12 3,0 0,-1-2,1-1,-1-1,0-1,-26 0,-20 7,71-9,1 1,-1-1,1 0,-1 1,1-1,0 0,-1 1,1-1,0 0,0 1,0-1,0 0,0 1,0-1,1 0,-1 1,0-1,1 0,-1 1,1-1,-1 0,1 0,0 0,-1 1,1-1,0 0,0 0,0 0,0 0,0 0,0 0,0-1,0 1,0 0,1 0,-1-1,0 1,1-1,140 74,56 4,145 36,-224-77,-18-3,-72-23</inkml:trace>
  <inkml:trace contextRef="#ctx0" brushRef="#br0" timeOffset="176374.097">9628 17395,'-15'-8,"2"12,-1 1,2 0,-1 0,0 1,1 1,0 0,1 1,0 0,0 1,0 0,1 1,1 0,-4 4,-8 14,2 0,0 2,2 0,2 1,0 0,2 1,2 1,0 0,3 1,0 0,3 0,1 1,1-1,2 35,12 74,-9-136,-1 0,1-1,0 1,1 0,-1-1,2 0,-1 0,0 0,1 0,0 0,1 0,-1-1,1 0,0 0,0-1,1 1,-1-1,1 0,1 0,10 2,-1-1,1-1,0 0,0-1,0-1,0-1,1 0,-1-1,0-1,15-3,10-4,0-2,0-1,-2-3,1-1,-2-2,0-2,-1-1,-1-2,-1-1,-1-2,27-26,115-89,-11 0</inkml:trace>
  <inkml:trace contextRef="#ctx0" brushRef="#br1" timeOffset="-166961.996">4919 15913,'-28'-15,"-2"2,1 1,-2 1,1 2,-1 1,-1 1,1 2,-1 1,-16 1,39 2,-686-39,689 40,-661-4,643 7,0 0,0 1,0 2,0 1,1 0,0 2,1 0,0 2,0 0,1 2,1 0,0 1,1 1,-6 7,-39 38,2 3,4 2,-15 26,54-69,-11 20,2 2,2 0,1 2,3 0,2 2,2 0,-10 41,15-26,2 1,2 0,4 1,2-1,4 1,3 21,-1 38,-4-89,1 1,2-1,1 1,2-1,1 0,2-1,1 1,2-1,1-1,2 0,1-1,10 15,17 11,2-2,2-1,3-3,2-2,44 32,170 97,-120-85,3-6,43 13,180 68,7-15,6-17,91 6,-218-81,3-12,2-12,1-10,13-12,1041-11,-861-9,-435 3,228 5,-1-12,0-10,-1-11,171-46,-287 39,-1-5,-3-7,-1-4,-3-7,20-17,-120 65,-2-1,1-2,-2 0,0 0,0-2,-2-1,0 0,-1-1,0-1,-2-1,0 0,-2-1,0 0,-1-1,-1-1,-1 0,-1 0,4-42,-3 1,-2-1,-2-22,-1 13,-5 70,24-292,-13-257,-12 518,-1 0,-2 0,-1 1,-2-1,-1 1,-3-1,-20-36,-4 2,-3 1,-3 2,-2 2,-3 1,-6 0,-70-88,-6 5,-7 7,-5 5,-137-99,155 151,-3 6,-4 5,-2 6,-3 6,-3 5,-2 7,-34-3,-130-28,-3 13,-2 14,-2 13,-1 13,-287 17,80 30,-292 59,736-72</inkml:trace>
  <inkml:trace contextRef="#ctx0" brushRef="#br1" timeOffset="-163344.169">20555 14009,'-11'-26,"-2"0,-2 1,0 1,-1 0,-1 1,-1 1,-3 0,9 7,-326-330,158 133,-16 53,37 65,117 75,0 2,-2 1,0 2,0 3,-2 1,1 2,-5 2,28 2,-95-9,0 6,0 4,-20 6,-10 0,19-5,68-2,0 2,-1 3,1 3,0 2,0 3,0 2,1 3,1 3,-20 10,-178 140,-162 124,379-260,1 2,1 1,2 2,1 2,-16 25,43-50,0 1,1 1,0-1,1 1,1 0,1 0,0 0,0 1,2-1,0 1,1-1,0 2,-2 22,-5 169,9-195,0 0,1-1,0 0,1 1,1-2,0 1,0 0,1-1,1 0,0 0,0-1,1 0,0 0,1-1,0 0,1 0,6 4,22 26,-6-8,1-1,2-2,1-1,0-2,2-2,1-1,147 91,-116-79,-9-3,1-2,1-3,2-2,0-4,20 2,117 4,1-9,1-9,109-13,-51 2,-88 5,16 0,123-16,-280 11,1-2,-1 0,0-3,-1 0,1-2,-2-2,1-1,-2-1,0-2,-1 0,18-15,-23 13,-12 11,0-1,0 0,-1-1,0-1,0 1,-1-2,0 1,-1-2,-1 1,1-1,-2 0,0-1,0 0,-1 0,1-5,5-52,-3 0,-3-1,-4-62,-2 76,0 29</inkml:trace>
  <inkml:trace contextRef="#ctx0" brushRef="#br1" timeOffset="-159208.442">20344 14034,'-2'-12,"0"0,-1 1,0-1,-1 1,0 0,-1 0,0 0,-1 1,0-1,0 1,-1 1,-1-1,-5-4,-15-25,-101-152,-222-305,337 478,-66-86,-4 4,-92-84,117 137,-1 3,-2 2,-3 3,0 3,-65-25,85 40,-1 2,-1 2,-1 3,0 1,-33-3,-61 3,-1 6,-107 11,96-1,94-3,0 2,-1 2,2 4,-1 1,-15 8,9 2,1 3,1 3,1 3,1 2,2 3,-24 19,-19 25,3 4,-22 30,16-16,-65 56,6 6,-63 86,225-239,-8 6,1 2,0-1,0 1,2 0,-1 1,1 0,1 0,1 1,0 0,0 0,2 0,-1 1,2 0,0 0,1 1,14 296,-11-293,1 0,1 0,0 0,2 0,0 0,1-1,1 0,0 0,1 0,6 6,29 59,4-3,3-1,4-3,3-2,18 14,207 192,-231-239,2-2,1-3,2-2,2-2,0-4,2-1,1-3,1-3,10-1,21 1,1-4,1-5,0-3,1-5,81-7,-101 3,964-7,-904 5,0-6,121-23,-208 22,0-2,0-3,-1-1,-1-3,-1-1,0-3,-2-1,0-3,18-15,-42 25,0-1,-1-1,-1-1,-1 0,-1-1,0-1,-2 0,0-1,-2-1,9-21,13-35,-3-1,-4-2,-4-1,-3 0,-4-2,-4 0,-3 0,-4-1,-4-25,-1 82,-1-1,-2 1,-1-1,-1 1,-1 0,-2 1,0-1,-2 2,-2-1,0 1,-13-18,-197-262,136 190,-6 5,-4 4,-5 3,-5 6,-3 4,-5 5,-35-16,120 87,-1 2,-1 1,0 1,-1 2,-1 1,0 2,0 1,-3 1,-74-4,-1 4,0 5,-50 7,56-2,-28 0,-2-4,0 7,1 5,0 7,-52 15,119-15,0 3,2 2,0 4,2 2,-7 7,-422 263,467-283,-59 35,3 4,2 3,-40 41,98-79,2 0,0 1,1 1,1 1,1 1,0 0,2 1,1 0,1 1,2 1,0 0,1 0,2 1,-4 25,4 25,4 1,7 75,-3-110,3 1,1-1,2 1,2-1,2 0,2-1,1-1,2 0,3-1,0-1,3 0,1-2,2-1,1 0,2-2,32 30,165 151,-175-164,2-3,3-2,1-2,2-3,2-3,1-2,2-3,1-3,2-2,1-3,24 3,52 6,1-6,2-6,86-1,391-18,-546-5,0-4,-1-3,0-3,-1-4,0-3,-1-3,21-12,29-17,-2-7,-3-4,-3-5,-3-6,-3-4,-4-5,48-51,-133 112,-1-1,-2-1,0 0,-1-2,-1 0,-1-1,-2 0,-1-1,0 0,-2-1,-2-1,0 1,-2-1,-1 0,-1-1,-1-10,3-72,-5-1,-8-48,5 134,-1 0,-1 0,-1 0,-2 1,-1 0,-1 0,-1 0,-1 1,-1 1,-1 0,-1 1,-1 0,-2 1,0 1,-1 1,-1 0,-8-6,-66-43,-4 4,-2 4,-2 4,-23-4,62 29,7 4,0 3,-2 1,-1 4,-1 2,0 2,-51-6,-73 7,-1 7,-99 12,136-2,-597 6,705-7,1 1,0 2,0 2,0 2,1 1,0 2,1 1,-31 15,17-4,1 2,1 2,1 2,1 3,2 1,2 2,-2 2,3 1,1 3,1 1,3 1,2 2,1 2,3 1,2 1,2 2,2 0,2 2,3 0,2 2,-7 41,13-9,4 0,4 0,5 26,-2-89,1 0,1 0,1 0,1 0,1-1,1 1,1-2,2 1,0-1,1 0,1-1,5 7,168 205,-145-183,2-1,1-2,3-2,2-2,2-2,1-2,41 22,-28-22,2-2,2-4,1-2,1-4,2-2,0-4,1-2,37 2,523 62,-224-50,1-19,4-17,-396 3,40-2,0-2,0-2,-1-3,0-3,-1-2,0-2,45-21,24-15,-3-6,-3-6,108-75,-195 117,0-1,-2-1,-1-1,0-2,-2-1,-2-1,0-1,18-31,-15 5,-3-1,-2-1,-3-1,-2-1,-3 0,-3-1,-2-1,-3 0,-3 0,-2 0,-3 0,-7-39,6 65,-1-1,-2 1,-1 0,-2 0,-2 0,-1 2,-2-2,-14-28,-3 1,-2 1,-4 3,-2 0,-2 3,-39-41,-14 4,-3 3,-5 5,-3 4,-76-41,91 72,-3 5,-1 3,-2 5,-2 4,-1 4,-1 5,-61-6,-12 2,0 8,-2 7,-112 8,-255 11,481-4,-1 3,1 3,0 2,1 3,0 2,1 3,-49 23,56-13,1 2,2 3,1 1,1 3,3 2,-14 16,-7 4,19-19,-1-2,2 2,2 1,2 3,1 1,3 2,2 2,-6 13,-72 142,93-171,1 1,1 1,2 1,1 0,2 1,2 1,1 0,2 0,2 1,2 0,1 0,4 342,7-322,2 0,3 0,2-1,3-1,2-1,3-1,2 0,2-2,3-1,15 17,-5 3,1 1,4-1,2-2,4-3,2-1,8 1,176 188,-228-240,1-1,0-1,1 1,1-1,0-1,0 0,1-1,1 0,0-1,0-1,1 0,0-1,1-1,-1 0,2-1,-1 0,0-2,14 3,306-12,190 0,-450-5,0-2,-2-4,0-3,-1-3,-1-3,-1-3,-1-4,14-11,-35 20,-2-1,0-3,-2-2,-1-1,-2-3,-1-1,10-13,-9 3,-2-1,-2-2,21-36,-24 33,-1-2,-4-1,-1-1,-3-2,-2-1,-3 0,-2-2,3-26,-2-74,-7-1,-6-22,-5 128,3-455,-7 488,0 0,-2 1,0-1,-1 1,-1 0,-1 0,-1 1,-1 0,-5-8,7 11,-11-21</inkml:trace>
  <inkml:trace contextRef="#ctx0" brushRef="#br1" timeOffset="-151046.738">22169 15305,'17'2,"-1"1,1 0,-1 2,0 0,-1 1,1 0,-1 1,0 1,-1 0,0 1,0 1,-1 0,0 1,-1 0,10 12,14 8,436 320,-366-276,3-5,67 31,-84-65,-60-28</inkml:trace>
  <inkml:trace contextRef="#ctx0" brushRef="#br1" timeOffset="-150574.124">23069 15491,'10'1,"-1"1,1 0,-1 1,0 0,0 0,0 1,-1 0,1 1,-1 0,0 0,0 0,0 2,6 2,59 44,-1 2,-4 3,-1 4,48 59,-93-97,0 0,-2 2,-1 0,-2 1,0 1,-2 1,0 0,-3 1,0 0,-2 1,-1 0,-2 0,3 26,-9-46,0-1,-1 1,-1-1,0 1,0-1,-1 0,-1 0,1 1,-2-1,1-1,-1 1,-1-1,0 1,0-1,-1 0,0-1,0 0,-1 0,0 0,0-1,-1 1,0-2,-1 1,-2 1,-26 14,-1-1,-1-2,-1-1,0-3,-1-1,0-1,-37 4,9-1</inkml:trace>
  <inkml:trace contextRef="#ctx0" brushRef="#br1" timeOffset="-149922.013">24100 16707,'522'465,"-516"-460,5 5,0-1,0-1,1 0,0 0,0-1,1-1,0 0,0-1,1 0,1-1,-11-4,1-1,-1 0,0 0,0-1,1 1,-1-1,0 0,-1 0,1 0,0 0,-1-1,1 0,-1 1,0-1,1-1,-2 1,1 0,0-1,-1 1,1-1,-1 0,0 0,0 0,-1 0,1 0,-1 0,0 0,0-1,0 1,-1 0,1-1,-1 1,0-1,0 1,-1 0,1-1,-1 0,7-107,-4-1,-9-65,1 32,6 142,-1-87,-4 0,-4 1,-4 0,-7-11,-55-154,46 172,4-1,3 0,4-2,4 0,4-1,1-33,9 115,0 0,-1-1,2 1,-1-1,1 1,-1-1,2 1,-1 0,0 0,1-1,0 1,1 0,-1 0,1 1,0-1,0 1,0-1,0 1,1 0,0 0,0 0,0 1,0-1,0 1,1 0,0 0,0 1,-1-1,1 1,1 0,-1 1,0-1,4 0,17-3</inkml:trace>
  <inkml:trace contextRef="#ctx0" brushRef="#br1" timeOffset="-149054.093">24656 15861,'0'3,"-1"0,0 0,-1 0,1 0,0 0,-1 0,0 0,0-1,0 1,0-1,0 1,0-1,0 0,-1 1,1-1,-1-1,0 1,0 0,0-1,1 1,-1-1,0 0,-1 0,1 0,0 0,0-1,0 1,0-1,-1 0,1 0,0 0,0 0,-1-1,1 1,0-1,0 0,-1 0,-46 7,50-4,0-1,0 0,0 1,0-1,0 0,1 1,-1-1,0 0,1 0,-1 1,1-1,-1 0,1 0,0 1,-1-1,1 0,0 0,0 0,0 0,0 0,0 0,0 0,0-1,0 1,0 0,0 0,0-1,1 1,-1-1,0 1,0-1,1 0,-1 1,0-1,1 0,-1 0,0 0,1 0,-1 0,1 0,42 12,1-2,0-3,0-1,1-2,-1-2,6-2,-24 0</inkml:trace>
  <inkml:trace contextRef="#ctx0" brushRef="#br1" timeOffset="-147901.913">25186 16257,'26'-1,"-12"0,-30 4,12-2,1-1,0 1,-1 1,1-1,0 0,-1 1,1 0,0 0,0 0,0 0,1 0,-1 0,0 1,1-1,0 1,0 0,-1 0,1 0,1 0,-1 0,0 0,1 0,0 1,0-1,0 1,-1 2,-11 98,12-90,1 196,0-205,1 1,0-1,-1 1,2 0,-1-1,1 0,0 1,0-1,0 0,1 0,0 0,0 0,0 0,0-1,1 0,0 1,0-1,0-1,0 1,1 0,-1-1,1 0,0 0,0-1,0 1,0-1,0 0,1 0,-1-1,1 0,4 1,47 7,1-3,1-2,-1-3,0-2,1-3,5 2,68-23,-102 13</inkml:trace>
  <inkml:trace contextRef="#ctx0" brushRef="#br1" timeOffset="-143351.614">5792 9485,'-7'-6,"-87"-166,-188-444,21-29,137 325,14-6,15-4,14-4,13-14,30-2,16-1,15-1,19-79,-9 356,3 0,3 1,4 0,3 0,3 2,3 0,3 1,22-41,-15 50,2 3,2 1,3 1,34-36,76-88,9 6,6 8,8 7,138-96,-240 208,1 3,2 4,2 3,2 3,1 4,1 3,15 0,154-28,156-11,-221 39,236-34,49 13,939 29,-1018 23,-354-2,2174 63,-1057 65,723 191,-1431-234,1725 385,-2133-461,70 16,-1 4,-1 6,-2 3,-1 5,15 14,-23-2,-4 4,61 54,176 136,74 29,-319-225,-3 3,-2 4,13 17,92 101,123 88,72 23,-368-284,126 92,-3 6,38 46,-154-137,-1 0,0 1,-1 1,-1 1,0-1,-1 2,-1 0,0 0,-1 1,-1 0,-1 0,-1 1,4 15,-7 6,-1 0,-1 1,-3-1,-5 32,3-45,-1 1,-2-1,-1-1,-1 0,-1 0,-1 0,-1-2,-2 1,0-2,-1 1,-2-2,0 0,-3 0,-38 40,-3-3,-3-2,-42 27,-36 21,-3-6,-5-7,-158 71,72-58,-4-10,-4-10,-82 10,-46-6,-56-7,-80-4,-105-3,-119-5,-121 5,-99 1,-2903 199,3037-214,91 0,93-5,85-5,71-9,61-9,-817 71,218 35,475-45,334-68,-99-4,73-7,-213 79,316-91,127-4,1 1,0-1,-1 0,1 0,0 0,0 0,0 0,0-1,0 1,0-1,0 1,0-1,0 0,1 0,-1 1,1-1,-1 0,1 0,0-1,0 1,0 0,0 0,0-1,0 1,1 0,-1-1,1 1,-1-1,1-1,-7-36,2 0,1-1,3 1,2-25,-1 27,8-2209,-8-901,0 3111,-2 16,2 0,0 1,1-1,1 0,1 1,1-1,1 1,0 0,2 0,5-11,-1 13,0 1,2 0,0 0,0 1,2 1,0 1,0 0,1 1,1 0,1 1,-1 1,2 1,-1 1,1 0,1 2,-1 0,1 1,1 1,4 0,366-50,1672-188,220 100,-1801 132,1052-37,683-52,-1408 80,4122 0,-3764 23,-729-2,-111 0,36-1,-237 2,-119 0,0 0,0 1,0 0,0 1,-1-1,1 1,-1 0,0 1,0 0,-1 0,1 0,-1 0,0 1,-1 0,1 0,-1 0,0 0,-1 2,22 24,18 21,-3 2,-1 2,-4 1,11 27,0 29,-5 1,-5 3,-6 0,14 111,1-8,-2-26,28 125,4 131,-35 88,-24 0,-25 38,8-532,1-9,-15 122,12-150,0-1,0 0,-1 0,0 0,0-1,0 1,-1-1,0 0,0-1,-1 1,0-1,0 0,0 0,0-1,-1 0,1 0,-1 0,0-1,0 0,-3 1,-152 34,153-37,-1422 152,1371-148,-365 27,-49-7,-49-7,-54-6,-66-6,-1309 34,-788 160,1506-27,302-38,-1212 97,1016-120,792-77,53-4,-409 45,562-39,96-24</inkml:trace>
  <inkml:trace contextRef="#ctx0" brushRef="#br0" timeOffset="1350.057">21217 2261,'4'4,"7"20,5 28,0 33,-2 23,0 4,12-10,1-12,-4-17,-6-8,4-6,-2-8,-1-4,-2-5,-4-10</inkml:trace>
  <inkml:trace contextRef="#ctx0" brushRef="#br0" timeOffset="1776.225">22010 2711,'5'-5,"5"-1,7 0,4 1,11 2,20 1,9 1,8 5,1 2,-2 0,-4-1,-8-1,-14-2</inkml:trace>
  <inkml:trace contextRef="#ctx0" brushRef="#br0" timeOffset="2148.15">22301 2181,'0'14,"0"26,0 25,0 15,0 30,0 4,0 2,0-1,0-2,0-12,0-18,0-18,0-17,0-11,0-12</inkml:trace>
  <inkml:trace contextRef="#ctx0" brushRef="#br0" timeOffset="2710.754">23201 2499,'-2'0,"-1"0,0 0,1 0,-1 0,0 0,0 1,1-1,-1 1,0-1,1 1,-1 0,1 0,-1 1,1-1,0 0,-1 1,1 0,0-1,0 1,0 0,0 0,0 0,1 0,-1 0,1 1,-1-1,1 0,0 1,-1-1,2 1,-1-1,0 1,0 0,1-1,-1 1,1 0,0 0,-3 11,1-1,1 0,0 1,1-1,0 1,1-1,0 1,1-1,1 0,0 0,1 0,0 0,1 0,6 10,112 156,-13-24,-105-146,-1 1,0-1,0 1,-1-1,0 1,-1 0,0 0,0 0,-1 1,-1 0,0-7,0-1,0 1,0-1,-1 0,1 0,-1 1,0-1,0 0,0 0,0 0,-1 0,1 0,-1 0,0 0,0 0,0-1,0 1,0-1,0 1,-1-1,0 0,1 0,-1 0,0 0,0 0,0-1,0 1,0-1,0 0,0 0,-3 0,0 1,0 0,0-1,0 0,0 0,-1 0,1-1,0 0,0 0,0-1,0 0,-1 0,1 0,0-1,1 0,-1 0,0 0,-4-3,-5-8</inkml:trace>
  <inkml:trace contextRef="#ctx0" brushRef="#br0" timeOffset="3528.888">23651 2313,'0'1339,"-4"-1430,-20-857,24 934,12-100,-11 111,0 0,0 0,0 0,1 0,-1 0,1 1,0-1,0 1,0-1,0 1,0 0,0-1,1 1,-1 0,1 1,-1-1,1 0,0 1,0 0,0-1,0 1,0 0,0 0,0 1,0-1,0 1,0-1,0 1,1 0,-1 0,0 1,0-1,3 1,-1 2,1 0,0 0,-1 1,0-1,0 1,0 0,0 1,-1-1,1 1,-1 0,-1 0,1 0,-1 1,1-1,-1 1,-1 0,1 0,-1 0,0 0,-1 0,1 0,-1 1,-1-1,1 1,-1-1,0 0,0 1,3 12,0 0,-1 0,-1 0,-1 0,-1 0,0-1,-1 1,-1 0,-1 0,-2 1,4-9,0-1,1 1,0-1,0 1,1 0,0-1,1 1,1 0,-1-1,2 1,-1-1,2 0,-1 0,1 0,1 0,5 9,-1 3,41 97,5-1,19 21,-70-130,1 0,0 1,0-2,1 1,0 0,0-1,1-1,0 1,0-1,1 0,0 0,0-1,0 0,1-1,0 0,0 0,1-1,-1 0,1-1,0 0,0 0,0-1,0 0,0-1,0 0,1-1,7 0,4-7,-1-1,1 0,-1-2,-1 0,0-2,0 0,-1-1,-1-1,0-1,-1 0,-1-1,7-9,32-30</inkml:trace>
  <inkml:trace contextRef="#ctx0" brushRef="#br0" timeOffset="3924.982">24974 2367,'-4'0,"-1"1,0-1,1 1,-1 0,1 0,-1 1,1-1,0 1,-1 0,1 0,0 1,0-1,0 1,0 0,1 0,-1 0,1 0,0 1,0-1,0 1,0 0,1 0,-1 0,1 0,0 2,-36 117,24-28,4 0,5 1,3-1,9 56,-4-93,4 1,2-1,3-1,2 0,2 0,3-2,11 20,-27-67,0 1,0-1,1 0,0-1,1 1,0-1,0 0,0 0,1 0,0-1,0 0,1 0,0 0,0-1,0 0,1-1,-1 1,1-1,0-1,0 1,1-2,-1 1,0-1,1 0,0-1,8 1,23-6,1-2,-1-2,0-1,-1-2,0-2,-1-2,-1-1,0-2,19-13,4 0</inkml:trace>
  <inkml:trace contextRef="#ctx0" brushRef="#br0" timeOffset="4793.051">19496 1652,'5'0,"6"0,9 0,7 0,12 4,26 2,16 5,16-1,10 0,5-4,-3-1,-12-3,-17 4,-23 4,-20 2</inkml:trace>
  <inkml:trace contextRef="#ctx0" brushRef="#br0" timeOffset="5154.932">19391 2181,'-9'5,"-2"5,4 2,35-6,40-13,48-14,33-9,12-3,-7 4,-17 7,-26 7,-28 2,-29 2</inkml:trace>
  <inkml:trace contextRef="#ctx0" brushRef="#br0" timeOffset="5655.422">15238 699,'0'14,"0"22,0 41,0 21,4 21,11 31,7 25,9 24,3 5,1-1,-5-17,-9-30,-7-39,-1-33,0-32,0-24</inkml:trace>
  <inkml:trace contextRef="#ctx0" brushRef="#br0" timeOffset="6208.232">15290 1415,'23'0,"34"0,34 0,29 0,21 0,9 0,-7 0,-20 0,-16-5,-27-6,-23-1,-20-3,-18-7,-11-6,-7-10,-4 0</inkml:trace>
  <inkml:trace contextRef="#ctx0" brushRef="#br0" timeOffset="6500.029">16348 621,'0'4,"0"34,0 32,0 31,0 35,0 39,0 25,0 16,0 1,0-30,4-44,7-45,15-49,6-55,17-58,0-18</inkml:trace>
  <inkml:trace contextRef="#ctx0" brushRef="#br0" timeOffset="6906.789">16984 356,'-5'15,"-102"256,74-132,6 2,7 1,5 1,4 126,11-226,2 0,1-1,3 1,1-1,11 38,-13-63,1 0,0-1,1 0,1 0,0 0,1-1,1 0,0-1,1 0,1-1,0 0,0-1,2 0,-1-1,10 6,-17-14,-1 0,1 1,0-2,0 1,0-1,0 0,1 0,-1-1,1 0,-1 0,1 0,-1-1,1 0,-1 0,1-1,-1 0,1 0,-1 0,0-1,0 0,1 0,-1 0,0-1,-1 0,1 0,1-2,49-33,-4-4</inkml:trace>
  <inkml:trace contextRef="#ctx0" brushRef="#br0" timeOffset="7400.871">17407 1044,'-7'5,"1"0,0 0,0 1,0 0,1 0,0 1,0-1,0 1,1 0,0 0,1 0,-1 1,1 0,-1 5,3-11,-5 12,1 0,0 1,1 0,0 0,1 0,1 0,1 0,0 1,1-1,0 1,1-1,1 0,0 0,2 0,-1 0,2 0,0 0,1-1,0 0,2 1,153 203,-126-147,-34-70,-1 1,1 0,-1 0,0 0,0 0,1 0,-1-1,0 1,0 0,-1 0,1 0,0 0,-1 0,1-1,-1 1,1 0,-1 0,0-1,0 1,0 0,0-1,0 1,0-1,0 1,-1-1,1 1,0-1,-1 0,1 0,-1 0,1 0,-1 0,0 0,0 0,1-1,-1 1,0 0,-1-1,-64 8,27-8</inkml:trace>
  <inkml:trace contextRef="#ctx0" brushRef="#br0" timeOffset="7938.797">17300 515,'50'-1,"-27"-1,1 2,0 0,0 2,-1 1,1 0,-1 2,0 1,1 0,4 7,-1 0,-1 2,0 1,0 1,-2 1,0 1,-1 1,-2 1,0 1,-1 1,-1 1,-1 1,-1 0,-1 1,-2 1,0 1,13 31,-3 0,-3 2,-2 1,-3 0,-2 1,-4 0,0 16,8 228,-21 297,-1-444,-7 136,3-192</inkml:trace>
  <inkml:trace contextRef="#ctx0" brushRef="#br0" timeOffset="8181.17">18677 2129,'0'0</inkml:trace>
  <inkml:trace contextRef="#ctx0" brushRef="#br0" timeOffset="15542.546">22433 144,'-49'0,"0"2,0 2,0 3,0 1,1 3,0 2,1 2,-13 7,-14 13,1 4,2 2,2 4,2 3,-31 30,-317 245,329-249,3 4,4 4,3 3,4 3,-12 26,59-71,2 1,1 1,3 1,2 1,1 1,3 0,2 0,1 6,-6 70,4 1,5 78,8 117,0-285,2 0,2 0,2 0,0-1,3 0,0 0,3-1,0-1,12 20,31 47,4-3,27 30,-23-34,152 215,14-10,188 184,-320-379,3-4,5-4,4-6,3-4,89 48,-90-80,1-5,2-6,3-4,0-5,2-6,1-5,1-5,22-4,489 29,311-32,-863-10,688-27,-621 14,-1-8,-2-5,0-8,17-11,-100 30,-2-4,0-2,-1-2,-2-3,-1-3,-1-2,-1-2,-2-3,-2-2,-1-2,19-23,-37 24,-2-2,-1 0,-3-2,-1-1,-2 0,-3-2,-1 0,-3-2,-1 1,-3-2,-2 1,2-50,-1-109,-13-112,2 267,-2-54,-5-1,-4 1,-5 0,-9-20,-23-37,-6 2,-8 3,-6 3,-7 3,-7 3,-6 4,-20-14,-33-37,-9 6,-9 7,-7 8,-112-88,193 186,-3 4,-3 4,-4 4,-2 4,-3 4,-2 5,-3 5,-1 4,-3 5,-81-18,-7 23,-1 8,-1 9,-128 8,-1389 9,1161 6,155-3,61-1,81-1,71 0</inkml:trace>
  <inkml:trace contextRef="#ctx0" brushRef="#br1" timeOffset="95926.409">1 4677,'11'7,"23"35,-3 1,-1 2,-3 1,-1 1,3 13,-11-24,507 1085,-335-699,11 58,-150-371,-38-94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2T09:20:53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0,'13'29,"-3"306,-11 466,2-726,3 0,3 0,4 0,12 39,-15-81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2T09:21:51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1,'0'4,"-8"28,-6 25,-5 24,-3 12,3 12,3 0,6 2,0-11,2-16,2-23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2T09:22:36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658 3787,'36'8,"-17"-16,-1 0,0-1,0-1,-1-1,0 0,-1-2,-1 1,0-2,0 0,-2-1,1-1,-1 3,4-4,0-2,-1 0,-1 0,-1-2,-1 0,-1 0,0-1,-2-1,-1 1,0-2,-2 1,4-24,0-8,-3 0,-3-1,-2 1,-3-38,0 89,1 0,-1 1,0-1,0 0,0 1,-1-1,1 0,-1 1,0-1,0 1,0-1,0 1,-1-1,1 1,-1 0,0-1,0 1,0 0,-1 1,1-1,-1 0,1 1,-1-1,0 1,0 0,0 0,0 0,0 0,-1 0,1 1,-1-1,1 1,-1 0,1 0,-1 1,0-1,1 1,-1-1,0 1,1 0,-3 1,3 0,0 1,0-1,0 1,0 0,1 0,-1 0,1 1,0-1,0 1,-1-1,2 1,-1-1,0 1,0 0,1 0,0 0,-1 0,1 0,0 0,1 1,-1-1,0 0,1 0,0 1,0-1,0 0,0 1,0 0,22 93,-10-66,0 0,3-1,0 0,2-1,1-1,1-1,2 0,0-1,2-2,1 0,0-2,2 0,15 8,-25-20,1 0,-2 0,0 2,0 0,-1 1,0 0,-1 1,-1 1,0 0,-1 0,-1 1,3 7,-12-21,0-1,-1 1,1 0,-1 0,1 0,-1-1,0 1,1 0,-1 0,0 0,0 0,-1 0,1-1,0 1,0 0,-1 0,1 0,-1 0,0-1,1 1,-1 0,0-1,0 1,0-1,0 1,-1-1,1 1,0-1,0 0,-1 1,1-1,-1 0,1 0,-1 0,0 0,1 0,-1-1,0 1,0 0,1-1,-1 1,-84 15,78-16,-271 3,247-4</inkml:trace>
  <inkml:trace contextRef="#ctx0" brushRef="#br0" timeOffset="-1744.594">545 886,'15'0,"17"30,7 46,5 21,-2 17,3 24,-1 11,3 8,-3 4,-8-10,-7-23,-9-25,-7-19,-1-20,3-16,1-18</inkml:trace>
  <inkml:trace contextRef="#ctx0" brushRef="#br0" timeOffset="-1092.292">1 2587,'0'7,"7"3,8 0,7-2,24-2,31-3,33-1,10-1,11-1,26-5,33 0,22-1,13 2,0 1,-30 1,-49 1</inkml:trace>
  <inkml:trace contextRef="#ctx0" brushRef="#br0" timeOffset="3252.425">749 1022,'32'353,"-22"-285,67 419,-58-389,-8-66,-4-34,0-52,4-44,4-1,5 2,3 0,5 2,4 1,7-6,-4 25,-18 47,-21 43,-33 51,-2-1,-4-2,-21 22,59-80,0 0,1 0,0 0,0 0,0 1,0 0,1 0,0 0,0 0,1 0,0 1,0-1,0 1,1-1,0 1,0 0,0-1,1 1,0 0,1-1,0 1,0 0,0-1,0 1,2 2,7 7,1-1,1 0,0 0,1-2,1 1,0-2,0 0,1 0,1-2,12 7,-11-5,413 230,-399-222,-10-5</inkml:trace>
  <inkml:trace contextRef="#ctx0" brushRef="#br0" timeOffset="7504.378">1339 636,'-4'-5,"-1"-1,-1 1,1 0,0 1,-1-1,0 1,0 0,-1 1,1-1,-1 1,0 1,1-1,-1 1,0 0,0 1,-1 0,1 0,0 0,0 1,-6 0,0-1,-6-3,0 1,0 1,0 1,-1 0,1 2,0 0,0 1,-1 1,2 1,-1 0,0 2,1 0,0 1,-4 2,-18 22,2 2,1 1,2 2,2 2,1 0,2 2,-20 35,-43 67,7 3,-27 69,81-143,4 1,2 1,4 2,3 0,3 1,4 1,1 15,-4 145,14 161,2-299,5 527,-5-569,3 1,2-1,3-1,2 1,3-2,2 0,3 0,2-2,2 0,2-2,3-1,2-1,2-1,2-2,2-1,32 30,37 21,5-5,51 29,-109-83,1-2,1-3,2-3,1-2,16 4,-47-22,0-1,1-1,0-1,0-1,1-2,-1 0,1-2,0-1,-1-2,1 0,-1-2,1-1,5-2,11-9,0-1,-1-2,-1-2,-1-2,-1-1,-1-2,19-18,-30 23,0-1,-2-1,-1-1,-1-2,-1 0,-1-1,-2-1,0-1,-2-1,-2-1,6-15,17-58,-5-2,12-73,-15 0,-9 0,-7-2,-8 0,-15-143,5 105,4 98,-6-1,-4 1,-6 0,-27-101,16 132,-4 2,-4 1,-31-53,-107-166,107 193,39 62,-3 1,-2 2,-2 1,-2 2,-35-36,-197-155,256 226,-1 1,1 0,-2 1,1 1,-1 0,0 1,0 0,-1 1,0 0,0 1,0 1,0 0,0 1,-1 0,1 2,-1-1,0 2,1 0,-6 1,7 3,0 0,1 1,-1 0,2 1,-1 0,1 1,0 0,0 0,1 2,0-1,1 1,0 0,-4 8,-19 16,27-29,-50 51,2 2,3 2,-4 11,-52 103,7 5,-4 30,82-157,1 0,3 1,2 1,3 1,2 0,2 1,2 17,-43 242,26-196,6 1,-1 87,22 465,-3-611,3 0,3 0,3-1,11 39,63 241,53 30,-108-307,4-2,2-1,23 29,-15-34,3-2,1-2,3-2,2-2,58 40,-63-53,1-2,1-3,2-1,1-3,41 14,-55-29,1-2,0-2,0-2,0-1,0-2,1-2,25-4,21 2,-47 3,-21 1,0-1,1-1,-1-1,0 0,0-1,0-1,0-1,5-3,10-10,0-2,-2-1,-1-2,0-1,-2-1,-1-2,-1 0,8-13,-6 7,-2-2,-1 0,-2-2,-1-1,14-36,-13 10,-2-1,-4-1,-2-1,-3 0,-3-1,-3 0,-3-47,0 63,32-973,-34 892,1-1,-5 1,-20-123,-23 28,-32-79,12 57,43 157,-4 2,-4 1,-4 1,-28-46,-141-165,190 279,0 0,-1 1,-1 0,-1 1,0 1,-1 1,-2 1,1 0,-2 2,0 0,0 1,-1 1,-1 1,0 1,-1 2,0 0,0 1,0 1,-24-2,-309 10,334 3,0 1,1 1,0 1,0 1,1 1,0 0,1 2,0 0,1 2,0 0,1 1,1 1,0 0,1 1,-4 8,10-15,-110 133,-47 109,60-95,-73 149,144-238,1-4,3 2,2 1,3 1,-15 65,17 8,7 1,6 0,6 1,7 37,6-100,4-1,4 0,3-2,3 1,3-2,4-2,13 21,0 11,-2-2,11 36,6-2,6-3,42 61,176 225,-249-380,3-2,1-1,1-1,21 14,3 4,-26-27,1-2,1-2,1-1,1-1,1-3,1-1,1-2,0-2,1-1,0-2,1-3,0-1,0-2,15-1,52 8,0-6,101-6,-188-5,0-1,0-1,0-1,-1-1,0-1,-1-1,0-1,-1 0,0-2,-1 0,-1-2,0 0,-1 0,0-2,-1-1,14-12,-2-1,-1-2,-1-1,-2 0,-2-2,-1-1,-2 0,-2-2,-1 0,-2 0,-2-2,-2 0,4-28,17-236,-13 0,-16-155,-2 413,-2-746,-2 700,-3 0,-5 1,-3 1,-5 0,-12-28,-212-596,193 601,-3 3,-6 2,-17-17,-33-59,-147-243,143 284,87 115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2T09:23:03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17214 7621,'3'-1,"-1"0,1 0,-1-1,0 1,1-1,-1 0,0 0,0 0,0 0,0 0,0 0,0 0,-1 0,1-1,-1 1,0-1,1 1,-1-1,0 0,0 1,-1-1,1 0,-1 0,1 1,-1-1,0 0,0 0,0 0,0 1,-1-2,2-1,1-8,1 0,-1-1,-1 1,0 0,-1-1,-1 1,0 0,-1 0,0-1,-1 1,0 1,-1-1,-1 0,0 1,0 0,-1 0,-1 0,-3-4,8 14,0 0,0 0,0 1,0-1,-1 0,1 1,0 0,-1-1,1 1,-1 0,1 0,-1 0,0 1,1-1,-1 1,0-1,1 1,-1 0,0 0,0 0,1 0,-1 0,0 1,1 0,-1-1,0 1,1 0,-1 0,1 0,-1 0,1 1,0-1,-1 1,1 0,0-1,0 1,0 0,0 0,1 0,-1 0,0 1,1-1,-1 0,1 1,0-1,0 1,0-1,0 1,1-1,-1 1,0 0,1 0,0 0,-8 28,1 1,2 0,1 0,2 0,1 27,1-37,0 10,1 1,1-1,2 0,2 0,0-1,2 1,2-2,1 1,1-1,1-1,10 15,20 27,3-2,2-2,9 3,-40-48,-6-10,-2 0,1 1,-1 0,-1 0,-1 1,1 0,-2 1,0-1,-1 1,-1 0,0 1,-1-1,0 6,-3-19,0 1,0-1,0 1,-1-1,1 1,-1-1,1 1,-1-1,0 1,0-1,0 0,0 0,-1 1,1-1,-1 0,1 0,-1 0,1-1,-1 1,0 0,0 0,0-1,0 0,0 1,-1-1,1 0,0 0,-1 0,1 0,0 0,-1-1,-1 1,-89 7,81-8,-163-17,168 15,0 0,0-1,0 1,0-1,0-1,1 1,-1-1,1 0,0-1,0 1,1-1,-1-1,1 1,0-1,0 1,1-1,0-1,0 1,0-1,1 1,0-1,0-3,-2-6,2-1,0 0,1 1,0-1,2 0,0 0,1 0,0 0,2-2,7-42</inkml:trace>
  <inkml:trace contextRef="#ctx0" brushRef="#br0" timeOffset="796.589">17985 7280,'2'0,"-1"0,0 0,0-1,0 1,1 0,-1 0,0 0,0 0,1 0,-1 0,0 1,0-1,1 0,-1 1,0-1,0 1,0-1,0 1,0-1,0 1,0 0,0-1,0 1,0 0,0 0,0 0,0 0,-1 0,1 0,0 0,-1 0,1 0,-1 0,1 0,-1 1,1-1,-1 0,0 0,0 0,1 1,-1-1,0 0,0 0,0 1,-1 0,25 84,-3 1,5 63,-11-57,106 647,-116-683,-5-57,0 0,0 0,0 0,0 0,0-1,-1 1,1 0,0 0,0 0,0 0,-1 0,1 0,0 0,0 0,0 0,0 0,-1 0,1 0,0 0,0 0,0 0,-1 0,1 0,0 0,0 0,0 0,-1 0,1 0,0 0,0 0,0 0,-1 0,1 0,0 0,0 0,0 1,0-1,0 0,-1 0,1 0,0 0,-69-215,56 162,-14-42,5 0,4-2,4 0,5-1,3 0,6-13,1 96,0 1,2-1,0 0,0 1,2 0,-1 0,2 0,0 0,2-2,-5 11,0 0,0 0,0 1,0-1,1 1,0 0,0 0,0 0,0 0,1 0,0 1,-1 0,1 0,0 1,1-1,-1 1,0 0,1 0,-1 1,1-1,-1 1,1 1,0-1,5 1,-4 1,0 0,0 0,0 1,0 0,0 1,0-1,-1 1,1 1,-1-1,0 1,0 0,-1 0,1 1,-1 0,0 0,0 0,0 0,-1 1,1 0,-2 0,1 0,-1 1,2 3,5 10,-1 1,-1 0,-1 1,-1-1,-1 1,-1 1,-1-1,-1-14,-1-1,0 1,0-1,-1 1,0-1,0 1,0-1,-1 1,-1-1,1 1,-1-1,0 0,-1 0,0 1,0-2,0 1,-1 0,0-1,0 0,-1 1,0-1,2-3,0 0,1-1,-1 1,1 0,0 1,-1-1,2 0,-1 1,0-1,1 1,-1-1,1 1,0 0,0 0,1 0,-1-1,1 1,0 0,0 0,0 0,0 0,1 0,-1-1,1 1,0 0,0 0,1-1,-1 1,1-1,0 1,72 96,-74-100,7 8,-1 0,1 0,1-1,-1 0,1-1,0 0,1 0,-1 0,1-1,0-1,1 0,-1 0,1 0,0-1,0-1,0 0,0 0,0-1,0 0,0-1,1 0,-1 0,0-1,0-1,0 0,0 0,0-1,0 0,-1 0,1-2,14-11</inkml:trace>
  <inkml:trace contextRef="#ctx0" brushRef="#br0" timeOffset="1259.977">19051 7167,'0'0,"-1"-1,1 1,-1-1,1 1,-1 0,1-1,-1 1,0 0,1-1,-1 1,0 0,1 0,-1-1,0 1,1 0,-1 0,0 0,1 0,-1 0,0 0,0 0,1 0,-1 0,0 1,1-1,-1 0,0 0,1 1,-1-1,0 0,1 1,-1-1,1 0,-1 1,1-1,-1 1,1-1,-1 1,1-1,-1 1,1-1,0 1,-1 0,1-1,0 1,-17 13,1 0,1 0,0 2,1 0,1 1,0 0,1 1,1 0,1 1,1 0,0 0,2 1,0 0,-8 29,2 0,2 1,3 0,-2 50,3-11,4 0,4 0,5 12,-5-92,0-1,0 1,1-1,0 0,0 0,1 0,0 0,1 0,-1 0,1-1,1 0,0 0,0 0,0 0,1-1,-1 0,2 0,-1-1,1 1,-1-1,2-1,-1 1,0-1,1 0,0-1,-1 0,2 0,-1-1,0 0,0 0,5-1,9 2,1-2,-1 0,1-2,-1 0,0-2,0 0,0-2,0 0,0-1,-1-2,0 0,0-1,4-4,282-183,-125 85,-111 71</inkml:trace>
  <inkml:trace contextRef="#ctx0" brushRef="#br0" timeOffset="3320.098">21341 6850,'6'-4,"-6"5,0-1,0 0,0 0,0 1,0-1,0 0,0 0,1 1,-1-1,0 0,0 0,0 1,1-1,-1 0,0 0,0 0,0 1,1-1,-1 0,0 0,0 0,1 0,-1 0,0 0,0 1,1-1,-1 0,0 0,1 0,-1 0,0 0,0 0,1 0,-1 0,0 0,1 0,-1 0,0-1,0 1,1 0,-1 0,0 0,0 0,1 0,-1 0,0-1,-76 95,-228 191,-171 129,458-401,13-11,0 0,0 1,0-1,0 1,1-1,-1 1,1 0,0 0,0 1,0-1,0 1,0 0,1-1,-1 1,1 0,0 1,1-1,-1 0,1 0,-1 1,1-1,0 1,1-1,-1 1,1-1,0 5,6 0,-1 0,1 0,1-1,0 1,0-1,0-1,1 1,1-2,-1 1,1-1,0 0,0 0,1-1,-1-1,1 0,0 0,9 2,49 12,0-2,2-3,-1-3,1-3,1-4,41-3,-12 2,335 25,-431-27,0 0,0 0,0 0,0-1,0 0,0 0,0 0,0 0,-1-1,1 1,0-1,-1 0,1 0,-1 0,1 0,-1-1,0 0,0 1,0-1,-1 0,1 0,-1-1,1 1,-1-1,0 1,-1-1,1 1,0-1,-1 0,0 0,0 0,0 0,0 0,-1-3,14-50</inkml:trace>
  <inkml:trace contextRef="#ctx0" brushRef="#br0" timeOffset="3828.207">22136 6737,'12'27,"-15"-9,-2 1,1-1,-2 0,0 0,-2-1,1 0,-2 0,0-1,-2 0,1-1,-2 0,0 0,-12 11,-27 27,-1-3,-3-1,-29 17,21-15,-11 27,72-75,0 0,0 0,1 0,-1 0,1 1,-1-1,1 0,0 1,0-1,0 0,1 1,-1-1,1 1,0 0,0-1,0 1,1-1,-1 1,1-1,0 1,0-1,0 0,0 1,0-1,1 0,0 0,-1 0,3 2,2 1,1 0,0 0,0-1,0 0,1 0,-1-1,1 0,0-1,0 1,1-2,1 2,-1-1,96 34,2-5,2-4,57 5,-86-25,-52-7</inkml:trace>
  <inkml:trace contextRef="#ctx0" brushRef="#br0" timeOffset="5540.837">22407 6351,'14'27,"-1"0,-1 1,-1 1,-2 0,-1 0,-1 1,-2-1,1 24,5 11,181 867,-174-867,-12-52,-5-18,-5-28,-76-363,65 280,6-2,5-89,1 151,-2 51,2 29,-6 473,9-31,-3-399,3-66,0 0,0 0,0-1,0 1,0 0,0-1,-1 1,1 0,0 0,0-1,0 1,-1 0,1 0,0-1,0 1,-1 0,1 0,0 0,0-1,-1 1,1 0,0 0,-1 0,1 0,0 0,-1 0,1 0,0-1,0 1,-1 0,1 0,0 0,-1 0,1 0,0 1,-1-1,1 0,0 0,-1 0,1 0,0 0,-1 0,1 0,0 1,0-1,-1 0,1 0,0 0,0 1,-1-1,1 0,0 0,0 1,0-1,-1 0,1 0,0 1,0-1,0 0,0 1,0-1,0 0,0 1,0-1,-68-178,-28-105,1 9,12-5,-7-85,88 349,-1-72,4 86,-1 0,1 1,0-1,0 0,0 1,-1-1,1 0,0 1,0-1,0 1,0 0,0-1,0 1,0 0,0-1,0 1,0 0,0 0,0 0,0 0,0 0,0 0,0 0,1 0,-1 1,0-1,0 0,0 1,0-1,-1 0,1 1,0-1,0 1,0 0,0-1,0 1,-1 0,1-1,0 1,0 0,-1 0,1 0,-1 0,1-1,-1 1,1 0,-1 0,1 0,-1 0,0 0,0 0,1 0,-1 0,0 0,0 1,0-1,0 0,29 51,-3 1,-1 1,10 39,-23-61,193 608,-153-462,-6-10,-43-146,-18-71,-31-298,-42-476,90 784,16 71,98 372,-98-336,23 85,18 135,-61-282,-8-37,10 29,-207-748,191 683,8 44,10 49,91 335,-42-187,63 300,-93-395,-6-62,-10-46,-33-172,-52-171,-46-257,118 544,9 86,-1-1,0 0,0 0,1 0,-1 0,0 0,1 0,-1 1,0-1,0 0,1 0,-1 0,0 0,1 0,-1 0,0 0,1 0,-1 0,0 0,0-1,1 1,-1 0,0 0,1 0,-1 0,0 0,0 0,1-1,-1 1,0 0,0 0,0 0,1-1,-1 1,0 0,0 0,0-1,1 1,-1 0,0 0,0-1,0 1,0 0,0-1,0 1,29 79,50 216,31 246,-67-306,42 209,-84-386,-9-26</inkml:trace>
  <inkml:trace contextRef="#ctx0" brushRef="#br0" timeOffset="7249.568">18303 9141,'1'-7,"0"0,0-1,-1 1,0 0,0 0,-1-1,0 1,0 0,-1 0,1 0,-2 0,1 0,-1 1,0-1,0 1,-1-1,0 1,0 0,0 1,-1-1,0 1,0 0,0 0,-1 0,5 4,-1 0,1 0,0 0,-1 0,1 0,-1 0,1 1,-1-1,1 1,-1-1,0 1,1-1,-1 1,0 0,1 0,-1 0,0 0,1 0,-1 0,0 1,1-1,-1 0,1 1,-1-1,0 1,1 0,-1-1,1 1,-1 0,1 0,0 0,-1 0,1 0,0 0,0 1,0-1,0 0,0 0,0 1,0-1,0 1,0-1,1 1,-1-1,1 1,-1 0,1-1,0 1,-1 0,-11 88,15-64,1 1,2-1,0 0,2 0,0-1,2 0,1-1,1 0,10 15,-7-12,2-1,1 0,1-1,0-1,2-1,1-1,1 0,1-2,17 11,306 199,-311-210,-19-11,-1 0,0 0,-1 2,0 0,0 0,-1 1,-1 1,7 8,-19-20,0 1,0-1,0 0,0 1,0-1,0 1,-1-1,1 1,0 0,-1-1,1 1,-1-1,0 1,1 0,-1-1,0 1,0 0,0 0,0-1,0 1,-1 0,1-1,0 1,-1 0,1-1,-1 1,0-1,0 1,1-1,-1 1,0-1,0 1,0-1,0 0,-1 0,1 1,0-1,0 0,-2 1,-67 26,-2-17,0-3,-1-3,1-4,-12-3,72 2,-5 0,-102-17,118 17,0 0,0 0,0 0,0-1,-1 1,1 0,0-1,0 1,0-1,0 1,0-1,0 0,0 1,1-1,-1 0,0 0,0 1,0-1,1 0,-1 0,0 0,1 0,-1 0,1 0,-1 0,1 0,0 0,-1 0,1-1,0 1,0 0,0 0,0 0,0 0,0 0,0 0,0-1,0 1,0 0,1 0,-1 0,0 0,1 0,-1 0,1 0,-1 0,1 0,0 0,-1 0,1 0,0 0,0 0,-1 1,1-1,0 0,0 1,1-1,21-14</inkml:trace>
  <inkml:trace contextRef="#ctx0" brushRef="#br0" timeOffset="7920.622">20887 8936,'-13'8,"-811"338,717-306,-34 12,-123 64,253-112,0 1,1 1,0-1,0 2,0-1,1 1,0 1,0 0,1 0,0 0,0 1,-4 7,11-13,1-1,-1 0,1 1,0-1,0 0,0 1,0-1,0 1,1-1,-1 0,0 1,1-1,0 0,0 1,0-1,0 0,0 0,0 0,0 0,1 0,-1 0,1 0,-1 0,1-1,0 1,-1-1,1 1,0-1,0 1,0-1,1 0,-1 0,0 0,0 0,0-1,1 1,-1-1,0 1,1-1,-1 0,222 60,226 16,153 33,-593-107,-1 2,0-1,0 1,0-2,0 0,1 0,-1 0,1-1,-1-1,1 0,0 0,-1 0,1-2,-1 1,0-1,1 0,-1-1,0 0,0-1,0 1,-1-2,0 1,1-1,1-2,18-23</inkml:trace>
  <inkml:trace contextRef="#ctx0" brushRef="#br0" timeOffset="8390.554">21546 9163,'-4'7,"-102"60,-28 13,-140 58,-142 41,273-93,141-84,-1 0,1-1,0 1,0 0,0 1,0-1,0 0,1 1,-1-1,1 1,-1-1,1 1,0 0,0-1,0 1,1 0,-1 0,1 0,-1-1,1 1,0 0,0 0,0 0,0 0,1 0,-1 0,1-1,0 1,0 0,0 0,0-1,0 1,0 0,1-1,-1 1,1-1,0 0,0 0,0 1,0-1,0 0,0-1,0 1,1 0,-1-1,1 1,-1-1,1 0,0 0,2 1,35 19,2-2,-1-2,2-1,0-2,14 0,-12-1,72 23,1-4,2-6,0-6,2-4,0-6,35-5,-60-12,-69 1</inkml:trace>
  <inkml:trace contextRef="#ctx0" brushRef="#br0" timeOffset="8771.34">22543 9005,'0'4,"0"12,0 24,0 31,0 35,0 22,0 9,0-4,8-16,2-21,0-23,-2-19,-3-16,-5-14,-3-11</inkml:trace>
  <inkml:trace contextRef="#ctx0" brushRef="#br0" timeOffset="9077.842">21704 10184,'0'4,"11"8,16 4,27-3,49-2,55-4,46-2,26-3,18-1,-11-1,-30-1,-47 0,-46 5,-43 0</inkml:trace>
  <inkml:trace contextRef="#ctx0" brushRef="#br0" timeOffset="9842.56">22475 10774,'-14'115,"9"34,-18 177,23-325,0 4,0-1,0 1,0-1,-1 1,0-1,0 1,0-1,-1 1,1-1,-1 0,0 0,0 0,0 0,-1 0,1 0,-1-1,0 1,0-1,0 0,-1 0,1 0,-1 0,0 0,-1 0,2-5,0 1,-1-1,1 0,0 0,1 0,-1-1,0 1,1-1,-1 1,1-1,0 0,0 0,0 0,0 0,0 0,1-1,0 1,-1-1,1 1,0 0,1-1,-1 0,0 0,-10-45,2 1,1-2,3 1,2-49,1 62,0-5,-3-10,2-1,3 1,1-1,3 1,2 0,3 0,1 0,3 2,3-3,-14 45,1 0,0 0,0 1,1-1,0 1,0 0,0 0,1 0,0 0,0 1,0 0,1 0,0 0,0 1,0-1,1 2,-1-1,1 1,0 0,0 0,0 1,0 0,0 0,1 0,-1 1,0 0,1 1,-1 0,1 0,2 1,-4 2,0 1,0 0,-1 0,1 0,-1 1,0 0,0 0,0 1,-1-1,0 1,0 0,0 0,-1 0,0 0,0 1,0-1,-1 1,0 0,0 0,-1 0,0 0,0 5,6 16,-2 0,0 1,-2 0,-2 0,0 0,-2 0,-1 0,-5 21,6-39,-2 1,0-1,0 0,-1 0,-1 0,0-1,0 1,-1-1,0 0,0-1,-1 0,-1 0,0 0,0-1,0 0,-1 0,-1-1,1 0,-1-1,0 0,0-1,-1 0,-1 0,-5 0,0 0,-1-2,1 0,-1-1,0 0,0-2,0 0,0-1,0-1,1 0,-1-2,1 0,-2-1,19 5,0 1,0-1,0 0,1 1,-1-1,0 1,0-1,0 1,0-1,0 1,0-1,0 1,0-1,0 1,0-1,0 1,0-1,0 1,0-1,0 1,-1-1,1 1,0-1,0 0,0 1,-1-1,1 1,0-1,-1 0,1 1,0-1,-1 0,1 1,0-1,-1 0,1 0,-1 1,1-1,-1 0,1 0,0 0,-1 1,1-1,-1 0,1 0,-1 0,1 0,-1 0,0 0,25 32,2-1,1-1,1-1,2-1,0-2,2-1,1-2,0-1,2-1,1-2,0-2,25 8,-36-18,0 0,0-2,1-1,0-1,0-1,0-2,0 0,2-2,8 2,25-1</inkml:trace>
  <inkml:trace contextRef="#ctx0" brushRef="#br0" timeOffset="10209.561">23451 10819,'-18'2,"0"0,1 1,-1 2,1-1,0 2,0 0,1 1,0 1,0 1,0 0,1 1,1 0,0 1,0 1,1 0,0 1,1 1,1-1,0 2,1 0,1 0,0 1,1 0,-2 5,0 4,2 0,0 1,1 0,2 0,1 0,1 1,1 0,1-1,2 24,1-45,1 0,-1-1,1 1,-1 0,1-1,0 1,1-1,-1 0,1 0,0 0,0-1,0 1,1-1,-1 0,1 0,-1-1,1 1,0-1,0 0,0 0,0-1,1 1,-1-1,0 0,1-1,-1 1,1-1,-1 0,0-1,1 1,-1-1,2 2,49 2,1-2,-1-2,0-3,0-2,0-3,12-5,60-35,-88 19</inkml:trace>
  <inkml:trace contextRef="#ctx0" brushRef="#br0" timeOffset="11789.872">23315 8936,'-74'-74,"-179"-162,180 186,-1 3,-3 3,-2 3,-2 4,-1 3,-1 4,-2 4,0 4,-2 3,-65-5,-833-75,479 58,-279 23,784 18,-127 0,0 5,-108 20,151-9,1 3,1 4,2 4,0 3,2 4,-47 29,7 1,3 6,4 5,3 5,3 5,-86 89,119-93,4 2,3 4,5 2,-4 16,-4 11,5 3,5 3,6 2,4 5,15-29,5 2,4 1,4 1,6 1,3 0,4 56,15 441,-5-569,1 1,2-1,1 0,1 0,2-1,1 0,2-1,1 0,1 0,1-2,2 0,1-1,8 8,85 123,-32-43,6-4,14 9,3-11,6-4,4-5,4-5,26 10,138 82,281 140,-463-280,1-4,3-4,1-4,1-5,2-5,22-1,339 31,1-21,2-20,53-23,-163 5,-244 4,36 1,1-5,-1-8,0-6,44-15,-127 18,-1-4,-1-3,0-2,-2-4,-1-2,-1-3,-1-3,-3-2,-1-3,-1-3,-3-2,-1-2,-3-2,-2-3,-2-1,34-54,142-242,-191 308,-3-1,-1-1,-2-2,-3 0,-1-1,-2-1,-2-1,-3-1,3-18,-1-95,-6 1,-11-135,-1 152,-1-806,4 892,-2 1,-3-1,-2 1,-3 0,-2 1,-6-13,-17-16,-3 1,-5 3,-2 1,-4 2,-4 2,-2 2,-34-32,4 7,-3 4,-5 3,-3 5,-5 4,-2 4,-5 5,-2 4,-35-12,-77-21,-4 9,-4 10,-3 11,-3 9,-23 7,28 10,-1 9,-3 11,-99 6,303 20,0 1,0 2,1 1,-1 1,-24 7,2 8</inkml:trace>
  <inkml:trace contextRef="#ctx0" brushRef="#br0" timeOffset="35389.679">22906 9209,'1'-18,"0"1,-1-1,-1 1,-1-1,0 1,-1-1,-1 1,-1 0,0 0,-2 1,1 0,-2 0,0 0,-7-8,-16-12,-2 1,-1 2,-2 1,-14-8,14 10,-30-23,-1 3,-3 3,-2 3,-1 4,-2 2,-2 4,-1 4,-2 2,-78-15,-9 7,-1 8,-134-4,-605 26,734 6,-1 7,1 9,1 6,1 8,1 8,2 7,-49 25,123-32,1 5,2 3,3 5,2 3,2 4,3 3,2 4,-1 8,-51 60,6 5,6 6,6 6,7 3,-29 67,99-155,2 1,3 1,3 2,3 1,4 1,-10 54,13 1,5 1,6 1,5-1,11 67,4-99,4-1,5-1,4-1,3-2,5 0,3-2,4-2,4-2,3-2,23 25,31 41,8-5,5-5,92 83,-128-140,4-4,3-3,3-5,3-3,25 9,-81-53,49 33,2-5,2-3,3-4,1-4,54 14,18-19,0-8,2-6,0-8,7-7,1076 9,-1093-18,0-6,0-8,-2-6,79-26,-99 14,-3-6,-1-5,-3-6,-2-6,-2-5,-4-5,-3-6,-3-4,0-8,-19-5,-4-3,-4-5,-5-3,-4-3,6-21,93-141,-5-20,-130 205,-3-2,-4-1,-3-2,-5-1,-3-1,-4-1,-5-1,-1-22,7-176,-17-280,-6 463,4 53,-3-1,-3 1,-1 0,-4 0,-1 0,-3 1,-10-24,-8 6,-3 1,-3 3,-3 0,-3 3,-2 2,-52-54,-10 2,-5 6,-121-92,89 91,-5 6,-5 6,-3 7,-77-27,129 73,-2 5,-2 5,-1 4,-1 5,-1 5,-1 5,-109-1,-856 11,721 11,-179 0,499-5,-1 1,0 2,1 2,-1 1,2 2,-1 2,1 1,1 2,-30 16,37-14,5-3</inkml:trace>
  <inkml:trace contextRef="#ctx0" brushRef="#br0" timeOffset="-66318.554">8551 410,'6'-2,"55"92,289 572,-88-117,-252-527,-6-9,-1-1,1 1,1-1,0 0,0-1,0 1,1-1,0 0,1-1,-1 0,1 0,1 0,-1 0,1-1,2 1,-7-6,0 1,0-1,0 0,-1 0,1 0,0 0,0 0,0-1,-1 1,1-1,0 0,0 0,-1 0,1 0,-1 0,1-1,-1 1,1-1,-1 1,0-1,0 0,0 0,0 0,0 0,0-1,-1 1,1 0,0-3,23-32,-3-2,-1-1,-1 0,-3-2,-1 0,-3 0,-1-2,-1-6,-6 34,141-648,-129 604,-1 15</inkml:trace>
  <inkml:trace contextRef="#ctx0" brushRef="#br0" timeOffset="-64359.485">10047 1589,'-77'31,"68"-29,-1 0,1 1,0 0,0 0,0 1,1 0,-1 1,1 0,0 0,1 1,-1 0,1 0,0 1,1 0,-1 0,1 1,1 0,0 0,-4 6,5-3,0-1,1 0,0 1,0 0,2-1,-1 1,1 0,1 0,0 0,0 0,1 0,1 0,-1-1,2 1,0 0,0-1,1 0,0 0,0 0,1 0,1 0,0-1,0 0,1-1,0 1,0-1,1 0,0-1,0 0,1 0,0-1,0 0,1-1,0 1,-8-6,0 1,1 0,-1-1,1 0,0 0,-1 1,1-1,-1-1,1 1,-1 0,1-1,-1 1,1-1,-1 0,1 1,-1-1,0-1,0 1,1 0,-1 0,0-1,0 1,0-1,0 0,0 0,-1 1,1-1,-1 0,1-1,-1 1,1-1,29-78,-24 48,-2 1,-1-1,-2 0,-1 1,-2-16,-18-3,3 38</inkml:trace>
  <inkml:trace contextRef="#ctx0" brushRef="#br0" timeOffset="-63964.124">11363 1,'-17'1,"0"1,1 0,-1 2,1 0,0 0,0 2,0 0,1 1,0 0,0 1,1 1,0 0,-10 9,-11 11,2 1,0 2,2 1,-12 19,-11 16,3 2,4 2,2 2,4 2,3 2,4 2,3 0,4 2,-8 44,29-98,0 0,2 0,1 0,2 1,0-1,2 1,1-1,2 1,0-1,2 0,1-1,1 1,1-1,9 14,-16-34,1-1,0 0,0-1,1 1,0 0,0-1,0 0,1 0,-1 0,1-1,0 1,1-1,-1 0,1-1,0 1,-1-1,2 0,-1-1,0 1,0-1,1-1,-1 1,2-1,31 1,0-4</inkml:trace>
  <inkml:trace contextRef="#ctx0" brushRef="#br0" timeOffset="-63405.493">11431 682,'-18'4,"0"2,1-1,0 2,0 0,0 1,1 1,0 1,1 0,-3 3,7-5,0 1,0 1,1 0,0 0,1 1,0 0,1 0,0 1,1 0,0 1,1-1,1 1,0 1,0-1,1 1,1 0,0 0,1 0,1 2,1-10,-2 10,0 0,2 0,0 0,0 0,2 0,0-1,1 1,0 0,2-1,0 0,0 1,1-2,1 1,1-1,3 6,17 9,27 48,-54-76,-1 0,0 1,1-1,-1 0,0 1,0-1,0 0,0 1,0-1,-1 0,1 0,0 1,-1-1,1 0,0 0,-1 1,0-1,1 0,-1 0,0 0,1 0,-1 0,0 0,0 0,0 0,0 0,0 0,0 0,0-1,0 1,0 0,0-1,-1 1,1-1,0 1,0-1,-1 0,1 1,0-1,-1 0,-55 7,54-7,-26 0,4-1</inkml:trace>
  <inkml:trace contextRef="#ctx0" brushRef="#br0" timeOffset="-62966.662">11091 228,'33'-14,"-15"15,0 1,0 1,0 1,0 0,0 1,-1 1,0 1,0 0,-1 1,0 1,0 0,-1 1,0 1,-1 0,0 1,1 3,20 14,-1 1,-1 1,-2 2,-1 2,-2 0,-1 2,-2 1,-2 1,-1 1,-2 0,-2 2,0 7,14 62,-6 2,-4 1,-6 0,-4 1,-6 1,-5 46,1-99,-2 1,-3-1,-3 1,-3-1,-3-1,-2 0,-3-1,-2 0,-4-2,-3 3,22-52,0-1,-1 1,0-1,-1 0,0 0,-1 0,1-1,-2 0,1-1,-1 1,0-1,-1-1,1 0,-1 0,0 0,-1-1,0-1,1 0,-1 0,-1 0,1-2,0 1,-1-1,0-1,1 0,-1 0,-1-1,-59-13,41 7</inkml:trace>
  <inkml:trace contextRef="#ctx0" brushRef="#br0" timeOffset="-56440.571">9617 2699,'46'57,"51"103,39 93,-71-129,205 409,-266-526,35 51,-38-57,0 0,0 0,0 0,0-1,0 1,0 0,0 0,1-1,-1 1,0-1,0 1,1-1,-1 0,0 0,1 1,-1-1,1 0,-1 0,0 0,1 0,-1 0,0-1,1 1,-1 0,0-1,1 1,-1-1,0 1,0-1,1 0,-1 1,0-1,0 0,0 0,0 0,0 0,0 0,0 0,0 0,-1 0,1 0,0 0,-1 0,1-1,0 0,10-17,-1-1,-1-1,-1 1,0-1,-2-1,3-15,-3 13,47-198,-10-2,-4-51,5-88,-36 317</inkml:trace>
  <inkml:trace contextRef="#ctx0" brushRef="#br0" timeOffset="-55926.851">10706 3313,'-84'203,"68"-160,1 0,1 1,3 1,2 0,2 0,0 18,6-62,1 1,-1-1,1 1,-1 0,1-1,0 1,-1 0,1-1,0 1,0 0,0-1,0 1,1 0,-1-1,0 1,1 0,-1-1,1 1,0-1,-1 1,1-1,0 1,0-1,0 1,0-1,0 0,0 0,0 1,1-1,-1 0,0 0,1 0,-1 0,1 0,-1-1,1 1,-1 0,1-1,-1 1,1-1,0 0,-1 1,1-1,0 0,-1 0,1 0,0 0,-1 0,1 0,0-1,-1 1,1-1,0 1,8-8,0-1,-1 0,0 0,-1-1,0 0,0-1,-1 0,0 0,-1 0,0-1,-1 0,-1 0,0 0,0-1,-1 1,1-14,5-7,-2-1,-1 1,-2-1,-1-1,-2 1,-2-18,-13 14,3 29</inkml:trace>
  <inkml:trace contextRef="#ctx0" brushRef="#br0" timeOffset="-55614.104">11000 2450,'-4'0,"-9"0,-10 12,-12 30,-5 20,1 27,0 21,5 30,10 22,8 11,7-20,5-21,11-33,20-33,5-28</inkml:trace>
  <inkml:trace contextRef="#ctx0" brushRef="#br0" timeOffset="-54983.006">11273 3562,'4'0,"0"0,0 0,0-1,0 1,-1-1,1 0,0 0,0-1,0 1,-1-1,1 0,-1 0,1 0,-1 0,0-1,0 1,0-1,0 0,0 0,0 0,-1 0,0 0,0 0,1-1,-2 1,1-1,0 0,-1 0,0 1,1-4,5-18,0 0,-2-1,-1 1,-1-1,-1-23,14-83,82-185,-74 251,-16 68,4 106,0-46,2-1,3-1,20 47,21 72,-53-159,0-1,-2 2,0-1,-1 0,-1 1,-1-1,-1 5,0-23,1 0,0 0,-1 0,1 0,-1 0,0 0,0 0,0 0,0 0,0 0,0 0,0-1,0 1,-1-1,1 1,-1-1,1 1,-1-1,0 0,1 1,-1-1,0 0,0 0,0-1,0 1,0 0,0-1,0 1,0-1,0 1,0-1,-2 0,-13 2</inkml:trace>
  <inkml:trace contextRef="#ctx0" brushRef="#br0" timeOffset="-54638.185">11658 2768,'33'38,"-3"2,-1 1,-2 1,-2 1,-1 1,-3 2,-2 0,-1 1,-3 1,-2 0,6 47,-6-22,-4 1,-4-1,-2 52,-3-111,0 0,-1 0,-1 0,0 0,-1 0,0-1,-1 1,-1-1,0 0,-1 0,0 0,-1-1,0 0,-5 5,-17 16,-1-1,-1-1,-2-2,-1-1,-1-2,-1-1,-2-2,0-2,-1-1,-1-2,-12 2,-41 17</inkml:trace>
  <inkml:trace contextRef="#ctx0" brushRef="#br0" timeOffset="-54250.677">9776 4605,'11'0,"47"0,82-8,95-2,92-7,80-13,58-16,28-5,-23 7,-101 11,-138 10,-110 10</inkml:trace>
  <inkml:trace contextRef="#ctx0" brushRef="#br0" timeOffset="-53349.949">10365 5671,'51'-35,"-3"-23,-3-2,-2-2,16-35,-19 32,28-44,-4-2,-4-3,37-107,-75 106,-22 114,-1 0,0-1,1 1,-1 0,0 0,0 0,1 0,-1 0,0 0,0 0,0 1,0-1,-1 0,1 0,0 1,0-1,0 1,0-1,-1 1,1 0,0-1,-1 1,1 0,0 0,-1 0,1 0,0 0,0 0,-1 0,1 0,0 0,-1 1,1-1,0 1,0-1,-1 1,1-1,0 1,0 0,0-1,0 1,0 0,0 0,0 0,0 0,0 0,0 0,1 0,-1 0,0 0,1 0,-1 0,1 1,-1-1,1 0,-1 0,1 1,-13 11,0 1,0-1,2 2,0 0,1 0,0 1,1 1,1-1,0 1,2 1,0-1,0 1,2 0,0 0,2 1,0-1,0 1,2-1,0 1,3 14,-1-24,1 0,0 0,1-1,-1 1,2-1,-1 0,1 0,0 0,1-1,0 0,1 1,31 46,-34-49,-1 1,1 0,-1 0,0 0,0 0,-1 1,0-1,0 1,0 0,-1-1,0 1,0 0,-1 0,0 0,0-1,0 1,-1 0,0 0,-1-1,1 1,-1 0,0-1,-1 0,0 1,0-1,0 0,-1 0,1-1,-2 1,1-1,0 0,-1 0,0 0,0-1,-14 4,0 0,-1-2,0 0,0-1,0-1,0-1,-1-1,1-1,-1-1,-18-2,-4 2</inkml:trace>
  <inkml:trace contextRef="#ctx0" brushRef="#br0" timeOffset="-67310.287">4605 1090,'15'7,"17"4,18-2,24-1,46-2,56-3,68-1,61-1,49-1,26-1,2 1,-18 0,-47-1,-74 1,-78-8,-67-2</inkml:trace>
  <inkml:trace contextRef="#ctx0" brushRef="#br0" timeOffset="-66900.317">7304 591,'174'159,"-88"-78,-7-8,-3 3,-3 3,-4 3,7 19,-68-91,-1 1,0 0,0 0,-2 1,1-1,-1 1,-1 0,0 1,-1-1,0 1,-1-1,-1 1,0 0,0 0,-1 0,-1-1,0 1,-1 0,0 0,-1-1,-1 1,0-1,0 0,-1 0,-1-1,0 1,-6 8,-5 4,-1-1,-1-1,-1 0,-1-2,-1 0,0-2,-2 0,-24 13,23-21,6-10</inkml:trace>
  <inkml:trace contextRef="#ctx0" brushRef="#br0" timeOffset="-70438.156">1 500,'0'-2,"1"0,0 0,-1 0,1 1,0-1,0 0,0 1,1-1,-1 1,0-1,1 1,-1 0,0-1,1 1,0 0,-1 0,1 0,0 0,-1 0,1 1,0-1,0 0,0 1,0-1,0 1,0 0,0 0,-1 0,1 0,0 0,0 0,0 0,0 0,0 1,0-1,0 1,0 0,-1-1,1 1,0 0,0 0,-1 0,1 0,-1 1,1-1,-1 0,1 0,-1 1,0-1,0 1,0 0,0-1,1 1,99 116,47 103,-9 6,-11 6,18 67,-135-277,59 92,-68-114,0 0,-1 0,1 0,-1-1,1 1,0-1,0 1,-1-1,1 0,0 1,0-1,0 0,-1 0,1-1,0 1,0 0,-1 0,1-1,0 1,0-1,-1 0,1 1,-1-1,1 0,0 0,-1 0,0 0,1 0,-1 0,0-1,1 1,-1 0,0-1,0 1,0-1,0 1,0-1,0 0,-1 1,1-1,-1 0,1 1,-1-1,1 0,-1-1,13-25,-2-2,0 0,-2 0,-2 0,3-20,27-181,5-188,-29 258,24-83,-24 195</inkml:trace>
  <inkml:trace contextRef="#ctx0" brushRef="#br0" timeOffset="-69780.608">1475 1316,'-1'9,"0"-1,-1 1,0-1,0 1,-1-1,0 0,-1 0,0 0,0 0,-1-1,-3 5,-21 42,12-4,3 1,2 1,2 0,2 1,3 0,1 52,3-91,-1-1,1 1,0 0,1-1,0 1,1 0,0 0,1-1,1 1,0-1,1 0,1 0,0 0,0 0,1-1,5 7,-9-17,1 1,0-1,0 1,1-1,-1 0,0 0,1 0,-1-1,1 1,-1-1,1 0,0 0,-1 0,1 0,0-1,0 1,0-1,0 0,0 0,-1-1,1 1,0-1,0 0,-1 0,1 0,0 0,-1-1,1 1,-1-1,1 0,-1 0,0 0,0-1,0 1,0-1,0 0,-1 1,1-1,-1 0,0-1,0 1,0 0,1-2,7-20,-1-1,-2-1,0 1,-2-1,0 0,-2-1,-1 1,-2-23,0 44,1-1,0 1,0 0,-1-1,0 1,0 0,-1-1,0 1,0 0,0 0,-1-1,0 1,0 0,0 0,-1 1,0-1,0 1,-1-1,0 0,-17-10</inkml:trace>
  <inkml:trace contextRef="#ctx0" brushRef="#br0" timeOffset="-69328.746">2155 273,'-6'-1,"-47"68,-4 31,4 3,-32 90,63-136,2 1,3 1,2 1,3 1,2-1,3 2,2 14,4-41,2 1,1-1,1 0,2 0,1 0,2-1,1 0,2 0,1-1,1 0,1-1,2-1,13 18,-19-33,0-1,1 0,0 0,1-1,0 0,1-1,1 0,-1-1,2-1,-1 0,1-1,1-1,-1 0,1-1,0-1,1 0,-1-1,1-1,0-1,0 0,0-1,0-1,0 0,0-2,0 0,-1 0,1-2,9-3,64-38,-4-12</inkml:trace>
  <inkml:trace contextRef="#ctx0" brushRef="#br0" timeOffset="-68893.449">2859 546,'4'772,"-2"-746,-2 9,2-1,2 1,1-1,1 0,2 0,12 31,-20-63,1 0,-1 0,1 1,0-1,-1 0,1 0,0 0,0 0,0-1,1 1,-1 0,0 0,1-1,-1 1,1-1,-1 1,1-1,0 1,0-1,-1 0,1 0,0 0,0 0,0 0,0-1,0 1,1-1,-1 1,0-1,0 1,0-1,0 0,0 0,1 0,-1-1,0 1,0 0,0-1,0 1,2-2,57-73,-43 43,-2-1,-1-1,-1 0,-2-1,4-23,-4 11</inkml:trace>
  <inkml:trace contextRef="#ctx0" brushRef="#br0" timeOffset="-68392.2">2518 885,'8'0,"13"0,24 0,15-3,9-2,0 0,-7 1,-7 1,-9 2,-8-4,-7-8,-9-2</inkml:trace>
  <inkml:trace contextRef="#ctx0" brushRef="#br0" timeOffset="-67939.857">2972 137,'52'39,"-2"1,-1 3,-3 2,-1 2,7 14,2-2,-3 3,-3 2,-3 2,-2 2,-3 1,-4 2,-3 2,-2 1,-5 2,-1 4,2 47,-6 1,-6 1,-5 1,-6-1,-10 78,3-156,-2 0,-2-1,-3 0,-1-1,-3 0,-3 2,9-29,-1-1,-1 0,0-1,-2 0,0-1,-1 0,-1-1,-1 0,0-1,-2-1,1-1,-2 0,0-1,-11 6,13-12,0 0,0-1,-1 0,1-2,-1 0,-1-1,-13 2,-27-1</inkml:trace>
  <inkml:trace contextRef="#ctx0" brushRef="#br0" timeOffset="-61238.329">546 4696,'4'3,"0"-1,1 0,-1 0,1-1,-1 1,1-1,0 0,0 0,0 0,-1-1,1 0,0 0,0 0,0-1,0 1,0-1,-1 0,1 0,0-1,-1 0,1 1,-1-2,0 1,1 0,-1-1,0 0,0 0,-1 0,1 0,-1-1,1 1,-1-1,0 0,-1 0,1-1,15-23,-1-2,-2 0,-1 0,-1-2,-2 1,-1-2,-1 1,-2-1,-2-1,0 1,-2-25,16-229,-16-232,-5 339,-4-719,11 773,-4 123,0 0,1 0,0 0,0 0,-1 1,2-1,-1 1,0 0,0-1,1 1,-1 0,1 0,0 1,0-1,-1 0,1 1,0 0,0 0,1 0,-1 0,0 0,0 0,0 1,1 0,-1-1,0 1,0 0,1 1,-1-1,0 1,0-1,0 1,0 0,0 0,1 0,-2 1,1-1,0 1,0-1,0 1,-1 0,1 0,2 3,21 13,0 2,-1 1,-1 1,-1 1,-1 1,-1 1,-1 1,-1 1,-2 0,0 1,-2 1,-2 1,5 13,5 8,-7-12</inkml:trace>
  <inkml:trace contextRef="#ctx0" brushRef="#br0" timeOffset="-60699.56">1294 2949,'3'28,"1"0,1-1,1 1,1-1,2-1,1 1,1-1,1-1,10 14,-12-18,59 113,5-3,7-4,4-3,9-1,-88-115,0 1,0-1,1 0,0 0,1-1,-1 1,1-2,0 1,1-1,0 0,8 3,-13-8,0 0,-1-1,1 0,0 0,0 0,-1 0,1-1,0 1,-1-1,1 0,0 0,-1-1,1 1,-1-1,0 1,1-1,-1 0,0 0,0-1,0 1,0-1,-1 1,1-1,-1 0,1 0,-1 0,0 0,0 0,-1-1,1 1,26-42,-3-2,-1 0,-3-1,-1-1,3-23,29-99,24-161,-46 194,-18 82</inkml:trace>
  <inkml:trace contextRef="#ctx0" brushRef="#br0" timeOffset="-60185.735">2586 3335,'-24'367,"28"-286,2-81,6-147,-10-92,-18 195,16 43,-1 1,1-1,-1 1,0-1,1 0,-1 1,1 0,-1-1,0 1,1-1,-1 1,0 0,0-1,1 1,-1 0,0 0,0 0,1-1,-1 1,0 0,0 0,0 0,1 0,-1 1,0-1,0 0,0 0,1 0,-1 0,0 1,1-1,-1 0,0 1,0-1,1 1,-1-1,1 1,-1-1,0 1,1-1,-1 1,1-1,-1 1,1 0,0-1,-1 1,1 0,0 0,-1-1,1 1,0 0,0 0,-1 0,-15 46,12-23</inkml:trace>
  <inkml:trace contextRef="#ctx0" brushRef="#br0" timeOffset="-59726.231">3130 2678,'-33'62,"18"-37,2 1,0 1,2 1,1-1,-4 19,1 22,4 0,2 1,4 0,2 0,5 8,-3-54,1 0,2 1,0-1,1-1,2 1,3 9,-7-25,0 1,1-1,0 1,0-1,0 0,1-1,0 1,0-1,1 0,-1 0,1-1,1 0,-1 0,1 0,0 0,0-1,0-1,1 1,-1-1,2 0,19 3,0-1,0-1,1-2,-1-1,0-1,1-2,-1 0,15-5,-27 4,-1-1,0 0,0-1,0-1,-1 0,0-2,0 1,11-9,37-30</inkml:trace>
  <inkml:trace contextRef="#ctx0" brushRef="#br0" timeOffset="-59310.513">3788 2631,'1'579,"31"-236,-30-326,2-1,0 1,1-1,1 0,0 0,1 0,5 7,-10-18,1-1,-1 0,1 0,0-1,0 1,1 0,-1-1,1 0,-1 0,1 0,0 0,0-1,1 1,-1-1,0 0,1 0,0-1,-1 1,1-1,0 0,-1 0,1-1,0 0,0 1,0-2,0 1,-1 0,3-1,1-1,0-1,0 1,-1-1,1 0,-1-1,0 0,0 0,0 0,-1-1,1 0,-1-1,0 1,-1-1,1 0,-1 0,-1-1,1 0,-1 0,0 0,3-6,0-4,0 0,-1 0,-1 0,-1-1,0 1,-1-1,-1 0,0-16,-2-3</inkml:trace>
  <inkml:trace contextRef="#ctx0" brushRef="#br0" timeOffset="-58878.405">3697 3198,'4'0,"9"0,10 0,12 0,9 0,12 0,11-3,3-2,-3-4,-10 0,-9 1,-10-5,-8-5,-8-3,-5-1,-4-2,-5 4</inkml:trace>
  <inkml:trace contextRef="#ctx0" brushRef="#br0" timeOffset="-58514.411">4129 2586,'19'11,"63"96,-33-39,-2 2,-4 2,-3 2,-3 2,-4 1,-3 1,12 53,-30-82,-2 1,-2 0,-2 1,-3-1,-2 1,-3 20,0-54,-1 0,0-1,-2 1,0-1,-1 0,0 0,-1-1,-1 0,0 0,-1-1,-1 0,0 0,-1-1,-1 0,0-1,0-1,-1 0,-1 0,0-2,0 1,-1-2,0 0,0-1,-1 0,0-1,0-1,0-1,-1 0,-3 0,-40 4,11-6</inkml:trace>
  <inkml:trace contextRef="#ctx0" brushRef="#br0" timeOffset="-57768.297">5104 3403,'11'0,"28"0,22 0,27 0,54 0,56 0,48 0,52 0,29 0,6 0,-24 0,-60 0,-72 0</inkml:trace>
  <inkml:trace contextRef="#ctx0" brushRef="#br0" timeOffset="-57279.498">7280 2995,'29'-7,"115"87,-92-51,-28-17,-1 0,-1 2,0 1,0 0,-2 2,0 0,2 4,-15-9,-1 1,0-1,-1 1,0 1,-1-1,-1 1,0-1,0 1,-2 0,0 0,0 0,-1 0,-1 0,-1 0,0 0,0 0,-1-1,-1 1,0-1,-1 0,-1 0,-1 2,-8 16,-1 0,-2-1,-1-1,-2 0,0-1,-2-2,-1 0,-1-2,-1 0,-1-2,-1-1,-31 17,53-33,-2-1,1 1,-1-1,1-1,-1 1,0-1,0 0,-1-1,1 0,-9 1,-1-11,12-6</inkml:trace>
  <inkml:trace contextRef="#ctx0" brushRef="#br0" timeOffset="-42603.788">6396 6918,'31'-7,"0"1,0 1,1 2,0 1,-1 1,8 2,7 0,1051-2,-1062 1,0 1,0-1,0-2,0-2,-1-1,1-1,4-4,-36 10,0-1,0 0,0 0,0 0,0-1,0 1,-1-1,1 1,0-1,-1 0,1 0,-1 0,0 0,0 0,0-1,0 1,0-1,0 1,-1-1,1 0,-1 0,0 1,0-1,0 0,0 0,0 0,-1 0,1-1,-1 1,0 0,0 0,0 0,0 0,0 0,-1 0,0 0,1 0,-1 0,0 0,-1 0,1 0,0 0,-1 1,1-1,-1 0,0 1,0 0,0-1,0 1,-1 0,1 0,0 0,-3-1,-41-53</inkml:trace>
  <inkml:trace contextRef="#ctx0" brushRef="#br0" timeOffset="-42230.339">7508 6238,'96'65,"-27"-21,-2 4,-2 2,-3 4,-1 2,6 13,-52-53,0 0,-1 1,-1 1,-1 0,-1 1,0 0,-1 1,-1 0,-1 1,-1-1,-1 2,-1-1,-1 1,0-1,-2 1,0 0,-2 0,0 0,-2 0,0 0,-1 0,-2-1,0 1,-1-1,-2 4,-12 9,0 0,-3-2,0 0,-2-2,-2 0,0-2,-2-1,-1-1,-1-1,-1-2,-1-2,-1 0,-26 9,24-10,-1-2,0-2,-2-1,0-2,0-2,-19 2,3-5</inkml:trace>
  <inkml:trace contextRef="#ctx0" brushRef="#br0" timeOffset="-48120.466">2405 6600,'-42'-96,"36"86,1 1,-2 0,1 1,-1 0,-1 0,0 0,0 1,0 0,-1 1,-6-4,12 7,-1 1,1 0,-1-1,0 2,0-1,0 0,0 1,0 0,0 0,0 0,0 0,-1 1,1 0,0-1,0 2,-1-1,1 0,0 1,0 0,-1 0,1 0,0 0,0 1,0 0,1 0,-1 0,0 0,0 1,-6 8,1 0,0 1,0 0,2 0,0 1,0 0,1 1,0-1,2 1,-1 0,2 0,0 1,0 0,3-15,-11 47,3 1,1-1,3 1,1 0,5 48,-2-84,1 0,0 0,1 0,0-1,1 1,0 0,1-1,0 0,1 0,0 0,1 0,0-1,1 0,0 0,1-1,-1 0,2 0,-1 0,1-1,1-1,-1 0,1 0,1-1,-1 0,1 0,0-1,0-1,1 0,-1-1,1 0,0 0,3-1,-9-2,0-1,0 0,-1 0,1-1,0 0,-1 0,1 0,-1 0,0-1,0 0,0 0,0 0,0-1,-1 1,0-1,0 0,0-1,0 1,0-1,-1 1,0-1,0 0,0 0,0-1,-1 1,0-1,0 1,-1-1,1 1,-1-1,-1 0,1-2,3-2,31-89,-4-1,-4-1,-5-2,-4 0,-5-1,-2-43,-18-250,2 371,5 26,0 0,0 0,0 1,0-1,0 0,0 1,0-1,-1 0,1 0,0 1,0-1,0 0,0 0,0 1,0-1,-1 0,1 0,0 0,0 1,0-1,-1 0,1 0,0 0,0 1,0-1,-1 0,1 0,0 0,0 0,-1 0,1 0,0 0,-1 0,1 0,0 1,0-1,-1 0,1 0,0 0,0-1,-1 1,1 0,0 0,-1 0,-13 122,4 0,6 70,0-30,-10-50,-5-100,-1-39,2-15,1 0,3-1,1 0,2-1,2 0,-2-36,6 51,-60-410,54 314,21 207,4-1,4-1,3 1,10 45,131 526,-155-624,5 25,1 0,4-1,1-1,2 0,10 12,-26-56,-1-1,1 0,0-1,0 1,1-1,0 1,0-1,0-1,0 1,1-1,0 0,0 0,0 0,7 2,6 0</inkml:trace>
  <inkml:trace contextRef="#ctx0" brushRef="#br0" timeOffset="-47638.72">2881 5920,'26'140,"-12"-94,133 620,-145-654,30 70,-31-81,1-1,-1 0,0 0,1 0,-1 0,0 0,0 0,1 0,-1 0,0 0,1-1,-1 1,0-1,0 1,0-1,1 1,-1-1,0 1,0-1,0 0,0 0,0 0,0 1,0-1,-1 0,1 0,0 0,0-1,-1 1,1 0,0 0,-1 0,1 0,-1-1,0 1,1 0,-1 0,0-1,0 1,0 0,0 0,0-1,0 1,0-1,10-37,-2 1,-2-2,-1 1,-2-1,-2-24,0 15,9-596,-10 632,0-4,1 1,0-1,1 0,1 0,1 1,0 0,5-11,4 2</inkml:trace>
  <inkml:trace contextRef="#ctx0" brushRef="#br0" timeOffset="-47127.152">3494 6351,'25'220,"13"-10,-38-206,1 1,0-1,0 0,0 0,0 0,1 0,0 0,0 0,0 0,0-1,0 1,1-1,0 1,-1-1,1 0,0 0,1 0,-2-3,0 0,0 0,-1-1,1 1,0-1,-1 1,1-1,-1 0,1 0,-1 0,1 0,-1 0,1 0,-1 0,0 0,0 0,1 0,-1-1,0 1,0-1,0 1,0-1,-1 1,1-1,0 1,-1-1,1 0,-1 1,1-1,-1 0,0 1,0-1,0 0,0 0,0 0,0 1,11-56,-2-1,-3-1,-3 1,-2-1,-4-24,3 45,-4-73,4 126,0 3</inkml:trace>
  <inkml:trace contextRef="#ctx0" brushRef="#br0" timeOffset="-46610.258">4287 5376,'-73'97,"-36"64,92-115,2 1,3 0,1 0,3 1,2 1,2-1,1 1,4 16,-1-37,1-1,1 0,1 0,1 0,2 0,1 0,0-1,3 2,-6-18,1 1,0-1,1 0,0 0,0 0,1-1,0 0,1 0,0-1,0 0,1 0,0-1,0 0,1-1,-1 0,1 0,1-1,-1-1,1 0,5 2,0-2,0-1,1 0,-1-1,1 0,-1-2,1 0,-1-1,1 0,-1-2,1 0,-1 0,0-2,0 0,2-2,28-15</inkml:trace>
  <inkml:trace contextRef="#ctx0" brushRef="#br0" timeOffset="-46159.591">4741 5444,'-1'171,"-2"-2,7 1,19 100,14-132,-35-134,0 0,1 0,-1 0,1 0,-1-1,1 1,0-1,0 1,1-1,-1 0,1 0,0 0,-1-1,1 0,0 1,1-1,-1-1,0 1,0 0,1-1,-1 0,1 0,-1-1,1 1,0-1,-1 0,1 0,-1 0,3-1,1-1,0-1,0 0,0 0,-1-1,1 0,-1 0,0 0,0-1,0 0,-1-1,0 0,0 0,0 0,-1 0,0-1,0 0,0 0,-1-1,0 1,-1-1,0 0,0 0,0 0,-1 0,0 0,-1 0,0-1,0 1,-1-5,3-16</inkml:trace>
  <inkml:trace contextRef="#ctx0" brushRef="#br0" timeOffset="-45834.717">4650 5943,'4'0,"5"0,12 0,11 0,12 0,9 0,-1 0,0-4,-6-5,-7-9,-6-1,-9-1,-8 2</inkml:trace>
  <inkml:trace contextRef="#ctx0" brushRef="#br0" timeOffset="-45486.791">4967 5149,'45'48,"5"16,-3 1,-3 3,-3 1,-3 2,-3 2,-3 1,-3 2,-4 1,6 38,-18-66,-3-1,-2 2,-2-1,-2 1,-2 0,-3 0,-1 0,-3-1,-2 1,-2-1,-2 0,-3-1,-13 30,11-45,-1-1,-2 0,-1-2,-2 0,-1-1,-1-2,-1 0,-1-2,-2 0,0-2,-2-1,0-2,-1-1,-1-1,-1-2,-1-1,0-1,-12 1,18-8,-1-2,-1-1,1-1,0-1,-1-2,-3-1,-26-2</inkml:trace>
  <inkml:trace contextRef="#ctx0" brushRef="#br0" timeOffset="-44818.959">2224 7576,'-1'0,"0"0,0 0,0-1,0 1,0 0,0 0,0 0,0 0,0 0,-1 1,2-1,-1 0,0 0,0 1,0-1,0 1,0-1,0 1,0-1,0 1,0-1,1 1,-1 0,0-1,0 1,1 0,-1 0,1 0,-1-1,1 1,-1 0,1 0,-1 0,1 0,0 0,-1 0,1 0,0 0,0 0,0 0,0 0,0 0,0 0,0 0,0 0,0 0,0 0,1 0,-1 0,0 0,1 0,-1 0,0 0,1 0,0-1,-1 1,1 0,-1 0,1 0,0-1,0 1,-1 0,1-1,0 1,0-1,0 1,0-1,0 1,128 29,170-15,-51-12,67-6,463-25,537-96,-842 34,-473 91,0-1,1 1,-1-1,0 0,1 1,-1-1,0 1,0-1,1 1,-1-1,0 1,0-1,0 1,0-1,0 0,0 1,0 0,0-1,0 1,0-1,0 1,0-1,0 1,0-1,0 0,0 1,-1-1,1 1,0-1,0 1,-1-1,1 1,0-1,-1 0,1 1,0-1,-1 0,1 1,0-1,-1 0,1 1,-1-1,1 0,-1 0,1 1,0-1,-1 0,1 0,-1 0,1 0,-1 0,1 0,-1 0,1 0,-1 0,1 0,-1 0,1 0,-1 0,1 0,-1 0,1 0,-1-1,1 1,-1 0,1 0,-37 23</inkml:trace>
  <inkml:trace contextRef="#ctx0" brushRef="#br0" timeOffset="-43918.501">3426 8800,'-17'5,"10"5,0-1,1 1,1 1,-1-1,2 1,0 0,0 0,1 0,0 1,0 2,-1 1,-17 144,22-157,0 1,0-1,0 0,0 0,0 0,0 0,1 0,-1-1,1 1,-1 0,1-1,0 1,-1-1,1 1,0-1,0 0,0 0,0 1,0-2,1 1,-1 0,0 0,0-1,0 1,1-1,-1 0,0 1,1-1,-1 0,0-1,1 1,-1 0,0-1,0 1,1-1,-1 0,0 1,0-1,0 0,0 0,0-1,0 1,0 0,0-1,-1 1,1-1,0 1,-1-1,1 0,-1 0,0 0,1 0,-1-1,67-115,-45 49,-3 0,-4-2,-2 0,-4-1,-3 0,-3-1,-3 1,-3-2,-1-18,-3-1,-5 1,-3 0,-5-3,11 51,17 42,55 139,279 841,-337-964,-5-7,1 0,1 1,-1-1,1-1,0 1,1 0,0-1,0 0,0 1,1-2,0 1,0 0,0-1,1 0,0 0,0-1,0 0,0 0,3 1,24 1</inkml:trace>
  <inkml:trace contextRef="#ctx0" brushRef="#br0" timeOffset="-43489.742">4378 7847,'0'90,"-4"20,4 1,6-1,4 0,4-1,6 0,28 87,-45-185,0 0,0 0,2 0,-1 0,1 0,1-1,0 0,0 0,1 0,0-1,1 0,0-1,0 1,1-2,0 1,6 3,-9-11,-1 1,1-1,0 0,0 0,0-1,-1 0,1 0,0 0,-1 0,1-1,-1 0,1 0,-1-1,0 1,0-1,0-1,0 1,-1 0,1-1,-1 0,0 0,0 0,0-1,-1 0,1 1,-1-1,1-2,19-26</inkml:trace>
  <inkml:trace contextRef="#ctx0" brushRef="#br0" timeOffset="-43109.236">4492 8506,'0'-12,"23"-7,31-24,25-12,30-17,24 1,24 1,16 8,-10 15,-21 11,-35 12</inkml:trace>
  <inkml:trace contextRef="#ctx0" brushRef="#br0" timeOffset="-39863.766">10002 7145,'30'-21,"21"-58,-3-3,-4-1,25-71,-64 144,285-701,-238 539,-51 171,-1-1,1 1,-1-1,1 0,-1 1,0-1,1 0,-1 1,0-1,0 0,0 1,0-1,-1 0,1 1,0-1,-1 1,1-1,-1 0,0 1,1-1,-1 1,0-1,0 1,0 0,0-1,0 1,0 0,0 0,-1 0,1 0,0 0,-1 0,1 0,-1 0,1 0,-1 1,1-1,-1 0,1 1,-1 0,0-1,1 1,-1 0,0 0,1 0,-1 0,0 0,1 0,-1 0,0 1,0-1,-76 42,64-30,2 2,0 0,0 0,1 1,1 1,1 0,0 0,1 1,1 0,0 0,2 0,0 1,0 0,2 0,0 1,1-1,1 0,1 1,1-1,0 1,1-1,1 0,1 0,5 16,99 157,-43-87,-52-84,0 1,-2 0,-1 1,0 0,-2 0,0 1,-2 0,0 1,-2-1,-1 1,0 0,-2 6,-1-27,0 0,0 0,-1 0,1 0,-1 0,1 0,-1 0,0-1,0 1,-1 0,1 0,-1-1,1 1,-1-1,0 0,1 1,-1-1,-1 0,1 0,0 0,0 0,-1-1,1 1,-1 0,1-1,-1 0,0 0,0 0,1 0,-1 0,0 0,0-1,0 1,0-1,0 0,0 0,-1 0,-2 2,0-1,0 1,-1-1,1 0,-1-1,1 1,-1-1,1 0,0-1,-1 0,1 0,0 0,-1-1,1 0,0 0,0-1,0 1,1-1,-1 0,1-1,-1 0,1 1,0-2,0 1,1 0,0-1,-2-2,1-10</inkml:trace>
  <inkml:trace contextRef="#ctx0" brushRef="#br0" timeOffset="-39337.964">11113 5671,'16'18,"83"184,-9 4,37 136,-74-194,31 45,-35-126,-47-66,-1 0,1 0,0 0,-1 0,1 0,0 0,0-1,0 1,0-1,-1 1,1-1,0 0,0 0,0 0,0 0,0 0,0 0,0 0,0-1,0 1,0-1,-1 1,1-1,0 0,0 0,-1 1,1-1,0-1,-1 1,1 0,-1 0,1 0,-1-1,0 1,0-1,1 1,-1-1,0 0,0 1,0-3,12-17,-2-1,0 0,-1-1,-2 0,0-1,-1 0,0-12,30-148,-8-1,-5-37,-1 14,38-241,-55 414</inkml:trace>
  <inkml:trace contextRef="#ctx0" brushRef="#br0" timeOffset="-38794.608">12224 6623,'1'459,"19"-405,-19-53,0 0,-1 0,1 0,0 0,0 0,0 0,0-1,0 1,0 0,-1-1,2 1,-1 0,0-1,0 1,0-1,0 0,0 1,0-1,0 0,1 0,-1 0,0 1,0-1,0-1,1 1,-1 0,0 0,0 0,0 0,0-1,0 1,1-1,-1 1,0-1,0 1,0-1,0 0,0 1,0-1,-1 0,1 0,0 0,0 1,0-1,-1 0,1-1,6-8,-2-1,0 0,0 0,-1 0,0-1,-1 1,0-1,-1 0,0 0,-1 0,0-11,0 11,6-271,-7 281,0-4,0 0,0-1,0 1,-1 0,0-1,0 1,0 0,-1 0,0 0,0 0,-1 0,0 0,0 1,0-1,0 1,-1 0,-1-1,-14-7</inkml:trace>
  <inkml:trace contextRef="#ctx0" brushRef="#br0" timeOffset="-38410.408">12769 5127,'0'4,"0"12,12 16,15 13,14 4,13-7,7-11,3-10,16-13,6-15,9-23,-13-5</inkml:trace>
  <inkml:trace contextRef="#ctx0" brushRef="#br0" timeOffset="-37868.438">13903 4628,'-8'2,"1"1,-1-1,1 2,-1-1,1 1,0 0,1 0,-1 1,1 0,-1 0,2 1,-1-1,0 1,1 0,0 1,-1 3,2-6,-8 12,1-1,1 1,0 1,1 0,1 0,1 1,0 0,2 0,0 0,1 1,0 0,2 0,0 0,1 0,1 0,1 0,2 11,-3-12,1 0,0 0,1 0,2 0,-1-1,2 1,1-1,0 0,1 0,3 4,3 1,-5-11,0 1,-1 0,-1 0,0 1,-1 0,0 0,0 0,-2 0,0 1,0 0,-1 3,-2-16,1 0,-1 1,0-1,1 0,-1 0,0 0,0 0,0 1,0-1,0 0,-1 0,1 0,0 0,0 0,-1 0,1 1,-1-1,1 0,-1 0,1 0,-1 0,0 0,1 0,-1-1,0 1,0 0,0 0,0 0,1-1,-1 1,0 0,0-1,0 1,-1-1,1 1,0-1,0 0,0 1,0-1,0 0,0 0,-1 0,1 0,0 0,0 0,0 0,0 0,-1 0,1-1,-50-28,23 1</inkml:trace>
  <inkml:trace contextRef="#ctx0" brushRef="#br0" timeOffset="-37431.546">13494 4741,'-1'-1,"0"0,-1 1,1-1,-1 0,1 0,-1 1,1-1,-1 1,1 0,-1-1,1 1,-1 0,0 0,1 0,-1 0,1 0,-1 0,0 0,1 1,-1-1,1 1,-1-1,1 1,-1-1,1 1,-1 0,1 0,0 0,-1 0,0 0,-21 16,0 0,0 1,2 1,0 1,1 1,2 1,-1 2,10-14,-54 67,3 3,3 2,4 3,3 2,5 2,3 2,5 2,3 1,5 2,4 1,4 1,4 0,5 2,4-1,5 76,2-167,1 1,0-1,0 0,1 0,0 0,1 0,-1 0,2 0,-1 0,1-1,0 1,1-1,-1 0,2 0,-1 0,1 0,5 5,8-1,0-1,1-1,0-1,1 0,0-2,0 0,0-1,1-1,-1-1,1-1,0-1,10-1,88 7,0-5,102-12,-201 8,0 0,-1-2,1 0,0-1,-1-1,0-1,-1-1,1 0,-1-2,9-6,6-8</inkml:trace>
  <inkml:trace contextRef="#ctx0" brushRef="#br0" timeOffset="-36365.161">13903 5648,'-31'-1,"25"-1,-1 1,0-1,0 1,1 1,-1-1,0 1,0 0,0 1,0 0,1 0,-1 0,0 1,1 0,-1 0,1 1,0-1,0 2,0-1,0 0,0 1,1 0,0 1,-1-1,1 1,1 0,-1 0,1 1,0-1,0 1,1 0,0 0,-2 4,0 14,1 1,1-1,1 1,1 0,2 0,0 0,4 19,-2-36,-1 0,1 0,1 0,-1 0,1-1,1 0,-1 0,1 0,0 0,1-1,0 0,0 0,0 0,1-1,-1 0,1 0,7 3,60 60,-71-65,0-1,0 1,-1 0,1 0,-1 0,0 0,0 1,0-1,0 1,-1-1,1 1,-1-1,0 1,0 0,0 0,-1-1,1 1,-1 0,0 0,0 0,0 0,-1 0,1-1,-1 1,0 0,0 0,0-1,-1 1,1-1,-1 1,0-1,0 1,0-1,0 0,-2 2,-11 0,-1 0,0-1,0-1,0-1,-1 0,1-1,-1 0,1-1,0-1,-1-1,0-1,-35 0,28 2,4 1</inkml:trace>
  <inkml:trace contextRef="#ctx0" brushRef="#br0" timeOffset="-35607.317">13812 4718,'34'-13,"-15"13,0 2,-1 0,1 1,-1 1,1 0,-1 2,-1 0,1 1,-1 0,0 2,-1 0,0 1,0 0,-1 2,0-1,-1 2,-1 0,5 6,33 30,-1 2,-3 2,-3 2,-1 2,-3 2,-3 1,-3 2,-2 1,-3 2,-3 1,-3 1,12 57,-4 29,-6 2,-6 1,-8 0,-6 78,-5-144,-3 0,-4 0,-4-1,-18 66,27-140,-2-1,0 1,0-1,-1 0,-1-1,-1 1,0-1,0 0,-6 6,10-16,0 0,0 0,0 0,-1-1,1 1,-1-1,1 0,-1 0,0 0,0 0,0-1,0 1,0-1,0 0,0-1,0 1,-1-1,0 1,-27-3</inkml:trace>
  <inkml:trace contextRef="#ctx0" brushRef="#br0" timeOffset="-18490.365">863 11113,'185'0,"-168"3,-1 0,1 1,-1 1,0 0,0 1,0 1,-1 1,0 0,0 1,-1 0,0 1,-1 1,0 0,0 1,-2 0,1 1,-2 0,1 1,-2 0,0 1,-1-1,0 2,-1-1,-1 1,-1 0,0 1,0 4,5 10,-1 1,-2 0,-1 0,-1 1,-2 0,-2 0,0 0,-3 0,0-1,-2 1,-2 0,-1-1,-1 0,-2-1,-1 0,-2 0,0-2,-2 1,-2-2,0 0,-2-1,-1 0,-22 21,12-23,-2 0,-1-2,-1-1,0-2,-2-1,0-2,-1-2,-26 7,25-10</inkml:trace>
  <inkml:trace contextRef="#ctx0" brushRef="#br0" timeOffset="-16698.813">3494 11273,'28'-36,"-2"-1,-2-1,-1-1,-2 0,-2-2,-1-1,-2 0,9-42,1 6,10-20,-4-2,-4-2,-5 0,-4-2,4-97,-23 66,0 134,0 0,1-1,-1 1,0 0,0-1,0 1,0 0,-1-1,1 1,0 0,-1 0,1-1,0 1,-1 0,0 0,1-1,-1 1,0 0,1 0,-1 0,0 0,0 0,0 0,0 0,0 0,0 0,0 1,0-1,0 0,-1 1,1-1,0 1,0-1,-1 1,1-1,0 1,-1 0,1 0,0 0,-1 0,1 0,0 0,-1 0,1 0,0 0,-1 1,1-1,-49 43,42-23,2 0,0 0,1 1,1 0,1-1,1 1,1 0,1 0,1 0,1 9,-1 8,-1-35,-1 32,2 0,1-1,2 1,1-1,2 0,9 26,-5-30,1 0,2-1,1-1,1 0,1 0,2-2,10 11,-20-28,1-1,0 0,0-1,1 0,0-1,0 0,1 0,-1-2,1 1,3-1,-4 0,0 0,1 0,-2 1,1 1,0-1,-1 2,0 0,-1 0,1 0,-1 1,2 3,-6-2,-1 0,0 0,-1 0,0 0,0 1,-1-1,0 1,0-1,-1 1,-1 0,0 0,0-1,-1 1,0 3,1-8,0 4,-1 1,0-1,0 0,0 1,-1-1,-1 0,0 0,0 0,0-1,-1 1,-1-1,1 0,-1 0,-1 0,1-1,-1 1,-1-1,1-1,-1 1,0-1,-1-1,1 1,-1-1,-7 3,-9 2,-1-1,-1-1,1-1,-1-1,0-2,-1 0,1-2,-1-1,1-1,-22-3,-95-20,91 5</inkml:trace>
  <inkml:trace contextRef="#ctx0" brushRef="#br0" timeOffset="-15918.889">4537 9708,'0'8,"7"17,7 32,5 22,11 32,11 32,3 22,2 14,-4 4,-8-15,-6-23,-8-40,-8-54,-5-51,-4-56,-3-19</inkml:trace>
  <inkml:trace contextRef="#ctx0" brushRef="#br0" timeOffset="-15382.553">5035 9821,'-120'225,"66"-158,-58 92,110-152,1 0,-1 0,1 0,1 1,0-1,0 0,0 0,0 0,1 1,1-1,-1 0,1 0,0 0,1-1,0 1,0 0,0-1,1 0,-1 0,2 0,-1 0,4 3,17 34,2-1,2-2,2 0,2-2,1-2,1-1,2-2,2-1,0-2,3-2,0-2,1-1,28 10,35-13,-82-20</inkml:trace>
  <inkml:trace contextRef="#ctx0" brushRef="#br0" timeOffset="-15124.778">5739 10774,'0'0</inkml:trace>
  <inkml:trace contextRef="#ctx0" brushRef="#br0" timeOffset="-7664.49">10751 8279,'18'43,"155"443,-132-358,24 63,-8 3,-9 2,-9 2,2 81,-46-186,-6-77</inkml:trace>
  <inkml:trace contextRef="#ctx0" brushRef="#br0" timeOffset="-7029.408">8007 10433,'32'14,"284"-4,-141-10,65 0,75 0,79 0,78 0,1911-28,-2120 20,33-1,-5 7,-261 3</inkml:trace>
  <inkml:trace contextRef="#ctx0" brushRef="#br0" timeOffset="-6271.807">8483 11046,'0'-4,"0"7,0 18,0 20,7 27,3 21,0 7,-2-1,-3-5,-1 1,-2-11,2-19,6-24,3-21,1-15</inkml:trace>
  <inkml:trace contextRef="#ctx0" brushRef="#br0" timeOffset="-5839.457">8981 11477,'4'-8,"13"-2,7 0,8 2,13 2,7 2,6 3,5 0,11 1,4 0,1 1,-5-1,-12 0,-13 1,-9-1,-13 0</inkml:trace>
  <inkml:trace contextRef="#ctx0" brushRef="#br0" timeOffset="-5474.731">9412 11159,'0'16,"0"16,0 14,0 11,0 0,0 2,0-6,0-3,0-8,0-6,0-9</inkml:trace>
  <inkml:trace contextRef="#ctx0" brushRef="#br0" timeOffset="-4580.157">10342 11181,'0'-6,"0"-1,0 1,0-1,-1 1,0 0,0-1,-1 1,1 0,-1 0,-1-1,1 2,-1-1,0 0,-1 0,1 1,-1 0,0 0,0 0,-1 0,0 1,1-1,-1 1,-1 0,1 1,-1-1,1 1,-1 0,0 1,0-1,0 1,0 1,-5-2,5 2,-2 0,1 0,0 1,0 0,0 0,0 1,0 0,0 0,0 0,0 1,1 0,-1 1,0-1,1 1,0 1,0-1,0 1,0 0,0 0,1 1,0 0,0 0,0 0,0 0,-3 7,0 0,0 2,1-1,0 1,1 0,1 1,1-1,0 1,0 0,2 0,-1 0,2 10,-2-14,1-1,1 1,-1 0,2 0,0 0,0 0,1 0,0-1,1 1,0 0,1-1,0 1,1-1,0 0,0 0,1 0,0 0,1-1,0 0,1 0,0-1,0 0,1 0,1 1,185 68,-192-76,0-1,-1 1,1-1,0 1,0 0,-1-1,1 1,-1 0,1 0,-1 0,1 1,-1-1,1 0,-1 0,0 1,0-1,0 1,0-1,0 1,0-1,0 1,0 0,-1-1,1 1,-1 0,1 0,-1 0,0-1,1 1,-1 0,0 0,0 0,-1 0,1-1,0 1,0 0,-1 0,1 0,-1-1,0 1,1 0,-1-1,0 1,0-1,0 1,0-1,0 1,-1-1,1 1,0-1,-1 0,1 0,0 0,-1 0,0 0,1 0,-1 0,-1 0,-19 6,0-1,0-1,-1-1,0-1,1-1,-1-1,0-1,-2-1,-2 2,-102-2,81 0</inkml:trace>
  <inkml:trace contextRef="#ctx0" brushRef="#br0" timeOffset="-3660.224">10864 11249,'0'468,"-8"-354,8-114,0 1,1-1,-1 1,0 0,0-1,0 1,0-1,1 1,-1 0,0-1,0 1,0-1,0 1,0 0,0-1,-1 1,1-1,0 1,0-1,0 1,0 0,-1-1,1 1,0-1,-1 1,1-1,0 1,-1-1,1 1,-1-1,1 0,0 1,-1-1,1 1,-1-1,0 0,1 1,-1-1,1 0,-1 0,1 0,-1 1,1-1,-1 0,0 0,1 0,-1 0,1 0,-1 0,0 0,1 0,-1 0,1 0,-1-1,0 1,1 0,-1 0,1 0,-1-1,1 1,-1 0,1-1,-1 1,-18-40,4-23,4 0,2 0,3-1,3 0,3-11,0 71,-1-12,-1-1,0 1,1-1,1 1,1-1,0 1,1-1,0 1,2-1,0 1,1 1,0-1,1 1,1-1,1 2,0-1,7-9,-7 19,1 0,-1 0,1 1,0 0,0 1,1 0,-1 0,1 1,-1 0,1 1,0 0,-1 0,1 1,0 0,0 1,-1 0,9 3,11-3,-21 0,-2-2,-1 1,1 0,0 0,-1 0,1 1,-1-1,1 1,-1 1,1-1,-1 1,0 0,0 0,0 1,0-1,0 1,0 0,-1 1,1-1,-1 1,0 0,0 0,2 2,-3 2,0-1,0 0,0 1,-1-1,-1 1,1 0,-1 0,0 0,-1-1,0 1,0 0,0 0,-1 0,-1 0,1-1,-1 1,-1 0,1-1,-1 1,0-1,-1 0,0 0,-2 3,-2 3,-1-1,0 1,0-2,-1 1,-1-2,0 1,0-1,-1-1,0 0,-1-1,0 0,-1-1,0 0,0-1,0-1,-1 0,0-1,0 0,0-2,-1 0,1 0,-1-1,1-1,-1-1,1 0,-1-1,1-1,-1 0,1-11,152 83,2-4,2-6,138 36,-173-74,-79-19</inkml:trace>
  <inkml:trace contextRef="#ctx0" brushRef="#br0" timeOffset="-3266.734">11861 11068,'-8'2,"0"0,0 0,1 1,-1 0,0 1,1 0,0 0,0 0,0 1,0 0,1 0,0 1,0-1,0 1,1 1,0-1,0 1,0 0,1 0,0 0,0 1,1 0,0-1,1 1,0 0,0 0,0 1,-17 51,3 1,2 1,4 0,1 1,4 0,2 4,1-53,0 1,1 0,0 0,1-1,1 1,1 0,0 0,0-1,2 1,0-1,0 0,1 0,1-1,0 1,1-1,1 0,0-1,0 0,1 0,1-1,2 2,4-5,-1-1,1 0,1-1,-1-1,1 0,0-1,0-1,0-1,0 0,1-1,-1-1,0-1,1 0,-1-1,0-1,0-1,0 0,-1-2,1 1,-1-2,-1 0,1-1,-1-1,5-4,24-14,-10 4</inkml:trace>
  <inkml:trace contextRef="#ctx0" brushRef="#br0" timeOffset="-1498.63">8029 12428,'-31'-187,"20"142,-116-427,-70-134,116 377,-251-755,171 434,25-6,15-63,80 291,39 304,1 15,-1 0,2 0,-1 0,1 0,1-1,-1 1,2 0,-1 0,1 1,0-1,3-4,-4 11,1 0,0 0,-1 1,1-1,0 0,0 1,0 0,0-1,0 1,1 0,-1 0,0 0,1 0,-1 1,0-1,1 1,-1-1,1 1,-1 0,1 0,-1 0,1 0,-1 0,1 1,-1-1,0 1,1 0,-1-1,0 1,1 0,1 1,4 0,150 31,1-7,40-4,918 2,-870-25,3005-4,-3198 5,4-2,1 3,-1 3,0 2,-1 2,5 4,-31-1,-1 1,0 2,-1 1,0 1,-1 2,8 7,-11-8,-18-13,128 87,4-6,4-7,45 14,300 88,-468-174,-14-5,0 1,0-1,0 1,-1 0,1 0,0 1,-1 0,0 0,1 0,-1 0,0 1,-1 0,1 0,-1 0,0 1,0-1,1 2,16 111,-21-111,-6 695,3 2517,3-3183,2-20,-2 0,0 0,-1 0,0 0,-1 0,-1-1,0 1,-1-1,-1 1,0 0,2-12,1 1,-1-1,0 0,0 0,0 0,0 0,-1 0,1-1,-1 1,1-1,-1 0,0 0,0-1,0 1,0-1,0 1,0-1,0-1,0 1,-1-1,1 1,0-1,-1 0,1-1,0 1,0-1,-3 0,-25 1,-472 38,-1258 65,-1728-33,3429-71,29 0</inkml:trace>
  <inkml:trace contextRef="#ctx0" brushRef="#br0" timeOffset="14780.722">9163 13245,'30'70,"118"299,-37-87,56 86,-154-342,29 56,3-2,35 46,-64-104,0-1,1-1,2 0,0-2,0 0,2-1,0-1,1-1,0-1,2-1,7 3,17-1,1-2,1-2,0-2,0-2,1-3,0-2,0-2,35-5,-44 6,0-3,0-1,0-2,0-2,-1-1,0-3,-1-1,0-2,-1-1,0-3,-2-1,7-5,-39 19,1 1,-1-1,0 0,0-1,0 1,0-1,-1 0,0 0,-1-1,1 1,-1-1,0 1,-1-1,0 0,0 0,0 0,-1 0,0-1,0 1,-1 0,0-1,-1-3,0-8,-2 1,0-1,-1 1,0 0,-2 0,0 1,-1-1,-2-1,-24-46</inkml:trace>
  <inkml:trace contextRef="#ctx0" brushRef="#br0" timeOffset="15169.394">10751 14061,'18'3,"0"0,0 1,0 0,0 2,0 0,-1 1,0 1,-1 0,0 2,14 9,-25-16,74 49,-2 2,-3 5,64 64,-106-96,-1 1,-1 1,-2 1,-1 2,-1 1,-2 1,-1 1,-2 1,-1 0,-2 2,-2 0,-1 1,-3 1,7 30,-17-63,0 1,-1-1,1 1,-2-1,1 1,-1-1,0 1,0 0,-1-1,0 1,-1-1,0 1,0-1,0 0,-1 0,0 0,0 0,-1 0,0-1,0 1,0-1,-1 0,0-1,0 1,-1-1,0 0,1 0,-2 0,1-1,-5 2,-88 23,50-16</inkml:trace>
  <inkml:trace contextRef="#ctx0" brushRef="#br0" timeOffset="16199.664">12588 14538,'54'-59,"-11"-15,-3-2,27-73,20-40,-64 141,-15 30,0 0,1 1,1 0,1 0,0 1,1 1,6-7,-17 21,0 0,0 0,0 0,0 0,0 0,0 0,0 0,1 0,-1 0,0 1,0-1,1 0,-1 1,1-1,-1 1,0-1,1 1,-1 0,1 0,-1 0,1 0,-1 0,1 0,-1 0,0 0,1 0,-1 1,1-1,-1 0,1 1,-1 0,0-1,0 1,1 0,-1-1,0 1,0 0,0 0,1 0,-1 1,27 59,-4 153,-20-140,49 499,-47-545,-5-27,1 1,-1 1,0-1,0 0,0 0,-1 0,1 1,0-1,-1 0,0 0,1 1,-1-1,0 0,0 1,0-1,-1 1,1-1,-1 0,1 0,-1 1,0-1,1 0,-1 0,0 0,-1 0,1 0,0 0,0 0,-1 0,1 0,-1 0,0-1,0 1,1-1,-1 1,0-1,0 0,0 0,0 0,-3 1,-133 26,105-5,33-22,0 0,0 0,0 0,0-1,0 1,0 0,0 0,0 0,0-1,0 1,0 0,0 0,1 0,-1-1,0 1,0 0,1 0,-1-1,1 1,-1 0,1-1,-1 1,1 0,-1-1,1 1,0-1,-1 1,1-1,0 1,-1-1,1 1,0-1,0 0,-1 1,1-1,0 0,0 0,0 0,-1 0,1 0,0 1,0-1,0-1,0 1,-1 0,1 0,1 0,42 8,2-1,-1-3,1-1,36-4,-32 1,355-3,-381 3</inkml:trace>
  <inkml:trace contextRef="#ctx0" brushRef="#br0" timeOffset="17059.515">12882 15604,'-31'-75,"-52"-162,-19-114,-167-915,149 764,119 499,0 1,0-1,1 1,-1-1,1 0,-1 0,1 1,0-1,0 0,0 1,0-1,0 0,1 0,-1 1,1-1,0 0,0 1,0-1,0 1,0-1,1 1,-1 0,1-1,-1 1,1 0,0 0,0 0,0 0,0 0,0 1,0-1,0 1,1-1,-1 1,1 0,-1 0,1 0,-1 0,1 0,0 1,-1-1,1 1,0-1,0 1,-1 0,1 0,0 0,0 1,266 7,81 3,0-16,252-38,-464 30,-133 15,0 0,-1 1,1 0,-1 0,1 0,-1 0,0 1,0 0,-1-1,1 1,-1 1,0-1,0 1,0-1,-1 1,1 0,-1 0,0 0,-1 0,1 0,-1 0,0 0,0 1,0 3,50 327,95 748,-113-649,-32-428,0 0,-1 0,0 0,0 0,-1 0,0 0,0 0,0 0,-1 0,0-1,-1 1,1-1,-1 1,-1-1,1 0,-1 0,0 0,0 0,-1-1,1 0,-3 2,-19 11,-2-1,0-1,-1-2,-1 0,0-2,0-2,-1 0,-11 0,35-8,-237 58,-1-12,-77-1,285-42,-35 6,-94 13,-2-7,-8-7,166-10,0 0,-1-1,1 0,0 0,-1-1,1 0,0-1,0 0,1-1,-4-1,-18-16</inkml:trace>
  <inkml:trace contextRef="#ctx0" brushRef="#br0" timeOffset="30487.808">12814 14221,'2'-2,"0"0,-1 1,1-1,0 0,0 1,0 0,1-1,-1 1,0 0,0 0,1 1,-1-1,0 0,1 1,-1-1,1 1,-1 0,1 0,-1 0,1 0,-1 0,1 0,-1 1,0-1,1 1,51 6,-40-4,-1 0,1-1,0-1,-1-1,1 1,0-2,0 0,0-1,-1 0,1-1,-1 0,6-4,-11 2,-1 0,0-1,0 0,0 0,-1 0,0-1,0 0,-1-1,0 1,0-1,-1 0,0 0,0 0,1-5,1 0,84-186,-90 198,1-1,-1 1,0 0,1-1,-1 1,1 0,-1-1,1 1,0 0,-1 0,1-1,0 1,0 0,0 0,0 0,0 0,0 0,0 0,0 1,0-1,0 0,1 0,-1 1,0-1,1 1,-1-1,0 1,1 0,-1-1,0 1,1 0,-1 0,1 0,-1 0,1 0,-1 0,0 0,1 1,-1-1,0 0,1 1,-1-1,0 1,1 0,-1-1,0 1,0 0,0 0,0 0,1-1,-1 1,0 1,33 118,-7 109,-10 1,-10 1,-11 39,2-98,0 161,2-331,1 0,-1 0,0 0,1 0,-1 0,0 0,0 0,0-1,0 1,-1 0,1 0,-1 0,1 0,-1 0,1 0,-1-1,0 1,0 0,0 0,0-1,0 1,0-1,-1 1,1-1,0 0,-1 1,1-1,-1 0,1 0,-1 0,0 0,1 0,-1 0,0 0,0-1,0 1,1-1,-1 1,0-1,0 0,0 0,0 0,-1 0,-131-44,78 30,0 3,-1 3,0 2,0 3,-56 3,102 1,32-1,210 1,170-24,317-69,-665 89,-47 4</inkml:trace>
  <inkml:trace contextRef="#ctx0" brushRef="#br0" timeOffset="40220.551">840 14606,'1'-9,"-1"0,-1 0,0 0,0 0,0 0,-1 0,0 0,-1 1,0-1,-1 1,0-1,0 1,0 0,-1 1,0-1,-1 1,0 0,0 0,-4-3,-3-2,-1 1,-1 1,0 0,0 0,-1 2,0 0,-1 1,1 0,-1 2,-1 0,1 1,-1 0,-5 1,15 1,0 1,-1 1,1-1,-1 1,1 1,0 0,-1 0,1 0,0 1,0 0,0 1,0 0,0 0,1 1,-1 0,1 0,0 1,0-1,0 2,1-1,0 1,0 0,0 0,1 0,0 1,0 0,0 0,-2 7,3-4,0 0,1 0,0 1,1-1,0 1,1 0,0-1,0 1,1 0,1 0,0-1,0 1,1 0,0-1,1 1,0-1,1 0,0 0,0 0,1-1,3 3,13 23,2-2,1 0,2-2,28 27,325 347,-327-323,-52-79,0-1,-1 1,1-1,-1 1,1 0,-1-1,0 1,0-1,0 0,-1 1,1-1,0 0,-1 1,1-1,-1 0,0 0,0 0,0-1,0 1,0 0,0-1,0 1,-1-1,1 0,0 0,-1 0,1 0,-1 0,1 0,-1-1,0 1,1-1,-1 0,0 0,1 0,-1 0,0 0,1 0,-1-1,1 1,-1-1,0 0,-3 2,-84 5,0-4,-64-7,142 4,6 2,0 0,0 0,-1-1,1 0,0-1,0 1,0-1,0 0,0-1,0 0,0 0,0 0,0 0,1-1,-1 0,1 0,0 0,0-1,0 0,0 0,1 0,-1-1,1 1,0-1,1 0,-4-66,9 38</inkml:trace>
  <inkml:trace contextRef="#ctx0" brushRef="#br0" timeOffset="41019.84">1294 14651,'0'685,"1"-1400,-3 690,2-1,1 1,1 0,1 0,1 0,1 1,1-1,1 1,2 0,0 1,10-17,-14 34,0-1,0 1,1 1,0-1,1 1,-1 0,1 0,0 1,0-1,0 2,0-1,1 1,0 0,-1 1,1 0,0 0,0 0,0 1,1 1,-1-1,0 1,0 0,0 1,0 0,0 1,0-1,0 1,0 1,0 0,-1 0,1 0,-1 1,0 0,0 0,0 1,-1 0,1 0,-1 1,0 0,-1 0,0 0,0 0,0 1,2 4,2 16,-1 0,-1 0,-1 1,-2 0,-1 0,-1 0,-1 21,-12 88,10-131,0-1,-1 0,0 0,0 0,-1-1,1 1,-1-1,0 1,0-1,0 0,-1 0,1 0,-1 0,0-1,0 0,-1 1,1-1,-1-1,1 1,-1-1,0 0,0 0,0 0,-4 0,-58 9,66-11,0 0,1 0,-1 0,0 0,0 0,1 1,-1-1,0 0,1 0,-1 0,0 1,1-1,-1 0,0 1,1-1,-1 1,1-1,-1 1,1-1,-1 1,1-1,-1 1,1-1,-1 1,1-1,0 1,-1 0,1-1,0 1,0 0,0-1,-1 1,1 0,0 0,0-1,0 1,0 0,0-1,0 1,0 0,0 0,0-1,1 1,-1 0,0-1,0 1,1 0,-1-1,0 1,1 0,-1-1,0 1,1-1,-1 1,1-1,-1 1,1-1,-1 1,1-1,0 1,-1-1,1 0,0 1,-1-1,1 0,63 69,2-3,3-3,26 15,-35-28,-16-12,-5-4,1-1,2-2,1-2,2-2,-36-22,0-1,1 0,0 0,0-2,0 1,0-1,0 0,0-1,0 0,1-1,-1 0,0-1,0 0,1 0,-1-1,0 0,0-1,0 0,-1-1,1 0,-1-1,0 0,0 0,-1-1,5-3,37-28</inkml:trace>
  <inkml:trace contextRef="#ctx0" brushRef="#br0" timeOffset="41392.236">2699 14538,'-18'-1,"1"0,-1 1,0 1,0 1,1 1,-1 0,1 1,-1 1,1 0,1 1,-1 1,1 1,0 1,-7 4,4 3,0 0,2 1,-1 1,2 0,0 1,2 1,0 1,1 0,1 0,1 1,1 1,1 0,0 0,2 1,1 0,1 0,2 0,0 1,1-1,1 1,2 0,0-1,2 3,-1-15,1 0,1 0,0 0,0 0,1-1,1 0,0 0,0 0,1-1,1 0,-1 0,2-1,-1 0,1 0,1-1,-1 0,1-1,1 0,-1 0,1-1,0-1,1 0,7 2,21 8,1-3,0-1,1-2,-1-2,2-2,-1-1,1-3,20-2,-54 2,0-1,0 0,0 0,0-1,0 0,-1-1,1 0,0 0,-1-1,1 0,-1-1,0 0,0 0,0 0,-1-1,1 0,-1-1,5-5,-1-3,-1 0,-1-2,0 1,-1-1,-1 0,0 0,1-8,18-50</inkml:trace>
  <inkml:trace contextRef="#ctx0" brushRef="#br0" timeOffset="41812.776">3085 14675,'1'-1,"0"0,-1 0,1 1,0-1,0 1,0-1,0 1,0-1,0 1,0-1,0 1,0 0,0-1,0 1,0 0,0 0,0 0,0 0,0 0,1 0,-1 0,0 0,0 1,0-1,0 0,0 1,0-1,0 1,0-1,0 1,0-1,-1 1,2 0,-1-1,170 81,201 70,-325-134,0-2,1-2,1-3,0-1,13-1,-58-9,0 1,0 0,0 1,0-1,0 1,-1 0,1-1,0 2,0-1,-1 0,1 1,-1 0,1 0,-1 0,0 0,1 0,-1 1,0-1,-1 1,1 0,0 0,-1 0,0 0,1 0,-1 1,0-1,-1 1,1-1,-1 1,1 3,0 7,-2 0,0 0,0 0,-1 0,-1 0,0 0,-1 0,-1-1,0 1,-1-1,0 0,-1 0,-1-1,0 0,0 0,-1 0,-1-1,0 0,-9 8,-17 30,26-34</inkml:trace>
  <inkml:trace contextRef="#ctx0" brushRef="#br0" timeOffset="42298.3">4332 14515,'0'13,"0"0,0 1,1-1,1 0,1 0,-1 0,2-1,0 1,0-1,2 0,-1 0,1 0,1-1,0 0,1 0,0-1,0 0,1 0,0-1,1 0,0 0,1-1,-1-1,2 0,8 5,186 42,-141-41,-61-12,0 0,-1 0,1 0,0 0,-1 1,0 0,1 0,-1 0,0 0,0 0,0 0,0 1,0 0,-1-1,1 1,-1 0,0 0,0 1,0-1,0 0,0 1,-1-1,0 1,1-1,-1 1,0 0,-1-1,1 1,-1 0,0 0,0 0,0-1,0 1,-1 0,0 2,-1 49,-4 0,-1 0,-3-1,-2 0,-7 12,-12 60,23-44,18-76,5-12</inkml:trace>
  <inkml:trace contextRef="#ctx0" brushRef="#br0" timeOffset="42613.073">4967 14878,'4'15,"9"25,2 36,7 33,6 16,0 18,-2 1,-1-10,2-15,-3-17,2-18,1-7,-5-10,-1-12,-6-12,-4-12</inkml:trace>
  <inkml:trace contextRef="#ctx0" brushRef="#br0" timeOffset="43956.496">1725 16307,'-2'-203,"1"196,-1 0,0 0,0-1,-1 2,0-1,0 0,0 1,-1-1,0 1,0 0,-1 0,0 1,0-1,0 1,-1 0,0 0,0 1,0 0,0 0,0 0,-1 1,0 0,0 0,0 1,0 0,0 0,0 0,0 1,-1 0,1 1,-6 0,5-1,-1 0,1 1,-1 0,0 1,1 0,0 1,-1-1,1 2,0-1,0 1,0 0,0 1,0 0,1 0,0 0,0 1,0 0,0 1,1-1,0 1,0 1,0-1,1 1,0 0,0 0,1 1,-2 4,1 3,0 1,1 0,1 0,1 0,0 0,1 0,0 0,2 1,0-1,1 0,0 0,1 0,1 0,1-1,0 1,7 13,5 6,1-1,1-1,2 0,2-2,1 0,15 14,34 29,3-4,4-2,39 23,-105-81,72 68,-87-77,1 0,0 1,0-1,-1 1,1-1,-1 0,1 1,-1-1,0 0,1 1,-1-1,0 0,0 0,0 0,0 0,0 0,0 0,0 0,0 0,0 0,-1 0,1-1,0 1,0 0,-1-1,1 1,-1-1,1 0,0 1,-1-1,1 0,-1 0,1 0,-1 0,1 0,0 0,-1 0,1 0,-1-1,1 1,-1-1,-2 2,-285-2,215-3,-9-12,60 1</inkml:trace>
  <inkml:trace contextRef="#ctx0" brushRef="#br0" timeOffset="44599.496">2064 16261,'26'-7,"-11"10,-1-1,0 2,1 0,-1 1,-1 0,1 1,-1 0,0 1,0 1,3 3,9 3,218 118,212 80,-183-117,-268-94,-3-1,0 0,0-1,0 1,0 0,1 0,-1 0,0 0,0 0,0 0,0 1,1-1,-1 0,0 1,0-1,0 0,0 1,0-1,0 1,0 0,0-1,0 1,0 0,0 0,-1-1,1 1,0 0,0 0,-1 0,1 0,-1 0,1 0,-1 0,1 0,-1 0,1 0,-1 1,0-1,0 0,1 0,-1 0,0 0,0 0,0 1,-1-1,1 0,0 0,0 0,0 0,-1 0,1 0,-1 2,-91 48,61-38,-2 1,-116 51,2 6,3 8,7 5,122-87,29-20,-12 20,29-41</inkml:trace>
  <inkml:trace contextRef="#ctx0" brushRef="#br0" timeOffset="45049.75">2972 16261,'41'19,"194"136,-228-151,123 78,4-5,4-6,2-6,37 7,-45-28,-130-43,0 0,0-1,-1 0,1 0,-1 1,1-1,0 1,-1-1,1 1,-1-1,0 1,1 0,-1 0,1 0,-1 0,0 0,0 0,0 0,0 0,0 1,0-1,0 0,0 1,0-1,0 1,-1-1,1 1,0-1,-1 1,0-1,1 1,-1-1,0 1,0 0,0-1,0 1,0-1,0 1,0 1,-7 7,0 0,0 0,-1-1,-1 0,1 0,-1-1,-1 0,1 0,-8 3,8-4,-83 61,-3-4,-50 23,94-62,18-11</inkml:trace>
  <inkml:trace contextRef="#ctx0" brushRef="#br0" timeOffset="45437.742">4877 15877,'4'-8,"9"5,5 19,13 33,7 40,2 23,-2 17,-7 5,-6 2,-7-17,-6-25,-1-25,-4-24</inkml:trace>
  <inkml:trace contextRef="#ctx0" brushRef="#br0" timeOffset="45825.876">4264 17033,'4'0,"13"4,26 1,38 0,15-1,24-1,21-2,33 0,26 0,17-1,6 0,-11-5,-38 0,-45-4,-47 0,-47 1,-28 3</inkml:trace>
  <inkml:trace contextRef="#ctx0" brushRef="#br0" timeOffset="46595.394">4695 17350,'6'139,"6"0,18 69,-21-145,-1-27,-7-72,-15-490,15 496,1 0,1 0,2 0,1 1,9-27,-12 47,0 1,1-1,0 1,0-1,1 1,0 0,0 1,1-1,0 1,0 0,1 1,0 0,0 0,1 0,0 1,-1 0,2 0,-1 1,0 0,10-3,4 2,0 1,1 0,-1 2,1 1,0 0,0 2,-1 0,1 2,0 0,6 4,-25-6,0 0,0 1,0 0,0 0,0 0,-1 0,1 0,-1 1,1 0,-1-1,0 1,0 1,0-1,-1 0,1 1,-1-1,0 1,0 0,0-1,0 1,-1 0,1 0,-1 1,0-1,0 3,3 109,-5-113,1 1,-1 0,0 0,0 0,-1-1,1 1,-1-1,1 1,-1-1,0 1,-1-1,1 0,0 0,-1 0,0 0,0-1,0 1,0-1,0 1,0-1,0 0,-1 0,1-1,-1 1,0-1,-2 1,-104 12,98-13,-164-2,174 1,1-1,-1 1,0 0,1-1,-1 1,0 0,1 0,-1 1,0-1,1 0,-1 0,1 1,-1-1,0 1,1-1,-1 1,1 0,0 0,-1-1,1 1,-1 0,1 0,0 0,0 1,0-1,0 0,-1 0,2 1,-1-1,0 0,0 1,0-1,1 1,-1-1,1 1,-1 0,1-1,-1 1,1-1,0 1,0 0,0-1,0 1,0 0,0-1,0 1,1 0,-1-1,1 1,-1-1,1 1,-1-1,1 1,0-1,0 1,0-1,0 0,0 1,0-1,0 0,0 0,1 1,15 18,-1-1,2-1,1 0,0-2,1 0,1-1,0-1,1-1,3 1,50 24,1-3,2-3,2-4,0-3,17 0,-84-21,1 0,0 0,0-2,0 1,0-2,0 0,0-1,0 0,0-1,1-1,-1 0,0-1,-1 0,12-5,21-20,-5-3</inkml:trace>
  <inkml:trace contextRef="#ctx0" brushRef="#br0" timeOffset="46998.762">6146 17033,'-61'-1,"29"-1,-1 2,0 1,0 2,1 1,-1 2,-4 2,1 3,0 2,1 1,1 1,0 3,2 0,0 2,1 1,0 2,2 1,1 1,1 2,0 1,21-20,-1 0,1 0,1 0,0 1,0-1,0 1,1 0,0 1,1-1,0 1,1 0,0-1,0 1,1 0,0 0,1 0,0 0,1 0,0 0,0 0,1 0,1 0,-1-1,2 1,-1-1,1 0,1 0,-1 0,1 0,1-1,0 0,0 0,1 0,0-1,0 0,0 0,1-1,1 1,19 3,-1-1,1-1,1-2,-1 0,1-2,0-1,0-2,1-1,16-2,-6 2,1 1,37 0,1-2,-1-5,30-6,-85 8,-1-1,0-1,0 0,-1-2,0 0,0-2,-1 0,0-1,-1-1,0-1,-1-1,0 0,14-16,29-70,-45 56</inkml:trace>
  <inkml:trace contextRef="#ctx0" brushRef="#br0" timeOffset="48761.875">13358 9685,'-302'-551,"251"462,-4 3,-4 2,-4 2,-3 4,-4 2,-2 3,-27-16,15 27,-2 3,-3 4,-2 4,-2 3,-2 5,-2 5,-1 3,-2 5,-1 4,-26 0,-182-27,-1 13,-1 14,-48 12,246 8,0 5,0 5,0 5,1 5,0 4,2 5,0 6,2 4,1 4,-19 15,48-9,1 4,3 3,2 3,2 3,3 4,3 2,2 3,3 3,-9 18,-28 47,5 5,7 4,5 3,-30 88,19-14,10 4,10 4,10 2,10 2,10 3,-1 126,29-224,7 1,5 0,7 0,5-1,6-1,7 0,22 64,2-54,7-3,6-2,5-3,7-3,6-4,5-3,5-4,38 34,-74-90,4-1,2-4,3-2,2-2,3-4,2-3,3-2,1-4,2-3,2-4,73 25,-35-31,1-5,1-5,1-5,0-5,1-5,0-6,64-9,-94 1,0-4,-1-3,0-5,-2-3,0-4,-2-4,-1-4,-2-3,-1-4,47-33,-48 22,-2-4,-3-2,-2-4,-3-4,-4-2,-2-2,-3-4,-4-2,-2-3,34-70,-27 24,-6-3,-6-3,-5-1,-6-2,-6-2,13-123,-10-50,-14-1,-14-170,-9 340,-5 0,-7 1,-11-31,-9 20</inkml:trace>
  <inkml:trace contextRef="#ctx0" brushRef="#br0" timeOffset="49264.819">12520 11545,'8'4,"90"85,158 133,8-11,10-12,9-12,253 122,-187-127,7-16,6-16,76 7,-206-86,-91-43,-140-28,0 1,0 0,0-1,0 0,1 1,-1-1,0 0,0 1,1-1,-1 0,0 0,0 0,1 0,-1 0,0-1,0 1,1 0,-1 0,0-1,0 1,0-1,0 1,0-1,1 0,-1 1,0-1,0 0,-1 0,1 1,0-1,0 0,0 0,0 0,-1 0,1 0,0 0,-1 0,1-1,-1 1,1 0,-1 0,0 0,0-1,1 1,-1 0,0 0,0-1,0 1,0 0,0 0,0-1,-1 1,-37-59,38 59,-232-246,98 117</inkml:trace>
  <inkml:trace contextRef="#ctx0" brushRef="#br0" timeOffset="49570.449">15150 12565,'0'11,"0"13,0 8,0 12,-4-2,-12-5,-20 15,-11 2,-13-4,-12 1,-1-4,8-7,11-9,15-11</inkml:trace>
  <inkml:trace contextRef="#ctx0" brushRef="#br0" timeOffset="50038.462">17962 12112,'4'0,"17"0,12 19,16 26,4 21,4 21,4 32,-4 25,-1 24,-5 7,-13-8,-11-25,-11-32,-8-35</inkml:trace>
  <inkml:trace contextRef="#ctx0" brushRef="#br0" timeOffset="50439.494">16715 13858,'0'4,"4"1,17 0,23-2,17 0,32-1,47-1,68-1,85 0,76 0,58 0,51-1,11 1,-32 0,-59 0,-104 0,-103 0</inkml:trace>
  <inkml:trace contextRef="#ctx0" brushRef="#br0" timeOffset="51269.884">17690 15263,'-1'-15,"10"-21,2 1,1 0,2 0,16-29,7-16,8-25,-16 46,-2-1,-3-1,-2-1,-4-1,-2-1,-3 0,-2-1,-1-37,-21 39,-6 68,6 11,0 1,2 1,0 0,0 0,2 1,1-1,0 2,1-1,1 1,-1 14,0-16,0 0,2 0,0 0,0 0,2 1,0-1,2 1,0-1,1 0,0 1,2-1,0 0,1 0,1-1,0 0,1 0,1 0,4 4,166 156,-176-172,0-1,0 1,-1 0,1 0,-1-1,0 1,-1 0,1 0,-1 0,0 0,-1 0,1 0,-1 0,0 0,0 0,0 0,0-1,-1 1,0 0,0-1,-1 0,1 1,-1-1,0 0,0 0,0 0,0-1,-1 1,0-1,1 0,-1 0,0 0,-1 0,1-1,0 1,-1-1,0 0,1-1,-2 1,-45 23,-1-3,-1-2,-1-2,-1-3,0-1,-1-4,0-2,-55 1,95-7,-4 1,-1-1,1 0,0-2,-1 0,1-1,0-1,0-1,-8-3,25 5,0 0,0 0,1 0,-1 0,0-1,1 1,-1-1,1 0,0 0,-1 0,1 0,0 0,0 0,0-1,1 1,-1-1,0 1,1-1,0 0,0 1,-1-1,2 0,-1 0,0 0,1 0,-1 0,1 0,0 0,0 0,0 0,0 0,0 0,1 0,-1 1,1-2,16-45</inkml:trace>
  <inkml:trace contextRef="#ctx0" brushRef="#br0" timeOffset="52170.574">18120 14447,'63'93,"-37"-51,-2 0,-2 2,-2 1,-2 0,-1 1,-3 1,-2 0,3 27,7 105,2-118,-17-47,-8-32,-81-252,47 160,6-2,4-1,5 0,5-2,2-58,12 167,-1 0,2 0,-1-1,1 1,0 0,0 0,0-1,1 1,0 0,0 0,1 0,0 0,0 0,0 0,1 1,-1-1,2 1,-1-1,0 1,1 0,0 0,0 1,1-1,-1 1,1 0,0 0,0 1,5-4,-1 7,1 0,-1 0,0 1,1 0,-1 0,1 1,-1 0,0 1,0 0,0 1,-1 0,1 0,-1 0,0 1,0 1,0-1,-1 1,0 1,0-1,0 1,-1 0,0 1,-1-1,2 3,20 20,0 1,-2 0,-2 2,-1 1,-1 1,-2 1,-2 0,-1 2,-1-1,-3 2,-1 0,-2 0,-1 1,1 35,-9-66,1 1,-2-1,1 1,-1-1,-1 1,0-1,0 0,-1 0,0 0,0 0,-1 0,0-1,-1 0,0 1,0-2,-1 1,0-1,0 1,-1-2,1 1,-2-1,1 0,-1 0,0-1,0 0,0-1,0 0,-1 0,0 0,-8 1,-88 25,105-29,-1 0,0 0,1 0,0 0,-1 0,1 0,-1 0,1 1,0-1,0 0,0 0,0 0,0 1,0-1,0 0,0 0,0 0,1 1,-1-1,0 0,1 0,-1 0,1 0,-1 0,1 0,0 0,-1 0,1 0,0 0,0 0,-1 0,1 0,0-1,0 1,0 0,0-1,0 1,0 0,0-1,1 1,-1-1,27 20,1-1,1-2,1 0,0-3,1 0,0-2,1-1,0-2,11 1,6-2,1-2,0-2,0-3,48-4,-39-7,-39 0</inkml:trace>
  <inkml:trace contextRef="#ctx0" brushRef="#br0" timeOffset="52634.718">19414 14198,'-13'3,"0"0,0 1,1 1,0 0,0 1,0 0,0 1,1 0,0 1,1 0,0 1,0 0,0 0,1 1,1 0,0 1,0 0,1 0,1 1,0 0,-4 11,-18 28,4 1,1 1,3 1,2 1,3 1,2 0,2 1,3 0,0 55,6-103,0 1,1-1,1 1,-1-1,1 1,1-1,0 1,0-1,1 1,0-1,1 0,0 0,0 0,1 0,0-1,1 1,0-1,0 0,1 0,-1-1,2 0,-1 0,1 0,0-1,1 0,-1 0,1-1,6 4,15-2,0-1,0-1,0-1,1-2,-1-1,1-1,0-1,12-4,-10 0,0-1,-1-2,1-2,-2-1,1-1,-1-1,-1-2,-1-1,0-1,22-18,-11 5,-10 3</inkml:trace>
  <inkml:trace contextRef="#ctx0" brushRef="#br0" timeOffset="53852.895">17736 16444,'-4'-1,"-1"0,1-1,0 1,0-1,-1 0,2 0,-1 0,0-1,0 0,1 1,-1-1,1 0,0-1,0 1,0 0,0-1,-1-2,0 1,-50-63,2-3,5-2,-12-27,54 91,-107-203,10-6,9-3,10-5,-29-140,2-28,18-4,-37-383,113 640,7 0,6-76,4 194,0 0,1 0,2 0,0 1,2-1,0 1,1 0,2 1,0-1,1 2,1-1,1 2,1-1,0 2,2 0,13-13,15-5,3 3,0 1,3 3,0 2,1 2,2 2,0 2,2 3,0 2,50-8,250-48,3 15,3 15,0 16,284 20,-526 6,63-2,0 9,165 27,-279-19,0 2,-1 3,-1 2,-1 4,-2 2,0 4,8 8,51 36,-3 6,96 88,-86-61,-5 7,-5 4,-1 10,-61-61,-3 1,-3 3,-4 2,-2 2,-4 2,18 55,-39-82,-3 2,-2 0,-2 0,-3 1,-2 1,-3-1,-2 1,-2 0,-3 0,-9 50,-4-52,-2 0,-2-2,-3 0,-1-1,-3-1,-3-2,-1-1,-2-1,-2-2,-2-1,-33 28,-125 136,-9-9,-23 3,175-156,-2-2,-1-2,-3-3,-1-2,-1-3,-2-3,-1-2,-1-4,-1-2,-2-3,0-2,-38 2,-76-7,0-7,-27-10,39 1,-2015-3,2121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2T09:30:10.6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8935 2258,'-4'2,"0"0,1 0,-1 1,0-1,1 1,-1 0,1-1,0 2,0-1,0 0,1 1,-1-1,1 1,0 0,0-1,0 1,0 0,1 1,-1-1,1 0,0 0,0 0,1 1,0-1,-1 2,1-5,-13 76,3 1,4 0,3 0,4 18,-1-90,-2 27,3 0,0 0,2 1,1-1,2-1,1 1,2-1,1 0,2-1,0 0,3-1,0-1,2 0,1-1,21 26,-35-49,1 0,0 0,0 0,0-1,1 0,-1 0,1 0,0-1,0 1,0-1,1-1,-1 1,1-1,-1-1,1 1,0-1,0 0,0 0,-1-1,1 0,0 0,0-1,0 0,0 0,-1 0,1-1,0 0,-1-1,0 1,1-1,3-3,2-1,0-2,-1 0,0 0,-1-1,0 0,0-1,-1 0,-1 0,0-1,0 0,-1-1,-1 1,0-1,-1-1,0 1,-1-1,2-9,5-31,-2 0,-2 0,-1-52,-2 21,-2 0,-5 0,-4 0,-4-7,4 64,-1 1,-1 0,-1 0,-1 1,-2 1,-1 0,-1 1,0 0,-2 1,-1 1,-1 1,0 0,-2 2,0 0,-9-5,-13-5,10 9</inkml:trace>
  <inkml:trace contextRef="#ctx0" brushRef="#br0" timeOffset="391.705">10047 2484,'4'4,"1"5,0 1</inkml:trace>
  <inkml:trace contextRef="#ctx0" brushRef="#br0" timeOffset="1103.449">10796 2122,'-1'-1,"1"0,-1 0,0 0,1 0,-1 1,0-1,1 0,-1 0,0 1,0-1,0 0,1 1,-1-1,0 1,0-1,0 1,0-1,0 1,0 0,0 0,0-1,0 1,0 0,0 0,0 0,0 0,-1 0,1 0,0 0,0 1,0-1,0 0,0 1,0-1,0 0,0 1,1-1,-1 1,0 0,0-1,0 1,-9 6,0 1,1 0,1 1,-1 0,1 0,1 1,0 0,0 0,1 0,0 1,0 0,2 0,-1 1,2-1,-1 1,0 5,-7 31,1 0,3 0,1 1,3 0,2 0,3 14,7-15,-9-47,1-1,-1 0,1 1,0-1,-1 1,1-1,0 0,-1 0,1 1,0-1,-1 0,1 0,0 0,0 0,-1 0,1 0,0 0,0 0,-1 0,1 0,0 0,-1 0,1-1,0 1,-1 0,1 0,0-1,-1 1,1-1,0 1,-1 0,1-1,-1 1,1-1,-1 1,1-1,-1 0,1 1,-1-1,0 1,1-1,-1 0,0 1,1-1,-1 0,0 0,0 1,0-1,0 0,0 1,1-1,-1 0,-1 0,1 1,0-1,0 0,0 0,0 1,-1-1,78-201,-77 201,0 0,0-1,1 1,-1-1,0 1,1 0,-1-1,1 1,-1 0,1 0,0-1,-1 1,1 0,0 0,0 0,0 0,0 0,0 0,0 0,0 0,0 0,0 0,0 0,1 1,-1-1,0 0,0 1,1-1,-1 1,1 0,-1-1,0 1,1 0,-1 0,1 0,-1 0,0 0,1 0,-1 0,1 1,-1-1,0 0,1 1,-1-1,0 1,1 0,-1-1,0 1,0 0,1 0,7 9,0 1,-1 1,0 0,0 0,-2 0,1 1,-2 0,1 0,-2 0,2 2,168 472,-141-387</inkml:trace>
  <inkml:trace contextRef="#ctx0" brushRef="#br0" timeOffset="1543.764">11431 2394,'3'21,"2"0,1 0,0-1,1 0,2-1,0 1,0-2,2 1,1-1,0-1,1 0,0-1,2 0,6 5,-12-11,169 206,-163-194,-5-9,0 1,-1 0,0 1,-1 0,-1 0,0 1,-1-1,-1 2,3 15,-8-30,0 0,0 0,0 0,0 1,0-1,0 0,-1 0,1 0,-1 0,0 0,1 0,-1 0,0 0,0 0,0-1,0 1,-1 0,1 0,0-1,-1 1,1-1,-1 0,1 1,-1-1,0 0,0 0,0 0,1 0,-1 0,0 0,0 0,0-1,0 1,0-1,-1 0,1 1,0-1,0 0,0 0,0 0,-86-18,78 9,1 0,0 0,0-1,1-1,0 1,1-1,0 0,1-1,0 1,0-1,2 0,-1-1,2 1,0-1,0 0,1 0,1 0,0-3,-8-57</inkml:trace>
  <inkml:trace contextRef="#ctx0" brushRef="#br0" timeOffset="1811.575">11544 2167,'0'-8,"0"-10,4-9,12-9,8-1,8 1,1 3,0 4,-2 2,-3 2,-1 6,-7 5</inkml:trace>
  <inkml:trace contextRef="#ctx0" brushRef="#br0" timeOffset="2392.049">12133 2326,'70'77,"131"159,-199-232,1 0,-1-1,1 1,0-1,0 0,1 0,-1 0,1 0,-1-1,1 1,0-1,0 0,0 0,0 0,0-1,0 1,1-1,-1 0,0 0,1-1,-1 1,1-1,-1 0,1 0,-1-1,0 1,1-1,-1 0,1 0,-1 0,0-1,0 0,0 1,0-1,0-1,4-11,-1 0,-1 0,0-1,-1 1,0-1,-1-1,-1 1,-1-1,0 1,-1-1,0 0,-2 1,0-2,2 6,1-12,-2 1,0-1,-1 1,-1-1,-1 1,-1 0,-1 0,-1 0,-1 1,-1 0,-7-14,13 31,0 0,-1 0,1 0,-1 1,0-1,0 1,0 0,0 0,-1 0,1 0,-1 1,1-1,-1 1,0 0,0 0,0 0,-1 1,1-1,0 1,0 0,-1 1,1-1,-1 0,1 1,0 0,-1 0,1 1,-1-1,1 1,0 0,-1 0,1 0,0 1,0 0,0 0,0 0,0 0,0 0,0 1,1-1,-1 1,1 0,0 0,-7 13,1 1,1 0,1 0,0 0,1 1,1 0,0 1,2-1,0 1,1-1,1 1,0 0,2 6,-1-21,-3 39,1 0,3 0,1 0,2 0,2 0,2-1,2 0,2 0,2 1,-1-12,0-1,3 0,0-1,2-1,0-1,2 0,2-2,0 0,1-2,1 0,2-1,-17-16,1 0,0 0,0-1,1 0,0 0,-1-2,1 1,1-1,-1-1,0 0,1 0,-1-1,1-1,-1 0,1-1,-1 0,1 0,-1-1,1-1,-1 0,0 0,0-1,-1-1,1 0,-1 0,0-1,1-2,28-24,-1-2,-2-1,-2-3,-2 0,-1-2,-1-1,-3-2,-2 0,-1-2,-3-1,-1-2,25-54</inkml:trace>
  <inkml:trace contextRef="#ctx0" brushRef="#br0" timeOffset="2734.623">12836 1759,'4'0,"17"0,23 0,21-4,6-5,7-9,2-5,-2-6,-2-10,-10-2,-9-2,-10 2,-13-3,-12 6</inkml:trace>
  <inkml:trace contextRef="#ctx0" brushRef="#br0" timeOffset="3126.811">13608 988,'0'45,"3"0,2-1,1 1,3-1,1-1,2 1,3-2,6 13,220 453,-223-470,43 60,-59-96,-1-1,1 0,0 1,0-1,0 0,0 0,0 0,1-1,-1 1,0 0,0-1,0 0,1 1,-1-1,0 0,0 0,1 0,-1 0,0-1,1 1,-1-1,0 1,0-1,0 0,0 0,0 0,0 0,0 0,0 0,0 0,0-1,0 1,-1-1,1 1,-1-1,1 0,-1 0,1 0,-1 0,0 0,0 0,0 0,0 0,0 0,-1 0,1 0,-1-1,1 1,-1-2,6-21,-2-1,0 0,-2 0,-1 0,-1-26,-1 44,1-35</inkml:trace>
  <inkml:trace contextRef="#ctx0" brushRef="#br0" timeOffset="3432.12">13880 1623,'0'-4,"4"-13,12-18,16-8,17-4,9 2,5 1,-3 8,-5 6,-8 5,-4-2,-5 0,-6-2,-8-2,-8 6</inkml:trace>
  <inkml:trace contextRef="#ctx0" brushRef="#br0" timeOffset="3700.354">14492 1011,'0'8,"0"10,0 17,-4 22,-5 21,-5 9,-4 12,2-3,2-9,5-13,3-15,-1-13,1-14</inkml:trace>
  <inkml:trace contextRef="#ctx0" brushRef="#br0" timeOffset="4310.684">14379 1804,'247'0,"-112"-39,-135 38,1 0,0 1,0-1,0 1,0-1,0 1,0-1,0 1,0 0,0-1,1 1,-1 0,0 0,0 0,0 0,0 0,0 0,0 0,0 0,0 1,0-1,0 0,1 1,-1-1,0 0,0 1,0 0,-1-1,1 1,0-1,0 1,0 0,0 0,-1-1,1 1,0 0,-1 0,1 0,0 0,-1 0,1 0,-1 0,0 0,1 0,-1 0,0 0,1 0,-1 0,0 0,0 0,0 1,0-1,0 0,0 0,-1 0,1 0,0 0,0 0,-1 1,-7 272,3 227,4-499,0-1,1 1,-1 0,1 0,0 0,-1-1,1 1,0 0,0 0,0 0,0 0,1 0,-1-1,0 1,1 0,0 0,-1-1,1 1,0 0,0 0,0-1,0 1,0-1,0 1,0-1,0 0,1 1,-1-1,0 0,1 0,0 0,-1 0,1 0,-1 0,1 0,0 0,0-1,-1 1,1-1,0 1,0-1,0 0,0 0,-1 0,1 0,0 0,0 0,0 0,0-1,-1 1,1-1,2 0,14-11,0 0,0-2,-1 0,-1-1,0-1,-1 0,-1-1,0-1,-2 0,0 0,-1-2,-1 1,0-1,-2-1,3-9,19-34,-23 51,11-20,-1 0,-2-2,-1 0,-2 0,-1-1,4-31,-12 36</inkml:trace>
  <inkml:trace contextRef="#ctx0" brushRef="#br0" timeOffset="5595.781">14015 285,'-114'-45,"15"18,-2 4,0 5,-1 4,-1 5,-79 3,167 5,0 1,0 0,0 0,0 2,0 0,0 0,1 2,-1 0,1 0,0 2,0-1,0 2,-11 7,10-2,0 1,1 0,0 1,2 1,-1 0,2 1,0 0,1 1,0 0,2 1,0-1,1 2,0-1,2 1,0 0,1 2,-7 47,3 0,2 1,5 65,1-87,-5 50,5 0,4 0,4-1,5 0,3 0,5-1,4-2,4 0,37 45,6-3,5-4,73 91,-86-128,30 40,5-4,6-5,46 38,-124-134,2-1,0-2,2 0,1-2,1-2,1-1,1-1,0-2,2-1,0-2,0-2,1-2,1-1,0-1,22 0,-5-7,1-2,-1-2,0-3,0-3,-1-2,0-2,0-3,-2-2,0-3,25-13,-26 8,-2-1,-1-2,-2-3,-1-2,-1-1,-1-3,-3-1,-1-3,-2-1,-2-1,-1-2,-3-2,-2-1,-2-1,-2-1,1-9,5-22,-4-1,-3-1,-4-1,-4-1,-3 0,-4-1,-2-79,-11 90,-4 1,-3 0,-3 1,-4 0,-2 2,-4 0,-3 1,-3 1,-2 2,-4 1,-3 1,-2 3,-3 1,-2 2,-4 2,-1 3,-3 1,-34-24,26 26,-2 3,-3 2,-1 3,-2 3,-2 3,-2 4,-1 2,-1 4,-1 3,-1 4,-1 2,-2 4,-42-3,-1 5,1 6,-1 5,0 5,0 5,1 6,0 6,2 4,1 6,1 5,2 5,-40 23,3 11,5 7,2 6,5 6,4 6,5 6,4 6,5 5,6 6,5 4,6 6,4 6,-26 50</inkml:trace>
  <inkml:trace contextRef="#ctx0" brushRef="#br0" timeOffset="-47928.851">25400 16818,'-5'3,"0"0,0 1,0-1,0 1,0 0,1 1,0-1,0 1,0 0,1 0,-1 0,1 1,0-1,1 1,-1-1,1 1,0 1,2-5,-18 43,2 2,2 1,3-1,1 2,3 0,-1 31,15 14,7-93,-7-8,-1-1,0 1,0-1,-1 0,0-1,0 1,-1-1,0 0,0 0,-1 0,0-3,8-16,21-29,-31 56,1 0,-1 1,0-1,0 0,0 0,1 1,-1-1,0 1,1-1,-1 1,0-1,1 1,-1 0,1 0,-1 0,1 0,-1 0,0 0,1 0,-1 0,1 1,-1-1,0 0,1 1,-1-1,0 1,1 0,-1-1,0 1,0 0,0 0,0 0,1 0,-1 0,0 0,-1 0,1 0,0 0,0 0,0 0,-1 1,1-1,0 0,-1 1,69 144,-57-113,236 621,-203-536,-33-116,-7-30,-2-15</inkml:trace>
  <inkml:trace contextRef="#ctx0" brushRef="#br0" timeOffset="-47538.024">25944 16999,'0'58,"-2"-6,2 1,2-1,3 0,2 0,2 0,15 47,11-7,3-2,38 60,-72-142,-1-5,-1-1,0 0,1 1,-1 0,0-1,0 1,-1 0,1 0,-1 0,1 0,-1 0,0 1,0-1,0 0,-1 0,1 1,-1-1,1 1,-1-1,0 0,-1 1,1-1,-1 0,1 1,-1-1,0 0,0 0,0 1,-1-1,1 0,-1 0,0 0,0-1,0 1,0 0,0-1,-16 3,0-1,1-1,-1-1,0-1,0 0,-1-1,1-1,-1-1,-9 1,-1-1</inkml:trace>
  <inkml:trace contextRef="#ctx0" brushRef="#br0" timeOffset="-47168.2">25899 17112,'8'-8,"10"-9,10-11,15-23,28-34,5-18,6-14,-1-3,-9 7,-9 8,-12 17,-11 13,-8 19,-1 15,-15 7,-9 9</inkml:trace>
  <inkml:trace contextRef="#ctx0" brushRef="#br0" timeOffset="-48975.039">23927 16886,'-6'1,"0"0,1 1,-1 0,1 0,-1 0,1 1,0 0,0 0,0 0,0 1,0 0,1-1,-2 3,1-2,-22 21,1 0,1 1,2 2,0 0,2 2,1 0,2 1,1 1,1 1,0 5,-13 38,4 0,2 2,5 0,1 6,3-11,2 1,4 0,3 0,3 1,4-1,3 6,-4-64,1 0,1-1,0 1,1-1,0 0,2 0,-1 0,2-1,0 0,1 0,0-1,1 0,0 0,1-1,1 0,0-1,0 0,1-1,1 0,0-1,0 0,0-1,1-1,0 0,1-1,0 0,0-1,7 1,-2-5,1-1,-1-1,1-1,-1 0,0-2,0 0,0-1,0-1,-1-1,0-1,0 0,-1-2,0 0,-1-1,0 0,-1-2,0 0,-1 0,0-2,-1 0,-1-1,0 0,-1 0,-1-2,-1 1,0-1,0-6,9-25,-3-2,-2 0,-3 0,-1-1,-3-1,-2 1,-3-1,-2-10,1 34,-2 1,-1-1,-1 1,-2 0,0 0,-2 0,-1 1,-2 0,0 0,-2 1,0 0,-2 1,-9-11,-33-40,-2 3,-4 3,-21-15,73 75,-72-62,79 70,0 0,0 0,0 0,-1 0,1 1,0-1,-1 1,1 0,-1 0,1 0,-1 0,0 1,1-1,-1 1,0 0,1 0,-1 0,0 1,1-1,-1 1,1 0,-1 0,1 0,-1 1,1-1,-1 1,-31 57,26-20</inkml:trace>
  <inkml:trace contextRef="#ctx0" brushRef="#br0" timeOffset="-48561.617">24652 17611,'4'0,"5"4,5 1,3 0,4-1,-3-1</inkml:trace>
  <inkml:trace contextRef="#ctx0" brushRef="#br0" timeOffset="-196314.857">1 10762,'70'53,"-3"2,-1 4,6 13,60 80,-7 5,-7 6,-7 5,7 31,25 46,-113-211,-30-33,1-1,-1 1,1-1,-1 1,1-1,0 0,-1 1,1-1,-1 0,1 0,0 1,-1-1,1 0,0 0,-1 0,1 0,0 0,-1 0,1 0,0 0,-1 0,1 0,0 0,-1 0,1 0,0-1,-1 1,1 0,-1 0,1-1,-1 1,1 0,0-1,-1 1,1-1,-1 1,1-1,-1 1,0-1,1 1,-1-1,0 1,1-1,-1 0,0 1,1-1,-1 1,0-1,0 0,0 1,0-1,0 0,0 0,8-161,-30-1409,27 1422,0 106</inkml:trace>
  <inkml:trace contextRef="#ctx0" brushRef="#br0" timeOffset="-195469.231">1610 11533,'0'1,"-1"-1,1 0,0 0,-1 0,1 0,-1 0,1 0,0 0,-1 0,1 0,-1 0,1 0,-1 0,1 0,-1 0,1 0,0 0,-1 0,1 0,-1 0,1-1,0 1,-1 0,1 0,0-1,-1 1,1 0,0 0,-1-1,1 1,0 0,-1-1,1 1,0 0,0-1,0 1,-1-1,1 1,0 0,0-1,0 1,0-1,0 1,0-1,0 1,0 0,0-1,0 1,0-1,0 1,0-1,0 1,0 0,0-1,0 1,0-1,1 1,-1-1,-10 180,11-154,-1-12,0 0,1 0,1 1,0-1,0 0,1 0,1 0,0-1,1 0,1 1,-1-1,2-1,0 1,0-1,7 6,-12-14,0-1,0 0,0-1,1 1,-1 0,1-1,-1 1,1-1,0 0,-1 0,1 0,0 0,0 0,0 0,0-1,0 0,0 1,0-1,-1 0,1-1,0 1,0 0,0-1,0 0,0 1,0-1,-1 0,1-1,0 1,-1 0,1-1,-1 1,1-1,-1 0,0 0,0 0,0 0,0 0,0-1,0 1,0 0,-1-1,1 1,-1-1,0 0,7-21,-2 0,0-1,-2 0,0 0,-2 0,-1 0,-1 0,-1-1,-2-1,3 2,0 22,0-1,0 1,0 0,0 0,0 0,0 0,-1 0,1 0,-1 0,0 0,0 0,0 0,-1 0,1 1,0-1,-1 0,0 1,0-1,0 1,0 0,0 0,0-1,0 1,-1 1,1-1,-1 0,0 1,1-1,-1 1,0 0,0-1,0 1,0 1,0-1,0 0,0 1,0 0,0 0,0-1,-1 2,-66 29,62-24,-20 14</inkml:trace>
  <inkml:trace contextRef="#ctx0" brushRef="#br0" timeOffset="-191242.68">7099 10921,'8'-4,"10"-1,9 0,24 1,15 1,3 1,2 2,-7-1,-7 1,-10 0,-12 1</inkml:trace>
  <inkml:trace contextRef="#ctx0" brushRef="#br0" timeOffset="-190790.188">7099 11420,'0'4,"4"1,9 0,13-1,27-1,10-1,11-1,9-1,1 0,-2 0,-4 0,-10 0,-10 0,-11-1,-13 1</inkml:trace>
  <inkml:trace contextRef="#ctx0" brushRef="#br0" timeOffset="-192264.996">4808 10808,'21'11,"-9"9,-1 0,-1 1,-1 0,-1 0,0 1,0 6,1 1,10 37,-3 1,-3 1,3 44,-14-73,-11-34,-26-86,21 30,2 0,3-1,1 1,3-2,2-42,2 94,1-1,0 1,-1-1,1 1,0-1,0 1,-1-1,1 1,0-1,1 0,-1 1,0-1,0 1,1-1,-1 1,1-1,-1 1,1 0,-1-1,1 1,0 0,0-1,0 1,0 0,0 0,0 0,0 0,0 0,0 0,0 0,1 0,-1 0,0 0,1 1,-1-1,1 1,-1-1,1 1,-1-1,1 1,-1 0,1 0,-1 0,1-1,-1 2,1-1,-1 0,1 0,-1 0,1 1,-1-1,1 1,-1-1,1 1,-1 0,0-1,1 1,-1 0,0 0,0 0,0 0,0 0,1 0,-1 0,-1 0,2 1,16 16,-1 1,-1 1,-1 0,0 1,-1 1,-2 0,0 1,6 18,4 3,32 63,-53-107,-1-1,0 1,0-1,0 1,1-1,-1 1,0-1,0 1,1-1,-1 1,0-1,1 1,-1 0,1-1,-1 1,0 0,1-1,-1 1,1 0,-1-1,1 1,-1 0,1 0,-1 0,1 0,0-1,-1 1,1 0,-1 0,1 0,-1 0,1 0,-1 0,1 0,-1 1,1-1,-1 0,1 0,0 0,-1 0,0 1,1-1,-1 0,1 1,-1-1,1 0,-1 1,1-1,-1 0,0 1,1-1,-1 1,0-1,1 1,19-260,-18 247,1 0,0-1,1 1,0 0,0 1,2-1,-1 1,2 0,-1 0,2 1,-1 0,1 0,8-7,-15 16,1-1,0 1,0-1,0 1,0 0,0 0,1 0,-1 0,0 0,0 1,1-1,-1 1,0-1,1 1,-1 0,0 0,1 0,-1 0,0 0,1 1,-1-1,0 1,0 0,1-1,-1 1,0 0,0 0,0 0,0 1,0-1,0 0,0 1,0-1,0 1,49 68,24 139,-11-23,-64-184,0 0,1 0,-1 0,1 0,-1 0,1 0,0 0,0 0,0-1,0 1,0 0,0 0,0-1,0 1,1-1,-1 1,1-1,-1 1,1-1,0 0,-1 0,1 0,0 0,0 0,0 0,0 0,0-1,0 1,0-1,0 1,0-1,0 0,0 0,0 0,0 0,0 0,0 0,0-1,0 1,0-1,0 1,0-1,0 0,0 1,0-1,0 0,-1-1,1 1,0 0,-1 0,1-1,-1 1,1-1,-1 1,0-1,1 0,-1 0,12-17,-1 0,-1-1,-1 0,0-1,-2 0,0 0,-2-1,0 0,2-21,-7 38,23-113,-4 0,1-108,-20 264,0 1,3 0,1 0,2-1,1 0,10 24,-17-59,3 7,-1-1,0 1,-1 0,0 0,-1 0,0 1,0-1,-1 0,-1 0,0 4,0-12,1 0,-2 1,1-1,0 0,0 0,-1 0,1-1,-1 1,1 0,-1-1,0 1,1-1,-1 1,0-1,0 0,0 1,0-1,-1 0,1-1,0 1,0 0,-1-1,1 1,0-1,0 0,-1 1,-1-1,-23 3</inkml:trace>
  <inkml:trace contextRef="#ctx0" brushRef="#br0" timeOffset="-191812.922">5534 9696,'23'0,"14"-1,0 1,0 2,0 2,0 1,0 2,2 2,-4 4,-1 0,0 3,-1 0,-1 2,-1 2,0 1,-2 1,0 1,-1 2,-2 1,-1 1,0 1,-3 1,17 27,26 56,-5 2,-6 3,-4 3,-6 1,-5 3,-5 1,-6 1,-5 1,-1 51,-7-71,-4 0,-6 1,-3 0,-6 0,-6 21,6-102,-1-1,-1 1,-1-1,-2 0,-11 23,16-40,0 0,-1 0,0-1,0 0,-1 0,0 0,-1-1,1 0,-2 0,1-1,-1 0,1 0,-2-1,1 0,-1 0,1-1,-4 1,-66-2,53-14</inkml:trace>
  <inkml:trace contextRef="#ctx0" brushRef="#br0" timeOffset="-193806.711">3720 11103,'8'0,"6"0,12 4,13 12,5 8,-10-8,-11-18,-8-9</inkml:trace>
  <inkml:trace contextRef="#ctx0" brushRef="#br0" timeOffset="-193417.581">4105 10422,'7'0,"8"8,0 14,-3 19,9 25,1 13,0 5,-3 3,-5-5,-5-9,0-5,-2-11,2-6,4-6,2 3,8-1,10 5,1-7</inkml:trace>
  <inkml:trace contextRef="#ctx0" brushRef="#br0" timeOffset="-194852.616">2881 10286,'-16'0,"11"-1,1 1,-1-1,1 1,-1 0,1 0,-1 1,1-1,-1 1,1 0,-1 0,1 1,-1-1,1 1,0 0,0 0,0 0,0 1,0-1,1 1,-1 0,1 0,0 1,0-1,-3 4,-14 22,2 2,1 0,1 1,2 0,1 1,2 1,1 0,1 0,1 9,-30 320,37-354,-6 78,3-1,4 1,3 0,5-1,3 0,7 14,40 35,-55-131,0 1,1 0,0-1,0 1,0-1,1-1,-1 1,1 0,0-1,0 0,0 0,0-1,0 1,1-1,-1 0,1 0,0-1,-1 0,1 0,0 0,0-1,0 0,3 0,4-1,0-1,0 0,0-1,0 0,-1-1,1-1,-1 0,-1-1,12-6,5-5</inkml:trace>
  <inkml:trace contextRef="#ctx0" brushRef="#br0" timeOffset="-194221.927">3334 10785,'-8'0,"0"1,-1 0,1 0,0 1,0 0,0 1,0-1,0 2,1-1,-1 1,1 0,0 0,0 1,1 0,-1 0,1 1,0 0,0 0,1 0,0 1,0 0,0 0,1 0,0 0,1 1,-1 0,-1 6,-5 13,0 0,2 1,1 0,2 0,0 0,2 1,1-1,1 1,2 0,1-1,2 11,-4-35,0 1,0-1,1 1,-1-1,1 1,0-1,0 0,0 1,1-1,0 0,0 0,0 0,0 0,0 0,1-1,0 1,0-1,0 0,0 1,0-1,1 0,-1-1,1 1,0-1,-1 0,1 0,0 0,1 0,-1 0,0-1,0 0,1 0,-1 0,1-1,-1 1,1-1,-1 0,4-1,0-1,1-1,0 0,-1 0,1-1,-1 0,0-1,-1 0,1 0,-1 0,0-1,0 0,0-1,-1 1,0-1,0-1,-1 1,0-1,-1 0,1 0,-1 0,-1-1,0 1,2-9,4-13,-1-1,-2 0,-1 0,-2 0,-1 0,-1-15,0 32,-1 0,0 0,0 0,-2 0,0 0,0 0,-1 1,-1-1,-1 1,1 0,-2 0,0 0,-1 1,0-1,0 2,-1-1,-1 1,-2-2,-31 1,29 21</inkml:trace>
  <inkml:trace contextRef="#ctx0" brushRef="#br0" timeOffset="-123574.89">9707 10173,'-2'-4,"1"0,-1 0,0 1,0-1,-1 0,1 1,-1 0,1-1,-1 1,0 0,0 0,0 1,-1-1,1 1,-1 0,1-1,-1 1,0 1,0-1,0 1,0-1,0 1,0 0,0 1,0-1,-2 1,4 0,0 0,1 0,-1 0,0 0,0 1,1-1,-1 1,0-1,1 1,-1-1,1 1,-1 0,1 0,-1 0,1 0,-1 0,1 0,0 1,0-1,-1 0,1 1,0-1,0 0,0 1,1-1,-1 1,0 0,1-1,-1 1,1 0,-1-1,1 1,0 0,-1 0,-6 70,6-63,0 36,2-1,1 1,3-1,1 0,3 0,1-1,2 0,2 0,2-2,2 0,1-1,2 0,2-2,2-1,1-1,5 3,25 31,3-3,4-3,2-2,2-3,3-4,52 31,-118-83,0 1,-1-1,1 0,1-1,-1 1,0-1,1 1,-1-2,1 1,0 0,-1-1,1 0,0 0,0 0,0-1,0 1,0-1,0 0,0-1,0 1,0-1,0 0,-1 0,1-1,0 1,-1-1,1 0,-1 0,1-1,-1 1,0-1,0 0,0 0,0-1,-1 1,4-4,-1-12,0 1,-1-1,-1-1,-1 1,-1 0,-1-1,0 1,-1-1,-1 0,1-17,0 26,2-27,-2-1,-1 0,-2 0,-2 0,-1 1,-2 0,-6-13,3 23,-2 0,0 1,-2 0,-1 1,-1 1,-2 0,0 2,-4-3,-223-277,235 290,0 0,-1 0,-1 1,1 0,-2 2,0-1,0 2,-1-1,0 2,0 0,-13-4,-136-50,138 54</inkml:trace>
  <inkml:trace contextRef="#ctx0" brushRef="#br0" timeOffset="-121885.122">10977 10536,'11'0,"5"-4,-1-2</inkml:trace>
  <inkml:trace contextRef="#ctx0" brushRef="#br0" timeOffset="-120967.576">12043 10173,'0'-3,"1"1,-1-1,0 1,0-1,0 1,-1-1,1 1,0-1,-1 0,0 1,1 0,-1-1,0 1,0-1,-1 1,1 0,0 0,-1 0,1 0,-1 0,0 0,1 0,-1 0,0 1,0-1,-1 1,1-1,0 1,0 0,-1 0,1 0,0 0,-1 0,1 0,-1 1,1-1,-1 1,1 0,-1 0,0 0,1 0,-1 0,1 0,-1 1,1-1,-1 1,1 0,-1 0,1 0,0 0,-1 0,1 0,0 1,0-1,-2 2,-2 6,1 1,-1 0,2 1,-1-1,1 1,1 0,0 0,0 0,2 0,-1 2,-7 28,2 0,1 0,3 1,1-1,2 1,2 0,1-1,3 0,1 0,2 0,2-1,1 0,18 37,27-7,-56-68,1-1,-1 0,1 1,-1-1,1 0,-1 0,1 0,0-1,-1 1,1 0,0-1,0 1,0-1,0 1,0-1,-1 0,1 0,0 0,0 0,0 0,0 0,0-1,0 1,-1 0,1-1,0 0,0 1,0-1,-1 0,1 0,0 0,-1 0,1 0,-1 0,1-1,-1 1,0 0,0-1,1 1,-1-1,0 1,0-1,0 0,-1 1,9-18,-1-1,-1 0,-1 0,-1 0,-1 0,-1-1,0 0,-2 0,0-13,0 20,5-109,-6 124,1 0,-1 0,1 0,-1 0,1 0,-1-1,1 1,0 0,-1-1,1 1,0 0,0-1,-1 1,1 0,0-1,0 0,0 1,0-1,-1 1,1-1,0 0,0 0,0 1,0-1,0 0,0 0,0 0,0 0,0 0,0 0,0 0,0-1,0 1,0 0,0 0,0-1,0 1,-1-1,1 1,0-1,0 1,0-1,-1 1,1-1,0 0,0 1,-1-1,1 0,-1 0,1 1,-1-1,1 0,-1 0,1 0,-1 0,0 0,1 0,-1 0,0 1,0-1,0 0,0 0,0 0,0 0,0 0,0 0,0 0,0 0,0 0,-1-1,77 151,-69-132,66 191,-8 3,-10 2,10 111,-49-249,-2-44,5-45,-3-25</inkml:trace>
  <inkml:trace contextRef="#ctx0" brushRef="#br0" timeOffset="-120488.725">12949 10422,'48'37,"238"234,-232-227,-32-27,0 1,-1 0,0 2,-2 1,-1 0,5 8,-19-23,-1 1,1 0,-2 0,1 0,-1 0,0 1,0-1,0 1,-1-1,-1 1,1-1,-1 1,-1-1,1 1,-1 0,0-1,-1 1,0-1,0 0,-1 0,0 0,0 0,0 0,-1 0,0-1,-4 5,-2 3,-2 1,0-1,0-1,-1 0,-1-1,0 0,-1-1,0-1,-1 0,-9 3,6-5,0 0,-1-2,0-1,0 0,0-2,-1 0,1-1,-1-1,1-1,-1-1,-1-1,18 2,1 0,-1 0,0-1,0 1,0-1,1 0,-1 0,0-1,1 1,-1-1,1 0,-1 0,1 0,0 0,0 0,0-1,0 1,0-1,1 0,-1 0,1 0,0 0,0-1,0 1,0 0,0-1,1 1,-1-4,-11-42,7-2</inkml:trace>
  <inkml:trace contextRef="#ctx0" brushRef="#br0" timeOffset="-120144.348">13085 10491,'189'-230,"156"-143,-286 316,1 2,4 4,1 2,3 3,52-26,-36 35,-53 28</inkml:trace>
  <inkml:trace contextRef="#ctx0" brushRef="#br0" timeOffset="-109678.05">749 12962,'60'39,"27"51,-4 4,66 97,-127-163,109 159,81 158,-51-30,-155-302,-5-9,0 0,0 0,0 0,1-1,-1 1,1 0,0-1,0 1,0-1,1 0,-1 0,1 0,0 0,0 0,0 0,0-1,0 0,0 1,1-1,-1 0,1-1,0 1,-1-1,3 1,-2-3,0-1,0 0,0 0,-1 0,1 0,-1-1,1 0,-1 1,0-1,0 0,0-1,-1 1,1 0,-1-1,1 1,-1-1,0 0,-1 0,1 0,-1 0,1 0,-1 0,0-1,15-48,-2-1,-3-1,-1 0,-4-1,0-28,3-18,116-810,-72 628,-49 257</inkml:trace>
  <inkml:trace contextRef="#ctx0" brushRef="#br0" timeOffset="-107561.1">2450 13893,'-10'-11,"-50"-38,58 48,0 0,1 0,-1 0,0 0,0 1,-1-1,1 1,0-1,0 1,0 0,0 0,0 0,0 0,-1 0,1 1,0-1,0 1,0-1,0 1,0 0,0-1,0 1,0 0,1 0,-1 1,0-1,0 0,1 1,-1-1,1 1,-1-1,1 1,0 0,-1 0,-1 7,-1 0,1 0,0 1,1-1,0 1,1 0,0 0,0-1,1 1,0 0,1 0,0 0,1 0,0-1,0 1,1-1,0 1,1-1,0 0,0 0,1-1,0 1,1-1,0 0,4 4,1 2,0-1,1 0,1 0,0-1,0-1,1 0,1-1,0 0,0-1,1-1,0 0,1-2,-1 0,1 0,1-2,-1 0,0-1,1 0,0-2,0 0,-1-1,1-1,0 0,15-4,-25 3,-1 0,1-1,-1 1,0-1,0-1,0 1,-1-1,1 0,-1-1,0 0,0 0,0 0,-1 0,1-1,-2 0,1 0,0-1,-1 1,-1-1,1 0,-1 0,3-7,2-13,0 1,-2-1,0 0,-2-1,0-21,1-7,-2 0,-2 0,-3 0,-2 0,-10-45,12 92,0 0,0 0,-1 0,0 0,-1 0,0 1,0-1,-1 1,0 0,-1 1,1-1,-1 1,-1 0,1 0,-1 1,-1 0,1 0,-1 1,0 0,0 0,0 1,-1 0,1 0,-8-1,-16 0,-1 1,1 2,0 1,-1 1,-13 3,-10 0,3 2,32 1</inkml:trace>
  <inkml:trace contextRef="#ctx0" brushRef="#br0" timeOffset="-105472.564">2586 13597,'0'-4,"0"-1</inkml:trace>
  <inkml:trace contextRef="#ctx0" brushRef="#br0" timeOffset="-104885.852">2631 13121,'-28'71,"23"-56,-1 1,-1-1,-1 0,0-1,-1 0,0 0,-1-1,-1 0,0 0,-2 5,0 0,1 2,1-1,1 2,1-1,1 1,1 0,0 1,2 0,0 0,1 7,-8 175,13-178</inkml:trace>
  <inkml:trace contextRef="#ctx0" brushRef="#br0" timeOffset="-104062.734">3787 12690,'-36'-17,"32"16,-2 1,-1 0,0 0,1 0,-1 0,1 1,-1 0,1 1,-1-1,1 1,0 0,0 1,-1 0,2 0,-1 0,0 1,1-1,0 1,-1 1,2-1,-1 1,0-1,1 2,0-1,0 0,1 1,-1-1,0 4,-33 55,3 1,3 2,3 1,3 1,3 1,3 2,3-1,3 2,4 0,2 0,4 1,3 11,0-26,2-1,3 0,2-1,3 1,2-1,3-1,13 30,-26-78,0 1,0-1,1 0,1 0,-1 0,1 0,1-1,-1 1,1-1,1 0,-1-1,1 1,0-1,1 0,-1-1,1 1,0-1,1-1,-1 1,2-1,35-21,-29-1</inkml:trace>
  <inkml:trace contextRef="#ctx0" brushRef="#br0" timeOffset="-103507.75">3923 12917,'2'1,"0"-1,0 1,0 0,0 0,0 1,-1-1,1 0,0 1,-1-1,1 1,-1-1,0 1,0 0,1 0,-1-1,0 1,0 0,0 0,-1 0,1 0,0 0,-1 0,0 0,1 0,-1 1,10 35,-3 1,0-1,-3 2,0 26,0-7,42 470,-35-439,-7-37,2-1,3 1,2-2,2 0,3 0,3 2,-18-49,0-1,0 1,0 0,1-1,-1 1,1-1,0 1,0-1,0 0,0 0,1 0,-1 0,1 0,0-1,0 1,0-1,0 0,0 0,0 0,1 0,-1 0,1-1,-1 1,1-1,0 0,-1 0,1-1,0 1,0-1,0 0,-1 0,1 0,0 0,0 0,0-1,-1 0,1 0,0 0,-1 0,1-1,0 1,0-1,8-10,0-1,-1 1,-1-2,0 1,0-2,-2 1,0-1,0 0,-2-1,0 0,0 0,-2 0,0-1,0 1,-2-1,0 0,-1 0,-1-8,4-34</inkml:trace>
  <inkml:trace contextRef="#ctx0" brushRef="#br0" timeOffset="-103179.832">3697 13484,'4'0,"13"0,14 4,19 1,15 0,20-1,23-1,16-1,-6-5,-11-2,-4-8,-12-5,-18-4,-18 2,-9 4,-14 2,-11-6,-10 2</inkml:trace>
  <inkml:trace contextRef="#ctx0" brushRef="#br0" timeOffset="-102737.019">4400 12576,'72'32,"27"29,-3 3,-3 4,-2 5,25 31,-59-51,-3 3,-2 2,-3 3,-2 1,-3 3,5 15,-27-40,-2 1,-1 0,-3 2,-1 0,-2 0,-2 1,-2 1,-2 0,-2 0,-2 0,-2 18,-1-45,0-1,-1 1,-1 0,-1-1,0 1,-1-1,-1 0,-1 0,0-1,-1 1,-1-1,-1-1,0 0,-1 0,0 0,-11 9,15-19,0-1,-1 0,1-1,-1 1,0-1,0-1,-1 1,1-1,0 0,-1-1,1 0,-1 0,1-1,-1 0,0 0,1 0,-1-1,1-1,-1 1,1-1,0 0,-4-2,-11-5</inkml:trace>
  <inkml:trace contextRef="#ctx0" brushRef="#br0" timeOffset="-102303.707">5716 13597,'7'0,"11"0,14 0,4 0,5 0,7 0,10 4,15 1,11 4,2 0,2-1,-11-2,-13-2,-19-2</inkml:trace>
  <inkml:trace contextRef="#ctx0" brushRef="#br0" timeOffset="-101995.514">5806 13846,'0'8,"4"6,16 5,14 3,15-3,11-4,15-4,10-5,14-3,9-2,-2-2,-15 1,-16-1,-16 0,-19 0</inkml:trace>
  <inkml:trace contextRef="#ctx0" brushRef="#br0" timeOffset="-94036.872">7598 12827,'24'24,"16"54,-3 2,-4 1,11 49,-40-120,164 507,-153-469,2 0,1-1,3-1,2-1,2-1,2-1,1-1,3-2,1-1,9 7,-40-44,0 0,1 0,-1 0,0-1,1 1,-1-1,1 1,0-1,-1 1,1-1,0 0,0 0,0 0,0 0,0 0,0 0,0 0,0-1,0 1,1-1,-1 0,0 1,0-1,0 0,1 0,-1-1,0 1,0 0,0-1,1 1,-1-1,0 0,0 1,0-1,0 0,0 0,0-1,-1 1,1 0,0-1,39-92,-25 22,-3-1,-2 0,-4-1,-4 0,-3-34,4-59,25-208,-25 343</inkml:trace>
  <inkml:trace contextRef="#ctx0" brushRef="#br0" timeOffset="-86677.787">18551 12827,'9'2,"0"0,0 1,0 0,-1 1,0-1,1 2,-1-1,-1 1,1 1,-1-1,0 1,0 0,0 1,-1 0,0 0,0 0,-1 1,0-1,-1 1,3 6,80 114,-86-127,-1 0,1 0,0 0,0 0,0 0,0 0,0 0,0 0,0-1,0 1,0 0,1-1,-1 1,0 0,0-1,1 0,-1 1,0-1,1 0,-1 1,0-1,1 0,-1 0,1 0,-1 0,0-1,1 1,-1 0,0 0,1-1,-1 1,0-1,0 1,1-1,-1 0,0 1,0-1,0 0,0 0,0 0,0 0,0 0,0 0,0 0,0 0,-1 0,1 0,0-1,-1 1,1 0,-1 0,1-1,-1 0,20-76,-16 52,-1 1,-1 0,-1 0,-2-1,0 1,-1 0,-2-1,-1 2,-1-1,0 0,-2 1,-1 0,-1 1,-5-7,14 27,0 0,0 0,-1 0,1 0,-1 0,1 1,-1-1,0 1,0-1,0 1,0 0,0 0,-1 0,1 0,-1 0,1 0,-1 1,0-1,1 1,-1 0,0-1,0 2,0-1,0 0,0 0,0 1,0 0,-1-1,1 1,0 1,0-1,0 0,0 1,0-1,0 1,0 0,0 0,0 0,0 0,1 1,-3 0,0 6,0 0,0 1,0-1,1 1,0 0,1 0,0 0,0 1,1-1,0 1,1 1,-10 55,4 0,2 1,4 0,3 26,-1-64,1-1,1 0,1 0,1 0,2-1,1 1,1-1,1-1,2 0,0-1,4 4,-13-24,1-1,-1 1,1-1,0 1,1-1,-1 0,1 0,0-1,-1 0,2 0,-1 0,0 0,1-1,-1 0,1 0,-1 0,1-1,0 1,0-1,0-1,0 1,0-1,0 0,0-1,-1 0,6 0,22-8,-1-1,0-2,-1-1,0-1,-1-2,0 0,-2-3,0 0,1-3,10-6,0-1,-3-1,0-3,-2 0,-1-3,-2 0,10-18,-1-9</inkml:trace>
  <inkml:trace contextRef="#ctx0" brushRef="#br0" timeOffset="-86287.572">19231 11646,'4'0,"13"0,7 0,4 0,4 0,13 0,10-3,11-10,5-6,4-4,-9-1,-7-1,-6 0,-4 0,-7-7,-10 3</inkml:trace>
  <inkml:trace contextRef="#ctx0" brushRef="#br0" timeOffset="-85816.911">19980 10808,'3'5,"0"0,0 0,0 0,-1 1,1-1,-1 1,-1 0,1-1,-1 1,0 0,0 0,0 0,-1 0,0 0,2 15,115 598,-109-582,-2-5,1-1,2 0,0-1,3 0,6 12,-17-40,0 0,-1 0,1 0,0 0,0-1,0 1,0 0,0-1,1 1,-1-1,0 0,1 1,-1-1,1 0,0 0,-1 0,1 0,0 0,0 0,-1 0,1 0,0-1,0 1,0-1,0 1,0-1,0 0,0 0,0 0,0 0,0 0,0-1,0 1,0 0,0-1,-1 1,1-1,0 0,0 0,0 0,-1 0,1 0,0 0,-1 0,1 0,-1-1,1 1,-1 0,0-1,0 0,1 1,-1-1,0 0,0 1,0-1,8-16,0 0,-1-1,-1 1,-1-1,-1 0,0-1,-1 0,-1 1,-1-1,-1 0,2-109,-8 93</inkml:trace>
  <inkml:trace contextRef="#ctx0" brushRef="#br0" timeOffset="-85474.619">20184 11329,'0'-4,"8"-5,13-5,9 0,5-1,5-2,4 1,2 0,4-4,-2 0,-5 4,-7 0,-5 4,-4 4,-3 2,-5 0,-6 0</inkml:trace>
  <inkml:trace contextRef="#ctx0" brushRef="#br0" timeOffset="-85160.811">21001 10966,'0'20,"0"28,-20 35,-13 21,-9 24,-6 10,-13 16,-4-6,-3 1,10-15,12-13,9-22,7-24,16-25,12-21</inkml:trace>
  <inkml:trace contextRef="#ctx0" brushRef="#br0" timeOffset="-84487.478">20819 12100,'252'0,"-248"0,0 0,0 1,0-1,0 1,0 0,0 0,-1 0,1 0,0 0,-1 1,1 0,-1 0,1 0,-1 0,0 0,0 1,0 0,0-1,0 1,-1 0,1 0,-1 0,0 1,0-1,0 1,0-1,-1 1,1-1,-1 1,0 0,0 0,-1 0,1 3,3 19,-1 1,-2 0,-1 0,-1 1,-1-2,-1 1,-2 0,-1 0,2-2,-10 64,-7 28,6 1,3 52,12-166,-1-2,0-1,1 1,-1 0,1 0,0-1,-1 1,1 0,0 0,0 0,0-1,0 1,1 0,-1 0,0 0,1-1,-1 1,1 0,0-1,-1 1,1 0,0-1,0 1,0-1,0 1,0-1,1 1,-1-1,0 0,1 0,-1 0,0 0,1 0,0 0,-1 0,1 0,0 0,-1-1,1 1,0-1,-1 1,2-1,9-4,-1-1,0-1,0 0,0 0,0-1,-1-1,-1 0,1 0,-1 0,-1-1,1-1,-1 0,-1 0,0 0,1-4,10-11,-2-1,0-1,-2 0,-1-1,-2 0,0-1,-1-5,-3 6</inkml:trace>
  <inkml:trace contextRef="#ctx0" brushRef="#br0" timeOffset="-88126.792">17259 14526,'21'37,"49"55,-68-91,0-1,-1 0,1 0,0-1,-1 1,1 0,0 0,-1-1,1 1,-1-1,1 0,-1 1,1-1,-1 0,1 0,-1 0,0 0,1 0,-1 0,0 0,0 0,0-1,0 1,0 0,0-1,0 1,0-1,0 1,-1-1,1 1,-1-1,1 1,-1-1,0 0,1 1,-1-1,0 0,0 1,0-1,0 0,-1 1,1-1,0 0,10-60,-2-1,-2-1,-4-44,-1 69,3-183,-9 0,-10 0,-23-90,-65-219,101 517,0 11,0-1,0 0,1 1,-1-1,1 0,0 0,1 0,-1 0,0 0,1 0,0 0,0 0,0 0,1 0,0 0,-1 0,1 0,0 0,1 0,-1 0,1 1,0-1,0 1,0-1,0 1,0 0,1-1,-1 1,1 0,0 1,0-1,0 0,1 1,-1 0,0 0,1 0,1-1,12 2</inkml:trace>
  <inkml:trace contextRef="#ctx0" brushRef="#br0" timeOffset="-87837.991">17236 13416,'0'11,"4"5,5-2,9-2,12-3,6-4,4-2,11-2,0-1,-4-5,-7-1,-10-7,-10-13,-8-3</inkml:trace>
  <inkml:trace contextRef="#ctx0" brushRef="#br0" timeOffset="-87429.636">17463 11693,'14'1,"-1"1,0 0,-1 1,1 1,0 0,-1 1,0 0,0 0,-1 2,1-1,-1 2,0-1,1 3,3 0,27 23,-2 1,-2 2,-1 1,-1 3,-3 0,-1 2,-2 2,-2 0,-2 2,-2 1,-3 1,-1 1,-2 1,-3 0,-2 1,7 49,-2-8,-4 0,-3 1,-5 0,-4 31,-3-82,-2 0,-1-1,-3 1,-1-1,-2 0,-2-1,-2 0,-1-1,-2-1,-17 27,8-28,-2-2,-2-1,-1-1,-1-1,-2-3,-1 0,-1-2,-22 11,-23 21,57-41</inkml:trace>
  <inkml:trace contextRef="#ctx0" brushRef="#br0" timeOffset="-89155.951">15490 13076,'-23'0,"0"-1,1 1,-1 1,0 1,1 1,0 1,0 1,-7 3,-123 61,151-68,0-1,0 1,-1 0,1 0,0 0,0 0,0 0,0 0,1 0,-1 0,0 0,0 0,1 0,-1 0,0 1,1-1,-1 0,1 1,0-1,-1 0,1 1,0-1,0 0,0 1,0-1,0 0,0 1,0-1,0 0,1 1,-1-1,1 0,-1 1,1-1,-1 0,1 0,0 1,-1-1,1 0,0 0,0 0,0 0,0 0,0 0,0 0,0-1,0 1,0 0,0 0,1-1,-1 1,0-1,0 1,1-1,-1 1,0-1,1 0,-1 0,0 0,1 0,-1 0,1 0,-1 0,0 0,1 0,39 6,1-1,0-2,0-2,25-4,-12 2,175-2,-147-24,-59 14</inkml:trace>
  <inkml:trace contextRef="#ctx0" brushRef="#br0" timeOffset="-88677.734">16034 12282,'5'1,"1"1,-1 0,0 1,0-1,1 1,-2 0,1 0,0 1,-1-1,1 1,-1 0,0 0,0 1,-1-1,1 1,-1 0,0 0,-1 0,1 0,1 4,-1-4,144 307,-115-235,79 186,140 237,-211-443,-40-56,1-1,-1 1,0 0,1-1,-1 1,0-1,1 1,-1-1,1 1,-1-1,1 1,-1-1,1 1,-1-1,1 1,-1-1,1 0,0 0,-1 1,1-1,0 0,-1 0,1 1,0-1,-1 0,1 0,0 0,-1 0,1 0,0 0,-1 0,1-1,0 1,-1 0,1 0,0 0,-1-1,1 1,0 0,-1-1,1 1,-1 0,1-1,-1 1,1-1,-1 1,1-1,-1 1,1-1,-1 1,0-1,1 1,-1-1,9-40,-8 39,5-101,-3-1,-8-55,1 43,-6-460,10 550</inkml:trace>
  <inkml:trace contextRef="#ctx0" brushRef="#br0" timeOffset="-91310.16">13064 12327,'-1'-1,"1"1,-1-1,1 1,-1-1,1 1,-1-1,0 1,1 0,-1 0,0-1,1 1,-1 0,0 0,1-1,-1 1,0 0,1 0,-1 0,0 0,1 0,-1 0,0 0,1 0,-1 1,0-1,1 0,-1 0,0 0,1 1,-1-1,0 0,1 1,-1-1,1 1,-1-1,1 1,-1-1,1 0,-1 1,1 0,-1-1,1 1,0-1,-1 1,1 0,-1-1,-20 17,1 1,1 0,1 1,0 1,2 1,0 1,-5 10,11-19,-29 46,3 2,2 1,3 2,2 0,4 2,2 1,4 1,2 1,4 0,2 3,-3 42,5 1,5-1,4 1,7 7,-4-90,2 0,2-1,1 0,1 0,1 0,2-1,1-1,2 0,10 15,-23-38,1-1,0 1,1-1,0 1,-1-1,2-1,-1 1,0 0,1-1,0 0,0 0,0 0,1-1,-1 0,1 0,0 0,-1-1,1 0,0 0,1 0,-1-1,0 0,0 0,1 0,23-5</inkml:trace>
  <inkml:trace contextRef="#ctx0" brushRef="#br0" timeOffset="-90768.981">13290 12509,'114'200,"313"670,-351-716,-76-155,0 0,0 0,0 0,0 0,1 1,-1-1,0 0,0 0,1 0,-1 0,1 0,-1 1,1-1,-1 0,1 0,-1 1,1-1,0 0,-1 1,1-1,0 1,-1-1,1 1,0-1,0 1,0-1,0 1,-1 0,1-1,0 1,0 0,0 0,0 0,0 0,0 0,0 0,0 0,-1 0,1 0,0 0,0 0,0 0,0 1,0-1,0 0,-1 1,1-1,0 1,0-1,0 1,-1-1,1 1,0 0,-1-1,1 1,0 0,-1-1,1 1,-1 0,12-81,-3-1,-5-1,-3-47,-1 56,-1-392,1 425</inkml:trace>
  <inkml:trace contextRef="#ctx0" brushRef="#br0" timeOffset="-90361.682">14151 13461,'32'89,"-14"-53,24 75,-29-73,1-1,1-1,3 0,17 28,-35-63,1-1,-1 1,0 0,0-1,1 1,-1 0,0-1,0 1,1 0,-1-1,1 1,-1-1,1 1,-1-1,1 1,-1-1,1 1,-1-1,1 1,0-1,-1 0,1 1,-1-1,1 0,0 1,0-1,-1 0,1 0,0 0,-1 0,1 0,0 0,0 0,-1 0,1 0,0 0,-1 0,1 0,0 0,0-1,-1 1,1 0,-1-1,1 1,0 0,-1-1,1 1,-1-1,1 1,0-1,-1 1,1-1,-1 1,0-1,1 1,14-45,4-217,-18 162</inkml:trace>
  <inkml:trace contextRef="#ctx0" brushRef="#br0" timeOffset="-89788.022">14333 12917,'0'4,"4"9,1 6,4 0,4 0,3 1,0-14,-7-24,-9-17,-5-5,-8-9,-7 5,0 10</inkml:trace>
  <inkml:trace contextRef="#ctx0" brushRef="#br0" timeOffset="-92255.656">10184 13484,'3'0,"10"0,17 0,31 0,25 11,28 5,10-2,7-2,12-3,13-4,11-2,-16-2,-29-1,-32-1,-31-7,-33-7,-21 0</inkml:trace>
  <inkml:trace contextRef="#ctx0" brushRef="#br0" timeOffset="-91817.672">10954 12917,'4'7,"5"15,1 34,3 23,-1 18,5 14,-1 9,-2-5,-4-10,-4-16,-2-19,-3-17,3-14,1-14</inkml:trace>
  <inkml:trace contextRef="#ctx0" brushRef="#br0" timeOffset="-93274.968">9050 14731,'5'12,"1"-1,1 0,-1 0,2 0,0-1,0 0,1 0,7 6,-15-15,0 1,0 0,0-1,0 1,0-1,0 1,1-1,-1 0,0 0,1 1,-1-1,1 0,0 0,-1 0,1-1,0 1,-1 0,1 0,0-1,0 0,0 1,-1-1,1 0,0 0,0 1,0-1,0-1,0 1,-1 0,1 0,0-1,0 1,0-1,-1 0,1 1,0-1,-1 0,1 0,0 0,-1 0,1 0,-1-1,0 1,1 0,-1-1,0 1,0-1,0 1,0-1,0 1,0-1,0 0,-1 0,1 1,0-2,7-28,0-1,-2 0,-2 0,-1 0,-1 0,-3-28,1 28,-3-465,0 432,-4 0,-2 1,-3 0,-3 1,-3 0,-2 1,-3 2,-3 0,-5-3,22 44,-6-7,2-1,1-1,1 0,1 0,2-1,-1-6,9 33,-1 0,1 0,0 0,-1 0,1 0,0 0,0 0,1 0,-1 0,0 0,1 0,-1 0,1 0,-1 0,1 0,0 0,0 0,0 1,0-1,0 0,1 0,-1 1,0-1,1 1,-1 0,1-1,-1 1,1 0,0 0,-1 0,1 0,0 0,0 0,0 0,0 1,0-1,0 1,0-1,82 1,-74 1,13 1</inkml:trace>
  <inkml:trace contextRef="#ctx0" brushRef="#br0" timeOffset="-92718.049">8981 13778,'0'4,"8"1,14 0,15-1,8-1,5-1,9-1,-1-1,4 0,-4 0,-12 4,-10 1,-7 0,-5-1,-6-2</inkml:trace>
  <inkml:trace contextRef="#ctx0" brushRef="#br0" timeOffset="-65437.771">6963 15775,'7'0,"15"0,15 0,24 0,21 0,24 0,28 0,3 0,-6 0,-14 0,-7 0,-23 0</inkml:trace>
  <inkml:trace contextRef="#ctx0" brushRef="#br0" timeOffset="-64986.663">7189 16182,'0'4,"0"5,12 9,15 1,10-2,16-4,9-5,10-3,12-3,3-1,-1-2,-9 0,-8 1,-13-1,-15 0</inkml:trace>
  <inkml:trace contextRef="#ctx0" brushRef="#br0" timeOffset="-63442.436">10342 15615,'166'64,"-74"-38,1-3,0-5,2-4,-1-4,2-5,47-4,798-1,-890 0</inkml:trace>
  <inkml:trace contextRef="#ctx0" brushRef="#br0" timeOffset="-63016.965">11249 15093,'0'12,"0"23,0 28,0 16,0 17,8 27,6 24,5 28,-2 9,-2-4,-5-30,0-35,-1-38</inkml:trace>
  <inkml:trace contextRef="#ctx0" brushRef="#br0" timeOffset="-64576.472">8436 15479,'4'0,"13"4,11 25,20 41,6 25,-2 11,-7 11,1 6,-3 3,-6 1,0-10,-8-25</inkml:trace>
  <inkml:trace contextRef="#ctx0" brushRef="#br0" timeOffset="-63958.077">9231 15615,'-5'2,"-1"0,1 1,0-1,0 1,1 0,-1 0,1 1,-1-1,1 1,0 0,0 0,1 0,-1 1,1-1,0 1,0 0,1 0,-1 0,1 0,0 0,0 1,1-1,0 0,0 1,0 1,-7 24,2-1,2 1,0 0,2 0,1 0,2 0,1 0,1 0,2 0,1-1,1 0,2 0,1 0,1-1,2-1,1 0,1-1,1 0,1-1,1-1,2-1,0-1,2 0,4 2,-19-17,0-1,1 0,0 0,0 0,0-1,1 0,0-1,0 0,1 0,0-1,-1 0,1-1,1 0,-1 0,0-1,1-1,-1 0,1 0,-1-1,1 0,-1-1,2 0,-5-5,0 0,0-1,-1 0,0 0,0 0,-1-1,0 0,0 0,-1 0,1 0,-2-1,0 0,0 0,0 0,-1 0,0 0,-1 0,0 0,-1-8,7-19,-1 0,-3-1,-1 1,-1-1,-2 0,-2 1,-1-1,-2 1,-1 0,-2 0,-1 1,-3 1,0 0,-2 0,-1 1,-2 1,-3-1,6 11,-2 0,-1 2,-1 0,0 0,-2 2,0 1,-1 0,0 2,-1 0,-1 1,-1 2,0 1,0 0,-1 2,0 1,0 1,-1 2,0 0,-1 2,-52-1,-1 3,1 5,-15 4,58-2,10 0</inkml:trace>
  <inkml:trace contextRef="#ctx0" brushRef="#br0" timeOffset="-61860.766">13426 14413,'-121'208,"89"-146,2 2,3 0,3 2,3 1,2 0,4 1,2 1,4 1,2 14,2 453,4-487,2 0,3 0,1 0,3 0,2-1,2-1,2 0,2 0,3-2,1 0,23 36,-41-77,0 0,1 0,0-1,0 1,0-1,1 0,0 0,-1 0,1 0,1-1,-1 1,0-1,1 0,0 0,0-1,-1 1,1-1,1 0,-1-1,0 1,0-1,1 0,-1 0,1-1,-1 1,1-1,-1-1,0 1,1-1,-1 0,1 0,52-34,-1-12</inkml:trace>
  <inkml:trace contextRef="#ctx0" brushRef="#br0" timeOffset="-61305.392">14106 14980,'-5'2,"0"-1,-1 1,1 0,0 0,0 0,0 1,0-1,1 1,-1 1,1-1,-1 1,1-1,1 1,-1 0,0 1,1-1,0 1,0-1,0 1,0 0,0 2,-10 25,1 1,1 0,2 1,2 0,1 0,1 0,2 1,1 0,3 10,-6 38,4 1,4-1,3 0,4-1,4 0,3 0,4-2,3 0,5 3,45 43,-73-124,0 0,1-1,-1 1,0 0,1-1,-1 1,1-1,0 1,0-1,-1 0,1 0,0 0,0 0,0 0,0 0,0 0,0-1,0 1,0-1,1 1,-1-1,0 0,0 0,0 0,1 0,-1 0,0-1,0 1,0-1,0 1,0-1,0 0,0 0,0 0,0 0,0 0,0 0,0 0,-1-1,1 1,0-1,-1 1,0-1,1 1,-1-1,0 0,0 0,0 0,1 0,12-26,-1 0,-1-1,-2 0,0-1,-2 0,-2 0,-1-1,-1 0,-1 0,-2 0,-2-29,1 49,2-85,-3 1,-6-1,-3 1,-7-14,8 62,-2 1,-2 1,-2 0,-2 1,-2 0,-2 2,-2 0,-1 1,-12-12,31 44,0 1,-1-1,0 1,-1 1,1-1,-2 1,1 0,-1 1,0 0,0 0,0 0,-1 1,0 1,0-1,0 2,-1-1,1 1,-1 0,0 1,0 0,0 1,0 0,0 1,-3 0,-27 30,30-5</inkml:trace>
  <inkml:trace contextRef="#ctx0" brushRef="#br0" timeOffset="-60978.126">14447 15570,'12'12,"30"7,20 1,30 8,31 0,16-6,-2-5,-14-7,-12-4,-14-4,-19-2,-19-1,-12 0,-13 0</inkml:trace>
  <inkml:trace contextRef="#ctx0" brushRef="#br0" timeOffset="-60627.374">16102 15117,'4'11,"13"31,3 21,-1 17,-1 20,5 11,-1 3,-2-7,-3-18,-5-20,3-17,0-19</inkml:trace>
  <inkml:trace contextRef="#ctx0" brushRef="#br0" timeOffset="-60210.953">16579 15298,'-2'121,"-1"-59,1 0,4-1,2 1,3 0,3-1,3 0,9 25,24 3,-44-86,0 0,0 0,0 0,1-1,-1 1,1-1,-1 1,1-1,0 0,0 0,0 0,0-1,0 1,1-1,-1 0,0 0,1 0,-1 0,0 0,1-1,-1 1,1-1,-1 0,1 0,-1 0,1-1,5-3,0-1,-1 0,1-1,-2 0,1 0,0-1,-1 0,-1 0,1 0,-1-1,0 0,-1 0,0-1,0 0,0 0,-4 7,28-47,-2 0,-3-2,-1 0,-3-2,-2 0,-3-1,-2-1,-2 0,-3 0,1-49,-9 100,1 1,-1-1,1 1,-1-1,0 1,0-1,0 1,0 0,0-1,-1 1,0-1,1 1,-1 0,-1-1,1 1,0 0,-1 0,0 0,1 0,-1 0,0 1,-1-1,1 0,0 1,-1-1,0 1,1 0,-3-1,-9-1,0 0,0 1,0 1,0 1,-1 0,1 0,-1 1,-8 2,-4-1,-162 6,141-5</inkml:trace>
  <inkml:trace contextRef="#ctx0" brushRef="#br0" timeOffset="-59844.647">16511 14595,'18'1,"0"1,1 1,-1 1,0 1,-1 0,1 1,-1 1,0 1,-1 0,0 1,1 1,-12-7,89 54,-4 4,-2 3,-3 5,-3 3,-4 3,-2 4,-5 3,4 11,-19-16,-3 2,-3 2,-4 2,-3 2,-4 2,-4 1,-4 2,-4 1,-4 2,-4 0,-4 1,0 48,-14-132,1 7,1 1,-2 0,-1 0,0-1,-1 1,-1 0,0 0,-2-1,0 0,0 1,-2-2,0 1,-3 3,8-18,0 0,0 1,0-1,0 0,0 0,0 0,-1 0,1 0,-1-1,1 1,-1 0,0-1,0 1,0-1,0 0,0 1,0-1,0 0,0 0,0 0,0-1,-1 1,1 0,0-1,-1 0,1 1,0-1,-1 0,1 0,-1 0,1-1,0 1,-1 0,1-1,0 0,0 1,-1-1,1 0,0 0,0 0,0-1,0 1,0 0,0-1,1 1,-1-1,0 0,1 0,-1 1,1-1,-1 0,1 0,0 0,-25-43</inkml:trace>
  <inkml:trace contextRef="#ctx0" brushRef="#br0" timeOffset="-59282.299">18144 15910,'8'1,"1"0,-1 1,0 0,1 0,-1 1,0 0,0 1,-1 0,1 0,-1 0,3 3,3 0,45 32,-2 1,-2 3,8 11,-58-50,0-1,-3-1,0 0,0-1,0 1,0 0,0 0,1-1,-1 1,1-1,-1 1,1-1,0 0,-1 0,1 1,0-1,0 0,0-1,0 1,0 0,0 0,0-1,0 0,0 1,0-1,0 0,0 0,0 0,0 0,1 0,-1 0,0-1,0 1,0-1,0 1,0-1,0 0,0 0,0 0,-1 0,1 0,0 0,0-1,0 0,1-11,-1 0,-1-1,0 1,-1-1,-1 1,0-1,0 1,-2 0,1 0,-2 0,0 0,0 0,-1 1,-1-1,-4-15,-2 2,0-1,-2 2,0 0,-2 1,-1 0,-1 1,-1 1,0 1,-2 1,-1 0,0 2,-1 0,-1 2,-1 0,0 2,-1 1,0 1,-15-4,33 13,0 0,0 1,0 0,0 1,0 0,0 0,0 0,-1 1,1 1,0-1,0 1,-1 1,1-1,0 2,0-1,1 1,-1 0,0 0,1 1,0 0,0 0,0 1,0 0,1 0,0 1,0 0,0 0,1 0,0 1,0-1,1 1,-1 0,-1 6,-6 15,2 0,1 0,1 1,1 1,2-1,1 1,1 0,2 0,1 8,-1-13,1 0,1-1,1 1,2 0,0-1,1 0,2 0,0 0,2-1,1 0,0 0,2-1,6 9,-12-24,0-1,0 0,1 0,0 0,0 0,0-1,1 0,0-1,0 0,0 0,0-1,1 0,-1 0,1-1,-1 0,1 0,0-1,0 0,4-1,9 0,1-1,-1 0,1-2,-1-1,0 0,0-2,4-2,23-13,-1-2,-1-2,-1-2,-2-3,0-1,-2-2,10-13,-23 25,-1-2,-2-1,0-1,-1-1,-2-1,-1-1,-1-1,-2-1,0-1,-2-1,-2 0,-1-1,-1 0,-2-1,-1-1,0-12,-4-20,-5 12</inkml:trace>
  <inkml:trace contextRef="#ctx0" brushRef="#br0" timeOffset="-58958.188">18664 14754,'8'0,"22"0,29 0,15 0,16-4,3-5,-6-9,-11-5,-14-6,-13-2,-16 0,-12-10,-11-10,-7 5</inkml:trace>
  <inkml:trace contextRef="#ctx0" brushRef="#br0" timeOffset="-58600.698">19346 13914,'27'84,"42"258,-46-206,5-1,7-2,19 40,-49-161,7 22,1 0,2-2,2 1,0-2,6 5,-22-33,0 0,1-1,-1 1,1-1,0 1,-1-1,1 0,0 0,0 0,0 0,1 0,-1 0,1 0,-1-1,1 1,-1-1,1 0,0 0,-1 0,1 0,0 0,0 0,0-1,0 1,0-1,0 0,0 0,-1 0,1-1,0 1,0 0,0-1,0 0,0 0,0 0,-1 0,1 0,-1-1,1 1,0-1,-1 1,1-2,9-8,0 0,-1-1,-1-1,0 0,-1 0,0-1,-1 0,0 0,-1-1,-1 0,-1 0,0-1,-1 1,0-1,-1 0,-1 0,-1 0,0-1,-1-8,1-26</inkml:trace>
  <inkml:trace contextRef="#ctx0" brushRef="#br0" timeOffset="-57966.817">19911 14550,'-26'15,"-29"21,-21 12,-8 1,2 9,8 1,12-5,16-12</inkml:trace>
  <inkml:trace contextRef="#ctx0" brushRef="#br0" timeOffset="-57525.481">20388 14618,'-11'11,"-24"28,-17 14,-18 22,-7 5,8-3,-5 9,7-3,10-8,16-8,10-9,7-14,8-14</inkml:trace>
  <inkml:trace contextRef="#ctx0" brushRef="#br0" timeOffset="-57047.724">19845 15366,'690'0,"-688"0,1-1,-1 1,0 0,1 0,-1 0,1 0,-1 1,0-1,1 1,-1-1,0 1,1 0,-1 0,0 0,0 0,0 0,0 1,0-1,0 1,0-1,0 1,-1 0,1-1,0 1,-1 0,0 0,1 0,-1 0,0 0,0 1,0-1,0 0,-1 0,1 1,-1-1,1 1,-1-1,0 0,0 1,0 18,-1 0,-1 0,-1-1,-1 1,0-1,-2 0,-6 15,-7 28,5-5,1 0,4 0,1 1,2 40,6-96,-1 0,1 0,0 1,0-1,1 0,-1 0,1 0,-1 0,1 0,0 0,0 0,0 0,1 0,-1 0,1 0,-1-1,1 1,0 0,0-1,0 0,1 1,-1-1,0 0,1 0,-1 0,1-1,0 1,0-1,0 1,-1-1,1 0,0 0,1 0,-1-1,0 1,0-1,0 1,0-1,0 0,1 0,-1-1,0 1,0 0,0-1,12-3,0 1,-1-2,0 0,0-1,0 0,-1-1,1-1,-2 0,1-1,4-5,350-280,-309 244</inkml:trace>
  <inkml:trace contextRef="#ctx0" brushRef="#br0" timeOffset="-56112.674">6850 18382,'3'-4,"14"-1,19 0,22 1,17 1,15 2,20 0,13 0,6 1,-8 0,-13 1,-17-1,-20 0,-22 0</inkml:trace>
  <inkml:trace contextRef="#ctx0" brushRef="#br0" timeOffset="-55834.741">7302 18655,'0'4,"4"1,25-1,37 0,32-1,17-2,14-3,14-3,11-4,-6-4,-12-4,-22-2,-23-3,-14-5,-14-9,-13 1,-15 7</inkml:trace>
  <inkml:trace contextRef="#ctx0" brushRef="#br0" timeOffset="-55561.577">9276 17679,'4'-4,"9"-1,13 12,15 32,4 20,9 20,0 16,-6 14,-7-3,-6-16,-10-19,-8-18,-8-19</inkml:trace>
  <inkml:trace contextRef="#ctx0" brushRef="#br0" timeOffset="-55033.174">10274 17815,'0'15,"-3"33,3 0,2 0,2 0,2 0,2 0,2-1,3-1,6 15,-15-48,0 0,1 0,0-1,1 0,0 0,1 0,1-1,0 0,0 0,1-1,0 0,1-1,0 0,0 0,1-1,0 0,1-1,0-1,12 6,-21-12,0 1,0-1,1 0,-1 0,0 0,1-1,-1 1,0-1,1 0,-1 0,0 0,0 0,0 0,0-1,0 1,0-1,0 0,-1 0,1 0,-1 0,1-1,-1 1,0-1,0 1,0-1,0 0,0 0,-1 0,1 0,0-1,26-102,-17 14,-5 0,-3-1,-5-21,3 98,0-1,-1 1,-1 0,-1 0,0 0,-1 0,-1 0,-1 0,0 1,-1 0,0 0,-1 0,-1 1,0 0,-10-12,15 23,-1 0,0 0,0 1,0-1,-1 1,1 0,0 0,-1 0,0 0,1 1,-1 0,0 0,0 0,1 1,-1-1,0 1,0 1,0-1,0 0,0 1,1 0,-1 0,0 1,1-1,-1 1,1 0,-1 0,1 1,0-1,0 1,0 0,0 0,1 0,-1 1,1-1,0 1,0 0,0 0,0 0,1 0,-1 0,1 0,0 1,0 1,-5 23,4-2</inkml:trace>
  <inkml:trace contextRef="#ctx0" brushRef="#br0" timeOffset="-54668.118">12791 17203,'-16'2,"1"1,0 1,-1 0,1 1,1 0,-1 1,1 1,0 0,0 1,1 1,0 0,1 0,0 2,0-1,-3 6,2-5,-18 15,2 1,0 2,2 1,2 1,0 1,2 2,2 0,1 1,1 1,3 1,-12 35,14-27,2 0,3 0,1 1,2 1,2-1,2 1,3-1,1 1,2-1,3 0,1 2,-7-41,1 0,-1 0,1 1,1-1,-1-1,1 1,0 0,1-1,-1 1,2-1,-1 0,0 0,1 0,0-1,0 0,1 0,0 0,-1-1,2 0,-1 0,0 0,1-1,0 0,-1 0,1 0,5 0,195 8,-139-13</inkml:trace>
  <inkml:trace contextRef="#ctx0" brushRef="#br0" timeOffset="-54365.525">13539 17293,'12'20,"3"17,12 26,4 22,16 30,5 16,-8-4,-6-18,-11-25,-9-27</inkml:trace>
  <inkml:trace contextRef="#ctx0" brushRef="#br0" timeOffset="-54093.729">14038 18020,'4'-4,"5"-1,17 0,7 1,14 1,10 1,23 1,17 1,3 0,-7 0,-16 0,-17-4,-15 0,-11-5,-8-7,-8-2</inkml:trace>
  <inkml:trace contextRef="#ctx0" brushRef="#br0" timeOffset="-53563.455">14991 17702,'16'3,"1"0,-1 0,0 2,-1 0,1 1,-1 1,0 0,-1 1,0 0,0 1,0 1,4 4,27 17,-17-12,1-2,1-1,0-1,1-2,1-1,7 1,-36-12,-1 0,1 0,-1 0,1 0,0-1,-1 1,1-1,0 1,0-1,-1 0,1 0,0-1,0 1,-1-1,1 1,0-1,-1 0,1 0,0 0,-1 0,1 0,-1 0,0-1,1 1,-1-1,0 0,0 0,0 0,0 0,0 0,-1 0,1 0,-1-1,1 1,-1 0,0-1,0 1,0-1,0 0,6-22,-2 0,-1 1,-1-1,0-1,-2 1,-2-15,1 17,0 17,2-18,-1 0,-2-1,0 1,-2 0,0 0,-2 0,0 0,-2 1,0 0,-6-10,12 31,1-1,-1 1,0 0,0 0,0 0,0 0,0 0,0 0,0 0,0 0,-1 0,1 1,-1-1,0 1,1-1,-1 1,0-1,0 1,0 0,0 0,0 0,0 0,0 0,0 0,0 1,-1-1,1 1,0-1,0 1,-1 0,1 0,0 0,-1 0,1 1,0-1,0 0,0 1,-1 0,1-1,0 1,0 0,0 0,0 0,0 0,0 1,0-1,1 1,-1-1,0 1,-1 1,-7 17,0 0,0 0,2 1,1 1,1-1,0 1,2 0,0 1,2-1,0 5,2-26,-8 60,3 1,2 0,3 0,3 0,3 10,-5-61,0 0,1 0,0 0,1 0,0 0,1-1,0 1,1-1,0 0,0 0,1-1,0 1,1-1,0-1,0 1,1-1,0-1,1 1,0-1,0-1,0 0,1 0,21 4,1-2,1-1,-1-2,1-1,-1-1,1-2,0-1,0-2,5-2,13 2,-27 2,0-1,1-2,-1 0,0-2,0 0,-1-2,0-1,0 0,-1-2,0 0,0-2,-1 0,-1-2,0 0,-1-1,4-5,23-30</inkml:trace>
  <inkml:trace contextRef="#ctx0" brushRef="#br0" timeOffset="-53232.229">16261 17293,'4'0,"5"0,8 0,14 0,8 0,7 0,5 0,11-19,2-14,-6-6,-9 1,-13 2,-12 4,-11 3,-7 0,-4 3</inkml:trace>
  <inkml:trace contextRef="#ctx0" brushRef="#br0" timeOffset="-52890.478">16760 16613,'2'1,"0"-1,-1 1,1-1,0 1,-1 0,1 0,0 0,-1 0,0 0,1 0,-1 0,1 1,-1-1,0 0,0 1,0-1,0 1,0-1,0 1,0 0,-1-1,1 1,0 0,-1 0,1-1,-1 2,93 354,-43-193,8-3,8 3,-17-71,-48-93,-1 1,1 0,0-1,0 1,0-1,0 1,0-1,0 1,0-1,0 1,0-1,0 0,0 0,0 0,0 1,0-1,0 0,0 0,0 0,0-1,0 1,1 0,-1 0,0-1,0 1,0 0,0-1,0 1,-1-1,1 1,0-1,0 0,0 1,0-1,0 0,-1 1,1-1,0 0,-1 0,1 0,-1 0,1 0,-1 0,1 0,-1 0,1 0,-1 0,0 0,0 0,0 0,1 0,-1 0,0 0,0 0,0 0,-1 0,1 0,0 0,0 0,-1 0,1 0,0 0,-1 0,1 0,-1 0,1 0,3-52,-1-6</inkml:trace>
  <inkml:trace contextRef="#ctx0" brushRef="#br0" timeOffset="-52535.783">16941 17203,'8'0,"14"0,7 0,10 0,7-4,2-5,1-4,-3-1,1-2,1 2,0 4,-5-1,-5-6,-2-12,-3-4,-3-5,-7 4</inkml:trace>
  <inkml:trace contextRef="#ctx0" brushRef="#br0" timeOffset="-52267.78">17485 17271,'-3'12,"-10"30,-10 20,-1 11,0 9,3-6,6-13,5-12,5-7,3-12</inkml:trace>
  <inkml:trace contextRef="#ctx0" brushRef="#br0" timeOffset="-51773.817">17463 17747,'162'-9,"68"-56,-227 64,-1 0,1 0,0 1,-1-1,1 1,0 0,-1 0,1 0,0 0,-1 0,1 0,0 1,-1-1,1 1,0 0,-1 0,1 0,-1 0,0 0,1 0,-1 1,0-1,0 1,0 0,0-1,0 1,0 0,0 0,0 0,-1 1,1-1,-1 0,0 1,0-1,0 1,0-1,0 1,0-1,-1 1,1-1,-1 1,1 2,5 38,-2 1,-1 1,-3-1,-1 0,-2 0,-5 16,-10 81,18-140,1-1,-1 1,0-1,1 1,-1-1,0 1,1-1,-1 0,0 1,1-1,-1 1,1-1,-1 0,0 0,1 1,-1-1,1 0,-1 0,1 0,-1 1,1-1,-1 0,1 0,-1 0,1 0,0 0,-1 0,1 0,-1 0,1 0,-1 0,1 0,-1-1,1 1,-1 0,1 0,-1 0,1-1,-1 1,1 0,-1 0,0-1,1 1,-1-1,1 1,-1 0,0-1,1 1,-1-1,0 1,0-1,1 1,-1-1,0 1,0-1,0 1,1-1,-1 1,0-1,0 1,0-1,0 1,0-1,0 1,0-1,0 1,-1-1,5-3,304-344,-260 292</inkml:trace>
  <inkml:trace contextRef="#ctx0" brushRef="#br0" timeOffset="-51175.385">17871 16477,'0'-1,"0"-1,0 1,1-1,-1 1,0 0,1-1,-1 1,0 0,1 0,0-1,-1 1,1 0,0 0,0 0,-1 0,1 0,0 0,0 0,0 0,0 0,1 0,-1 1,0-1,0 0,0 1,1-1,-1 1,0-1,0 1,1-1,-1 1,1 0,-1 0,0 0,1 0,-1 0,0 0,33-5,-1 2,0 2,0 1,1 1,-1 2,0 1,0 2,-1 1,22 8,35 19,-1 3,-3 4,-1 3,-2 5,-3 3,-1 3,2 8,-8-8,-4 2,-2 4,-2 2,-4 3,-2 3,-3 2,-4 3,-3 1,-3 3,5 19,-7 2,-5 2,-4 1,-4 2,-5 1,-5 1,-5 1,-4 0,-3 76,-8-131,-2 1,-3-1,-2-1,-2 1,-2-1,-5 5,11-39,0 0,-2 0,0 0,-1-1,-1-1,0 1,-1-1,-1-1,0 0,-1 0,0-1,-1-1,-1 0,0-1,-1 0,0-1,0-1,-1-1,0 0,0 0,-1-2,0 0,0-1,-1-1,1 0,-11-1,-25-2,12-6</inkml:trace>
  <inkml:trace contextRef="#ctx0" brushRef="#br0" timeOffset="-50012.278">21024 18133,'0'8,"7"6,7 5,13-1,16-4,14-4,15-3,7-4,14-1,10-2,11-1,5-11,5-8,-10-1,-17 4,-21 0,-24 4</inkml:trace>
  <inkml:trace contextRef="#ctx0" brushRef="#br0" timeOffset="-49587.719">21341 18632,'0'4,"8"1,18-12,27-8,40-14,11-5,16-5,21-7,-1 0,3 0,-5 1,-24 3,-26 6,-18 5,-22 7</inkml:trace>
  <inkml:trace contextRef="#ctx0" brushRef="#br0" timeOffset="186475.629">318 7928,'1657'0,"-1655"1,0-1,1 0,-1 1,0-1,1 0,-1 0,0 0,1-1,-1 1,0 0,1-1,-1 0,0 1,0-1,0 0,0 0,0 0,0-1,0 1,0 0,0-1,0 1,-1-1,1 0,0 1,-1-1,0 0,1 0,-1 0,0 0,0 0,0 0,0-1,-1 1,1 0,0 0,-1-1,0 1,2-16,-1 0,-1 0,0 0,-2 0,0 0,-1 0,-1-4,-2-13,-64-349,-59-375,5 227,43 159,80 371,1 0,-1 0,1 0,0 0,0-1,0 1,0 0,0 0,0 0,0 0,1-1,-1 1,1 0,0 0,0 0,-1 0,1 0,0 0,1 0,-1 1,0-1,1 0,-1 0,1 1,-1-1,1 1,0 0,-1-1,1 1,0 0,0 0,0 0,0 0,0 0,0 1,0-1,0 1,1-1,-1 1,0 0,0-1,0 1,0 1,1-1,279 3,13-10,266-42,69-5,-12 51,-587 0,-27 2,0 0,0 0,0 0,1 0,-1 1,0 0,0 0,0 0,1 0,-1 1,0-1,0 1,0 0,0 0,0 1,0-1,0 1,0 0,0 0,-1 0,1 1,-1-1,0 1,1 0,-1 0,-1 0,3 2,1 12,0 0,-1 1,-1 0,-1 0,0 0,-1 1,-1-1,-1 0,-1 1,-3 17,3 6,-6 1038,53-590,-23-130,-23-349,-1-7,-1 1,1-1,1 0,-1 1,0-1,1 0,0 1,0-1,0 1,1-1,-1 0,1 1,0-1,1 0,-1 1,1-1,-1 0,1 0,0 0,1-1,-1 1,1 0,-1-1,1 0,0 1,1-1,-1 0,0-1,1 1,-1-1,1 1,0-1,0 0,0 0,0-1,0 1,3 0,161-34,-105 15,195-40,3 10,2 12,16 10,682 8,-785 18,-169-1,-4 0,0 1,0-1,0 1,0-1,0 0,0 0,0-1,0 1,0-1,-1 1,1-1,0 0,0 0,0 0,0 0,-1-1,1 1,-1-1,1 0,-1 0,0 0,1 0,-1 0,0 0,0 0,0-1,0 0,0-8,-1-1,-1 1,1-1,-2 1,0 0,0-1,-1 1,0 0,-1 0,0 0,-3-5,1-5,-71-253,66 211,-3 0,-2 2,-14-33,0 18,4-2,2-1,-3-40,-1-77,15 89,-5 1,-24-80,22 113,3 1,3-2,4 0,3 0,3-67,4-15,-1 154,1 0,-1 0,0 0,0 0,1 0,-1 0,1 0,0 0,-1 0,1 0,0 1,0-1,0 0,0 1,0-1,1 0,-1 1,1 0,-1-1,1 1,-1 0,1 0,-1 0,1 0,0 0,0 0,0 0,-1 0,1 1,0-1,0 1,0-1,1 1,74 6,-38 0,619 5,-436-12,-195 1,217-2,99-18,-165 0,60-8,2 11,37 10,-274 7,2-1,-1 1,0-1,1 1,-1 0,1 0,-1 1,1-1,-1 1,1 0,-1 0,0 0,1 1,-1 0,0 0,0 0,0 0,-1 0,1 1,0-1,-1 1,0 0,1 1,-1-1,0 0,-1 1,1-1,1 3,3 17,-1 1,-1-1,0 1,-2 0,-1 0,-1 0,-1 0,-1 3,2 30,5 100,7-1,10 22,40 243,-19-22,-9-162,-20-155,-3 1,-4 0,-3 6,-7 249,2-336,0 0,0 0,1 0,-1 0,1-1,-1 1,1 0,0 0,0 0,0-1,0 1,0 0,0-1,0 1,1-1,-1 0,0 1,1-1,-1 0,1 0,0 0,-1 0,1 0,0 0,-1 0,1 0,0-1,0 1,0-1,0 1,0-1,0 0,0 0,1 0,71-7,-70 6,613-115,-95 22,-194 61,1 14,32 15,-318 5,-1-1,1-2,-1-2,0-2,0-2,14-6,-52 13,0-1,0 1,0-1,-1 0,1-1,-1 1,1-1,-1 1,0-1,0 0,0 0,-1-1,1 1,-1-1,1 1,-1-1,0 1,-1-1,1 0,0 0,-1 0,0 0,0 0,-1-1,1-2,-4-110,1 106,-18-122,-6 2,-11-19,-12-14,-68-148,89 242,4 0,2-2,4 0,-3-32,8-8,4 0,5-99,-16-125,20 333,-1 0,1 0,0 0,0 1,0-1,1 0,-1 0,1 0,-1 1,1-1,0 0,0 0,0 1,0-1,1 1,-1-1,1 1,-1 0,1 0,0-1,0 1,0 0,0 0,0 1,0-1,1 0,-1 1,1 0,-1-1,3 0,12-3,-1 1,1 0,-1 2,1 0,0 0,0 2,15 1,-1-1,1233 6,-653-24,-85-29,-488 37,-34 8,-1 0,1 0,0 1,0-1,0 1,0 0,0 0,0 0,0 1,1 0,-1 0,0 0,0 0,0 0,0 1,1 0,-1 0,0 0,0 0,0 0,-1 1,1 0,0 0,-1 0,1 0,-1 1,1-1,0 2,10 18,-2-1,-1 2,0-1,-2 1,-1 1,0 0,1 14,-6-26,105 498,-65-239,0 139,-42-397,3 38,-1 8,3-1,2 0,3-1,2 0,2 0,17 37,45 78,-76-169,0 2,1 0,0 0,-1 0,2 0,-1 0,0-1,1 1,0-1,0 0,0 0,1 0,-1 0,1 0,0-1,0 0,0 0,1 0,-1 0,1-1,0 1,-1-1,3 0,9-1,0-1,1 0,-1-2,0 0,0-1,0 0,0-1,5-3,14-2,195-51,299-63,-356 92,125-22,168-2,38 26,-496 30,-1 0,0-1,1 0,-1 0,0-1,1 0,-1 0,0-1,0 1,1-2,-2 1,1-1,0 0,0-1,-1 1,0-1,0-1,0 1,0-1,-1 0,1 0,-1 0,-1-1,1 0,-1 0,0 0,0-1,-1 1,0-1,2-6,-2-21,-1 0,-2 0,-2 0,-1 0,-1 1,-2-1,-1 1,-2 0,-2 1,-9-21,4 2,-44-137,-105-377,-4-346,160 718,11 190,0 0,0-1,0 1,0 0,1 0,-1 1,1-1,0 0,0 1,0-1,0 1,0 0,0 0,0 0,1 1,-1-1,1 1,0 0,-1 0,1 0,0 0,-1 1,1-1,0 1,0 0,0 0,-1 1,1-1,0 1,0-1,2 2,7-2,1091 4,-856-20,0-12,-2-10,77-30,-160 35,64 9,-221 24,0 1,0 0,0 0,0 1,0 0,-1 0,1 0,0 0,-1 1,0 0,1 0,-1 1,0-1,-1 1,1 0,-1 1,1-1,-1 1,-1 0,1 0,-1 0,2 3,55 128,-59-135,127 475,-120-446,53 191,-10 3,6 112,-2 185,-52-486,-4-26,2 1,-1-1,1 0,1 0,-1 0,2 0,-1-1,1 1,0 0,1-1,3 5,-4-11,1 1,0-1,0 0,1 0,-1 0,0-1,1 1,-1-1,1 0,-1 0,1-1,-1 0,1 1,0-1,-1-1,1 1,0-1,-1 0,1 0,-1 0,3-2,6 1,295-74,48 5,2 16,2 15,262 9,38-12,-563 25,-80 9</inkml:trace>
  <inkml:trace contextRef="#ctx0" brushRef="#br0" timeOffset="189551.438">2019 7882,'0'0</inkml:trace>
  <inkml:trace contextRef="#ctx0" brushRef="#br0" timeOffset="191861.278">2019 7882,'36'-21,"-1"4,-1-1,-1-1,-1-2,-1-1,-1-2,-1-1,-1-1,1-4,1-6,-55 32,-90 74,58-28,51-40,-1 2,1-1,-1 1,1 0,0 0,0 1,1 0,-1 0,1 0,0 1,1 0,-1-1,1 2,0-1,1 0,-1 1,1 0,0 0,1 0,0 0,0 0,1 0,-1 5,5 12</inkml:trace>
  <inkml:trace contextRef="#ctx0" brushRef="#br0" timeOffset="192976.258">2087 7928,'0'0</inkml:trace>
  <inkml:trace contextRef="#ctx0" brushRef="#br0" timeOffset="193982.417">2087 7928,'136'-162,"-4"-9,-112 147,2 1,1 2,0 0,1 1,17-10,1-2,-19 12,-4 2</inkml:trace>
  <inkml:trace contextRef="#ctx0" brushRef="#br0" timeOffset="196190.58">2109 7950,'2'-13,"1"0,0 0,1 0,0 0,1 1,0-1,1 1,0 1,1-1,1 1,0 0,0 1,1 0,0 0,1 1,4-4,41-49,78-101,28 17,20 2,19-12,-39 67,-129 61,1 1,1 2,1 1,1 2,1 2,16-7,232-82,-60 38,44-19,-197 75,-53 10</inkml:trace>
  <inkml:trace contextRef="#ctx0" brushRef="#br0" timeOffset="200165.822">4354 7928,'-1'0,"1"-1,-1 1,1 0,-1-1,1 1,-1 0,0-1,1 1,-1 0,0 0,1 0,-1-1,0 1,0 0,1 0,-1 0,0 0,1 0,-1 0,0 1,1-1,-1 0,0 0,1 0,-1 1,0-1,1 0,-1 1,0-1,1 0,-1 1,1-1,-1 1,1-1,-1 1,1-1,-1 1,1 0,0-1,-1 1,1-1,0 1,0 0,-1-1,1 1,0 0,0-1,0 1,0 0,-1-1,1 1,0 0,0 0,-1-1,1 1,-1 0,1 0,-1 0,1 0,-1 0,1-1,0 1,-1 0,1 0,0 0,0 0,0 0,0 0,0 0,0 0,0 0,0 0,0 0,0 0,1 0,-1 0,0 0,1 0,-1 0,0-1,1 1,-1 0,1 0,-1 0,1-1,0 1,-1 0,1 0,0-1,0 1,-1-1,1 1,0-1,0 1,0-1,0 1,0-1,0 0,-1 1,1-1,0 0,0 0,0 0,0 0,0 0,0 0,0 0,0 0,0 0,0 0,0-1,0 1,0 0,0-1,0 1,0 0,-1-1,1 1,0-1,5-7,0 0,-1 0,-1-1,0 1,0-1,0 0,-1 0,0-1,-1 1,0-1,-1 1,0-1,0 1,-1-1,0 0,-1-2,1-3,1 8,-7-87,6 91,-1 1,0-1,0 1,0-1,0 1,0-1,0 1,-1 0,1 0,-1-1,0 1,1 0,-1 1,0-1,0 0,0 0,-1 1,1-1,0 1,0 0,-1 0,1 0,-1 0,1 0,-1 0,0 1,1-1,-1 1,1 0,-1-1,0 1,1 0,-2 1,-3 0,-1 0,1 1,0-1,-1 2,1-1,0 1,1 0,-1 1,0-1,1 1,0 0,0 1,0 0,1 0,-1 0,1 1,0-1,1 1,-1 0,1 1,0-1,1 1,0-1,0 1,0 0,1 1,0-1,0 0,1 0,0 1,0-1,1 1,0-1,0 1,1-1,0 1,0-1,1 2,-2-8,1 1,-1-1,1 0,-1 1,1-1,0 0,0 0,0 0,-1 1,1-1,0 0,0 0,1-1,-1 1,0 0,0 0,0 0,1-1,-1 1,0-1,0 1,1-1,-1 1,1-1,-1 0,0 1,1-1,-1 0,1 0,-1 0,0 0,1-1,-1 1,1 0,-1 0,0-1,1 1,-1-1,0 1,1-1,-1 0,0 0,0 1,0-1,0 0,1 0,-1 0,-1 0,1 0,0 0,0-1,0 1,0 0,-1 0,1-1,-1 1,1 0,-1-1,1 1,-1 0,0-1,0 1,1 0,-1-1,0 1,0-1,0 1,6-20,-1 0,-1-1,0 1,-2-1,0 0,-2 1,0-6,2 36,1 1,1-1,0 0,0 0,1 0,0 0,1-1,-1 0,2 0,-1 0,1-1,0 0,1 0,-1-1,1 0,1 0,-1-1,1 0,0 0,0-1,4 1,-11-5,0 1,1 0,-1-1,1 1,-1-1,0 0,1 0,-1 0,1 0,-1 0,1-1,-1 1,0-1,1 0,-1 1,0-1,1 0,-1 0,0-1,0 1,0 0,0-1,0 1,0-1,0 0,-1 1,1-1,0 0,-1 0,0 0,1 0,-1 0,0-1,0 1,0 0,0 0,-1-1,1-1,2-4,-1 1,-1-1,1 0,-2 0,1 0,-1 0,0 0,0 0,-1 0,0 0,-2-8,1 10,-1 1,1-1,-1 0,0 0,0 1,-1 0,0 0,0 0,0 0,0 0,-1 1,0 0,0 0,0 0,0 0,0 1,-1 0,0 0,0 1,1-1,-1 1,-1 0,1 1,0 0,0 0,-1 0,1 0,0 1,-1 0,-1 1,5 2,-1 0,0 1,1-1,-1 1,1 0,0 0,0 0,0 0,1 1,0-1,0 1,0-1,0 1,1 0,-1-1,1 1,0 0,1 0,-1 0,1 0,0 1,0-6,-3 16,1 1,0-1,2 1,-1-1,2 1,0-1,3 12,-2-25,1 0,-1 0,1 0,0 0,0 0,0 0,0-1,0 0,0 1,1-1,-1 0,1-1,0 1,-1-1,1 1,0-1,0 0,0 0,0-1,0 1,0-1,0 0,0 0,0 0,0-1,0 1,0-1,0 0,0 0,-1-1,1 1,0-1,-1 0,1 1,-1-2,1 1,-1 0,0-1,0 1,0-1,0 0,-1 0,1 0,-1 0,2-3,0 1,-1-1,0 0,0 0,0 0,-1 0,1 0,-1-1,-1 1,1-1,-1 1,-1-1,1 1,-1-1,0 0,0 1,-1-1,0 1,0-1,-1 1,0-1,0 1,0 0,-1 0,1 0,-2 0,1 0,-1 0,1 1,-2 0,1 0,0 0,-1 0,0 1,0 0,-1 0,1 0,-1 1,0-1,0 1,0 1,0-1,0 1,-1 0,1 0,0 0,0 0,0 0,0 1,-1 0,1 1,0-1,-1 1,1 1,-1-1,1 1,0 0,-1 0,1 1,0 0,0 0,0 0,0 1,1 0,-1 0,1 0,-1 1,1 0,0 0,1 0,-1 0,1 1,-1 0,1 0,1 0,-1 0,1 1,0 0,0-1,-1 6,2-7,1-1,0 1,-1 0,1-1,1 1,-1 0,1 0,-1-1,1 1,0 0,0 0,1 0,-1-1,1 1,0 0,0 0,0-1,1 1,-1-1,1 1,-1-1,1 0,1 0,-1 1,0-1,1-1,-1 1,1 0,0-1,0 1,0-1,0 0,0 0,0 0,1 0,2 1,1-2,0 0,-1-1,1 1,0-1,0-1,-1 1,1-1,0 0,-1-1,1 1,-1-1,0-1,1 1,-1-1,0 0,-1 0,1-1,0 0,-1 0,0 0,0-1,0 1,-1-1,1 0,-1-1,0 1,-1-1,1 0,-1 0,0 0,-1 0,1 0,-1-1,-1 1,1-1,-1 1,0-2,1 3,-1-1,1 1,-1 0,0-1,-1 1,1 0,-1-1,0 1,0-1,-1 1,0-1,0 1,0 0,-1 0,1-1,-1 1,0 0,-1 0,1 1,-1-1,0 0,0 1,-1 0,1 0,-1 0,0 0,0 0,0 1,-1 0,1 0,-1 0,0 0,1 1,-1-1,-2 1,3 0,0 0,0 1,0-1,0 1,-1 0,1 0,-1 0,1 1,-1 0,1 0,-1 0,1 0,0 1,-1-1,1 1,-1 0,1 1,0-1,0 1,0 0,0 0,0 0,0 0,0 1,0-1,1 1,0 0,-1 0,1 1,-1 1,0 9,1 1,1-1,1 1,0 0,1 0,0-1,1 1,1 0,0-1,2 7,-2-14,1 1,0-1,0 0,0 0,1-1,0 1,0-1,1 1,-1-1,1-1,1 1,-1-1,4 3,-6-6,-1 0,0 0,1-1,-1 1,1-1,-1 0,1 1,0-1,0 0,-1-1,1 1,0 0,0-1,0 0,0 0,0 0,0 0,0 0,0 0,-1-1,1 1,0-1,0 0,0 0,-1 0,1 0,0 0,-1-1,1 1,-1-1,0 0,1 0,-1 0,0 0,1-1,4-8,0-1,0 0,-1-1,-1 1,0-1,-1 0,0-1,-1 1,0-1,-1 1,-1-1,0 0,-1 1,-1-1,0-5,1 12,-13-92,12 97,0-1,0 1,-1 0,1-1,0 1,-1 0,1 0,-1 0,0 0,0 0,1 1,-1-1,0 0,-1 1,1 0,0-1,0 1,-1 0,1 0,0 0,-1 0,1 1,-1-1,1 1,-1-1,1 1,-1 0,0 0,1 0,-1 0,1 1,-1-1,1 1,-1-1,1 1,-1 0,0 0,-7 6,0 0,1 0,-1 1,2 0,-1 0,1 1,0 0,1 1,0-1,0 1,1 1,1-1,0 1,0 0,1 1,0-1,1 1,0-1,1 1,1 0,-1 0,2 5,-6 24,2 1,2-1,1 1,3-1,1 4,-2-43,0 1,0 0,0-1,0 1,0-1,1 0,-1 1,1-1,-1 0,1 0,0 0,0 0,0 0,0 0,0-1,1 1,-1-1,0 1,1-1,-1 0,1 0,0 0,-1 0,1-1,0 1,-1-1,1 1,0-1,0 0,-1 0,1 0,0-1,-1 1,1-1,0 1,-1-1,1 0,0 0,-1 0,1 0,-1 0,0-1,1 1,-1-1,0 0,0 1,0-1,0 0,0 0,0 0,-1-1,1 1,-1 0,1-2,3-6,0-1,-1 0,-1-1,0 1,0 0,-1-1,-1 0,0 1,-1-1,0 0,0 0,-1 1,-1-1,0 0,-1 1,0-1,-2-3,-21-24,25 38,1 0,-1 0,0 1,1-1,-1 0,1 1,-1-1,0 1,0-1,1 0,-1 1,0 0,0-1,0 1,0-1,1 1,-1 0,0 0,0-1,0 1,0 0,0 0,0 0,0 0,0 0,0 0,1 1,-1-1,0 0,0 0,0 0,0 1,0-1,1 1,-1-1,0 1,0-1,0 1,1-1,-1 1,0-1,1 1,-1 0,1-1,-1 1,0 0,1 0,-3 8,0 0,0 0,1 0,1 0,-1 1,2-1,-1 0,1 1,0-1,1 1,0-1,1 0,0 0,1 0,-1 0,2 0,-1 0,1 0,1-1,-4-5,0 1,1-1,-1 0,1 0,0-1,0 1,0 0,0-1,0 1,1-1,-1 1,1-1,-1 0,1 0,0 0,0-1,0 1,0-1,0 1,0-1,1 0,-1 0,0-1,1 1,-1-1,0 1,1-1,-1 0,1 0,-1-1,0 1,1-1,-1 0,0 0,0 0,1 0,-1 0,0 0,0-1,0 0,0 0,-1 0,1 0,0 0,-1 0,1-1,-1 1,0-1,1 0,0-6,0 1,0 0,-1-1,0 1,0-1,-1 0,0 0,0 1,-1-1,-1 0,1 0,-1 0,-1 1,0-1,0 0,1 5,1 0,-1 0,0 1,-1-1,1 1,-1-1,1 1,-1-1,0 1,0 0,0 0,-1 0,1 0,-1 0,0 1,0-1,0 1,0-1,0 1,0 0,0 1,-1-1,1 0,-1 1,1 0,-1 0,0 0,0 0,1 0,-1 1,0 0,0 0,1 0,-1 0,-1 1,-3 2,-1 1,2 1,-1 0,0 0,1 0,0 1,0 0,1 0,0 1,0 0,0 0,1 0,0 1,0-1,1 1,0 1,0-1,1 0,0 1,1 0,0 0,0-1,1 1,0 0,0 1,1-1,1 5,-2-10,1-1,-1 1,1-1,0 0,0 1,0-1,1 1,-1-1,1 1,0-1,0 0,0 1,0-1,0 0,1 0,0 0,-1 0,1 0,0 0,1 0,1 1,21-36,-22 24,43-36,-14 6,-20 16,-9 40,-3-13,1 22,-4-45,-24-70,26 88,1-1,0 1,-1-1,1 0,-1 1,1-1,0 1,-1 0,1-1,-1 1,1-1,-1 1,0 0,1-1,-1 1,1 0,-1-1,1 1,-1 0,0 0,1 0,-1 0,0 0,1 0,-1 0,0 0,1 0,-1 0,0 0,1 0,-1 0,1 0,-1 0,0 1,1-1,-1 0,1 1,-1-1,0 0,1 1,-1-1,1 1,-1-1,1 0,0 1,-1-1,1 1,-1-1,1 1,0 0,-1-1,1 1,0-1,0 1,0 0,-1-1,1 1,0 0,0-1,0 1,0 0,0-1,0 1,0-1,0 2,-6 45,11-14,4-2</inkml:trace>
  <inkml:trace contextRef="#ctx0" brushRef="#br0" timeOffset="201868.827">2109 7882,'-4'0,"-1"-4,1-5,4-8,6-6,2 1</inkml:trace>
  <inkml:trace contextRef="#ctx0" brushRef="#br0" timeOffset="206521.761">2019 7837,'2'1,"-1"-1,1 1,-1 0,1-1,0 1,-1-1,1 0,0 0,0 1,-1-1,1 0,0-1,-1 1,1 0,0 0,0-1,-1 1,1-1,-1 1,1-1,0 0,-1 1,1-1,-1 0,0 0,1 0,-1 0,0-1,1 1,0-1,31-26,0-2,-2-1,-2-1,0-1,-3-2,23-37,114-161,-17 119,-45 5,184-51,36 8,-231 121,0 4,2 3,63-5,120-1,-239 21,-29 10,1-2,-1 1,0-1,0 0,0-1,0 1,0-1,0-1,0 1,-1-1,1-1,-1 1,0-1,0 0,0 0,0-1,-1 0,0 0,0 0,0 0,-1-1,1 0,-1 0,-1 0,1 0,-1-1,0 0,-1 1,1-1,-1-3,-7-114,4 120,0-1,-1 1,0 0,0 0,0 0,0 0,0 0,-1 0,0 0,0 1,0-1,0 1,-1 0,1 0,-1 0,0 0,0 1,1 0,-2-1,1 2,0-1,0 0,-1 1,1 0,-3-1,1 1,0 0,0 0,0 1,-1 0,1 0,0 1,0-1,0 1,0 1,0-1,1 1,-1 0,0 0,1 1,-1-1,1 1,0 1,0-1,0 1,0-1,1 1,-1 1,1-1,0 1,0 0,1-1,0 2,-1-1,2 0,-1 1,1-1,-1 1,1 0,1-1,-1 1,1 0,0 0,1 4,-2-3,0-1,1 0,0 1,0-1,1 1,0 0,0-1,1 1,-1-1,1 1,1-1,-1 1,1-1,0 0,1 0,0 0,0 0,0 0,0-1,1 1,0-1,0 0,0 0,1 0,0-1,0 1,0-1,0 0,1-1,-1 1,1-1,0 0,0-1,1 1,-2-2,1 0,-1 0,1 0,-1 0,1-1,0 0,-1 0,1-1,-1 0,1 0,-1 0,1 0,-1-1,0 0,0 0,0 0,0-1,0 0,0 0,-1 0,1 0,-1-1,0 0,0 0,0 0,-1 0,1 0,-1-1,0 0,0 1,-1-1,1 0,-1-1,0 1,0 0,-1-1,0 1,0 0,0-1,-1 0,3-12,0-1,-2 1,0-1,-2 1,0-1,0 1,-2-1,-2-6,1 21,1 0,-1 1,0-1,0 1,0 0,-1 0,1 1,-1-1,1 1,-1 0,0 0,0 1,0-1,0 1,0 0,0 1,-1-1,1 1,0 0,0 0,0 0,0 1,-1 0,1 0,0 0,0 1,1 0,-1 0,0 0,-3 2,2 2,0 0,1 0,-1 0,1 1,1 0,-1 0,1 0,1 0,-1 1,1-1,0 1,1 0,0 0,0 0,1 1,0-1,0 0,1 0,0 1,0-1,1 0,0 0,2 7,-2 0,-2-10,1 0,0 0,0 0,0 0,0 0,1 0,0 0,0 0,0 0,0 0,1-1,0 1,0-1,0 1,1-1,-1 0,1 0,0 0,0 0,1 0,-1 0,1-1,0 0,0 0,0 0,0 0,0-1,0 1,1-1,0 0,-1-1,4 2,-1 0,0-1,0 1,0-1,0-1,0 1,1-1,-1-1,0 1,1-1,-1 0,1-1,-1 0,0 0,0 0,1-1,-1 0,0-1,-1 0,1 0,0 0,-1-1,1 1,-1-2,0 1,-1-1,1 0,-1 0,0 0,0-1,3-4,-3-10,-1 1,0-1,-2 0,0 0,-2 0,0 0,-1 0,-1-4,0-14,3 33,0 0,0 0,-1 0,1 0,-1-1,0 1,-1 0,1 0,-1 0,0 0,0 0,-1 0,1 0,-1 0,0 0,-1 1,1-1,-1 1,0-1,0 1,0 0,-1 0,1 0,-1 1,0 0,0-1,0 1,-1 0,1 1,-1-1,1 1,-1 0,0 0,0 0,0 1,0 0,-1 0,-1 2,1 1,-1 1,1-1,0 1,0 0,0 0,1 1,-1 0,1 0,0 0,0 1,0-1,0 1,1 0,0 1,0-1,1 1,-1 0,1-1,0 2,1-1,-1 0,1 0,1 1,-1-1,1 1,0 0,0-1,1 1,0 0,0-1,1 5,-1-8,0 0,0 0,0 1,0-1,1 0,-1 0,1 1,0-1,0 0,0 0,0 0,0 0,1 0,-1 0,1-1,0 1,0 0,0-1,0 1,1-1,-1 0,0 0,1 0,0 0,-1 0,1 0,0-1,0 1,0-1,0 0,0 0,0 0,1 0,-1-1,0 1,0-1,1 0,-1 0,0 0,0 0,1-1,-1 1,2-1,-1-3,0 1,0-1,0 0,-1 0,0 0,1-1,-1 1,-1-1,1 0,-1 0,0 0,0 0,0 0,-1 0,1 0,-1-1,-1 1,1 0,-1-1,0 1,0-1,0 1,-1 0,0-1,1 4,1 1,-1 0,0-1,0 1,1 0,-1-1,0 1,0 0,0-1,-1 1,1 0,0-1,0 1,-1 0,1-1,-1 1,1 0,-1 0,1 0,-1-1,0 1,0 0,0 0,1 0,-1 0,0 0,0 0,0 1,0-1,-1 0,1 0,0 1,0-1,0 1,-1-1,1 1,0-1,0 1,-1 0,1 0,0-1,-1 1,1 0,-1 0,1 0,0 1,-1-1,1 0,0 0,0 1,-1-1,1 1,0-1,0 1,-1-1,1 1,0 0,-18 10,1 0</inkml:trace>
  <inkml:trace contextRef="#ctx0" brushRef="#br0" timeOffset="208909.785">2132 8199,'2'-31,"-1"24,0-1,-1 1,1-1,-1 0,-1 1,0-1,0 1,0-1,-1 1,0-1,0 1,-1 0,-2-5,4 11,0 0,0 0,0 0,0 0,0 1,0-1,0 0,0 1,0-1,0 0,0 1,0 0,0-1,-1 1,1 0,0-1,0 1,0 0,-1 0,1 0,0 0,0 0,-1 0,1 1,0-1,0 0,0 0,0 1,-1-1,1 1,0-1,0 1,0 0,0-1,0 1,0 0,0 0,0 0,1-1,-1 1,0 0,0 0,1 0,-1 1,-32 48,26-28,1 0,1 0,1 1,1 0,1 0,1 0,1 0,1 0,4 21,-5-34,2 7,0-1,0 0,1 0,1 0,1-1,0 0,1 1,3 2,6 15,52 89,-64-118,0 1,1-1,0 0,0 0,0 0,0-1,1 1,-1-1,1 0,0 0,0-1,0 0,0 1,0-2,1 1,-1-1,0 1,1-1,-1-1,1 1,0-1,3 0,-1-3,0-1,0 0,-1 0,1 0,-1-1,0 0,0-1,-1 0,0 0,0 0,0 0,0-1,-1 0,0 0,-1-1,0 1,0-1,-1 0,1 0,-2 0,1-1,-1 1,0-1,-1 1,0-6,-1 13,18-54,13-88,-29 132,-1 0,-1 0,1 0,-2 0,1 0,-2 0,1 1,-2-1,1 0,-1 1,-1 0,0-1,0 2,-1-1,-1 0,1 1,-1 0,-1 0,0 1,0-1,-1 2,1-1,-2 1,1 0,-1 1,-5-3,-1 4,-1 1,0 0,0 1,0 1,-1 1,1 0,0 1,0 1,-1 1,0 0,-101-1,91-6</inkml:trace>
  <inkml:trace contextRef="#ctx0" brushRef="#br0" timeOffset="209866.05">681 4345,'7'-4,"7"-1,5 7,11 28,3 19,9 21,-4 10,-3-1,-9 6,-4 0,-3-8,-3-12,-6-5,0-10,-1-9,-3-12</inkml:trace>
  <inkml:trace contextRef="#ctx0" brushRef="#br0" timeOffset="211421.705">1090 4390,'0'449,"1"-438,1 0,0 0,0-1,1 1,1 0,0-1,0 0,1 0,0 0,1-1,0 1,0-1,1-1,0 1,1-1,0-1,0 1,1-1,-1 0,2-1,2 1,-1 2,-10-7,0 0,1 0,-1 0,1 0,-1 0,1 0,0 0,0-1,0 1,0-1,0 1,0-1,0 0,0 0,0 0,1 0,-1 0,0 0,1 0,-1-1,0 0,1 1,-1-1,1 0,-1 0,1 0,-1 0,1-1,-1 1,0-1,1 1,-1-1,0 0,1 0,-1 0,0 0,0-1,0 1,0 0,0-1,0 0,0 1,0-1,-1 0,1 0,0 0,6-18,-1 0,-1 0,0 0,-1-1,-2 0,0 0,-1 0,-1 0,-1 0,-2-8,3 5,-9-252,8 270,0 1,-1-1,0 0,0 1,-1-1,1 1,-1-1,0 1,-1 0,1 0,-1 0,0 0,0 0,-1 1,1-1,-1 1,0 0,0 0,-1 0,1 1,-1 0,1 0,-1 0,0 0,-1 0,1 1,0 0,-1 0,1 1,-1 0,1 0,-1 0,1 3,1 0,0 0,1 0,-1 1,0-1,1 1,-1 0,1 0,0 1,0-1,0 1,0-1,1 1,-1 0,1 0,0 0,0 0,1 1,-1-1,1 0,0 1,0-1,1 1,-1-1,1 1,0-1,0 1,0-1,1 5,-1-7,-5 76,3 0,4-1,6 34,-8-93,2-1,0 0,0 0,2-1,0 1,1 0,0-1,1 0,1-1,1 1,0-1,4 4,-6-15,0 1,0-1,1-1,-1 1,1-1,-1 0,1-1,0 1,0-1,1-1,-1 1,0-1,1-1,-1 1,0-1,1-1,-1 1,0-1,1 0,-1-1,4-1,-7 1,0-1,-1 0,1 0,-1 0,1 0,-1 0,0-1,0 1,-1-1,1 0,-1 0,1 0,-1 0,-1 0,1-1,-1 1,1 0,-1-1,0 1,-1-1,1 1,-1-1,0 0,0 1,0-1,-1 1,0-1,2-4,-1-232,-2 211,-2 1,-2-1,0 1,-2 1,-1-1,-1 1,-2 1,0 0,-10-14,7 18,0 0,-1 1,-1 1,-1 1,-1 0,-1 1,-4-1,22 17,1 1,-1 0,0 0,1 0,-1 0,0 1,0-1,0 0,-1 1,1-1,0 1,0 0,-1 0,1 0,-1 0,1 0,-1 0,0 1,1-1,-1 1,1 0,-1 0,0 0,1 0,-1 0,0 0,1 1,-1-1,0 1,1 0,-1 0,1 0,0 0,-1 0,1 0,0 1,0-1,-1 1,1 0,0 0,1-1,-1 1,0 0,0 1,1-1,-1 0,1 0,0 1,0-1,0 1,-5 13,1 0,1 1,1-1,0 1,1 0,1 0,1 0,1 5,-2 12,5 283,2-289,1 0,2 0,0-1,2 0,1 0,1-2,1 1,1-2,1 0,1-1,1 0,2-2,18 17,62 34,-98-71,1 0,0 0,-1 0,1 0,-1-1,1 1,0-1,0 0,-1 1,1-1,0-1,-1 1,1 0,0-1,-1 1,1-1,0 0,-1 0,1 0,-1 0,1 0,-1-1,0 1,1-1,-1 1,0-1,0 0,0 0,0 0,-1 0,1 0,-1-1,1 1,-1 0,1-1,-1 1,0-1,0 1,-1-1,1 1,0-1,-1-2,7-27,-1-2,-2 1,-1 0,-2-1,-1 1,-3-15,2 30,0-19</inkml:trace>
  <inkml:trace contextRef="#ctx0" brushRef="#br0" timeOffset="212243.05">1497 4185,'1'0,"-1"-1,0 0,1 0,-1 1,1-1,0 0,-1 0,1 1,-1-1,1 1,0-1,0 1,-1-1,1 1,0-1,0 1,0-1,-1 1,1 0,0 0,0-1,0 1,0 0,0 0,0 0,0 0,0 0,-1 0,1 0,0 0,0 1,0-1,0 0,0 0,0 1,-1-1,1 1,0-1,0 1,0-1,-1 1,1-1,0 1,-1-1,1 1,-1 0,1 0,0 0,23 21,-2 1,0 1,-1 1,-2 1,0 0,-2 2,-1 0,-1 1,-2 0,4 3,172 362,-183-382,0-1,0 0,1 0,0 0,1-1,0 0,0 0,1-1,8 6,-16-15,1 1,-1 0,1-1,-1 1,1-1,0 0,-1 1,1-1,-1 0,1 0,0 0,-1 0,1 0,-1-1,1 1,-1 0,1-1,-1 1,1-1,-1 1,1-1,-1 0,1 0,-1 0,0 0,1 0,-1 0,0 0,0 0,0 0,0 0,0-1,0 1,0 0,0-1,-1 1,1-1,-1 1,1-1,-1 1,1-1,-1 1,0-1,1 1,-1-1,0 0,0 1,0-1,-1 1,1-1,0 1,0-1,-1 0,0 0,22-292,-10 184,29-167,-22 225,-8 32</inkml:trace>
  <inkml:trace contextRef="#ctx0" brushRef="#br0" timeOffset="-214723.581">4332 8268,'0'-1,"-1"0,0 0,0 0,0 0,1 0,-1 0,0 0,0 1,0-1,0 0,0 1,0-1,0 1,-1-1,1 1,0 0,0-1,0 1,0 0,-1 0,1 0,0 0,0 0,0 0,-1 0,1 0,0 0,0 0,0 1,0-1,-1 1,1-1,0 1,0-1,0 1,0-1,0 1,0 0,0 0,0 0,1-1,-1 1,0 0,0 0,1 0,-1 0,0 0,1 0,-1 0,1 1,-19 58,16-42,1 0,0 0,1 1,1-1,1 0,0 0,2 0,0 0,0 0,2-1,0 1,2-1,-1 0,2-1,0 1,1-2,1 1,1-1,0-1,0 0,1 0,1-1,1-1,9 7,-21-17,1 0,-1 0,0 0,1-1,0 1,-1-1,1 0,0 1,0-1,0-1,0 1,0 0,0-1,0 1,0-1,0 0,0 0,0 0,0-1,0 1,0-1,0 1,0-1,-1 0,1 0,0 0,0-1,-1 1,1-1,0 1,-1-1,0 0,1 0,-1 0,0 0,0 0,0-1,0 1,-1-1,1 1,-1-1,1 0,-1 1,0-1,0 0,1-2,6-24,-1-1,-1 0,-1-1,-2 1,-1-1,-1 1,-2-1,-2-7,2 8,-1 0,-1 1,-1-1,-2 1,-1 0,-2 0,0 1,-2 0,-1 1,-1 0,-2 1,-5-6,16 26,-1-1,0 1,0 1,0-1,-1 1,0 0,0 0,0 1,-1 0,0 0,1 0,-1 1,-1 0,1 0,0 1,-1 0,1 0,-1 1,-5-1,-12 2</inkml:trace>
  <inkml:trace contextRef="#ctx0" brushRef="#br0" timeOffset="-214306.783">4944 8472,'8'4,"6"5,-3 1,-7-2,-8-5,-4-15,0-9,1-6,2 3</inkml:trace>
  <inkml:trace contextRef="#ctx0" brushRef="#br0" timeOffset="-213947.548">5125 8063,'8'4,"6"9,9 18,0 11,8 14,2 9,0 9,-6-1,1-4,-6-11,-5-15</inkml:trace>
  <inkml:trace contextRef="#ctx0" brushRef="#br0" timeOffset="-212752.551">5420 8381,'1'-2,"0"1,1 0,-1 0,0 0,1 0,-1 0,1 0,-1 0,1 1,-1-1,1 0,-1 1,1-1,0 1,-1 0,1 0,0-1,0 1,-1 0,1 0,0 1,-1-1,1 0,0 0,-1 1,1-1,0 1,-1 0,1-1,-1 1,1 0,-1 0,1 0,-1 0,0 0,1 0,-1 0,0 1,0-1,0 0,0 1,0-1,0 1,0-1,0 1,31 71,-12 58,-22-372,2 239,-1 0,1 1,-1-1,1 0,0 0,0 0,0 1,0-1,0 0,0 0,1 0,-1 0,0 1,1-1,-1 0,1 0,0 1,0-1,0 0,0 1,0-1,0 1,0-1,0 1,0 0,1 0,-1-1,0 1,1 0,-1 0,1 0,0 0,-1 0,1 1,0-1,-1 0,1 1,0 0,0-1,0 1,-1 0,1 0,0 0,0 0,0 0,0 0,-1 0,1 1,0-1,0 1,0-1,-1 1,1 0,1 0,6 6,1 1,-2 0,1 0,-1 0,0 1,-1 1,0-1,-1 1,0 0,0 1,-1-1,3 11,22 37,-30-59,0 1,0-1,0 1,0 0,0-1,0 1,0-1,0 1,0 0,1-1,-1 1,0-1,0 1,0 0,0-1,0 1,1 0,-1-1,0 1,0 0,1-1,-1 1,0 0,1 0,-1-1,0 1,1 0,-1 0,0-1,1 1,-1 0,0 0,1 0,-1 0,1 0,-1 0,0 0,1 0,-1-1,1 1,-1 0,0 1,1-1,-1 0,0 0,1 0,-1 0,1 0,-1 0,0 0,1 1,-1-1,0 0,1 0,-1 0,0 1,0-304,1 303,-1 0,1 0,-1 0,0 0,1 0,-1 0,0 0,1 0,-1 0,1 0,-1 0,0 0,1 0,-1 0,0 0,1-1,-1 1,0 0,1 0,-1 0,0-1,1 1,-1 0,0 0,1-1,-1 1,0 0,0-1,0 1,1 0,-1-1,0 1,0 0,0-1,0 1,1 0,-1-1,0 1,0 0,0-1,0 1,0-1,0 1,0 0,0-1,0 1,0-1,-1 1,1 0,0-1,0 1,0 0,0-1,0 1,-1 0,1-1,0 1,14 31,-13-28,90 324,-49-196,-42-130,0 0,0-1,0 1,0 0,0 0,0 0,0-1,0 1,0 0,1 0,-1 0,0-1,1 1,-1 0,0-1,1 1,-1 0,1-1,-1 1,1 0,0-1,-1 1,1-1,-1 1,1-1,0 1,0-1,-1 0,1 1,0-1,0 0,-1 1,1-1,0 0,0 0,-1 0,1 0,0 0,0 0,0 0,0 0,-1 0,1 0,0 0,0-1,0 1,-1 0,1-1,0 1,-1 0,1-1,0 1,-1-1,1 1,0-1,-1 1,1-1,-1 1,1-1,-1 0,1 1,-1-1,1 0,-1 1,0-1,1 0,-1 0,0 0,0 0,24-58,34-270,-34 156,-16 134,0 59,-8 116,-2-95,2 0,2 0,1 1,8 35,64 104,-74-179,-1 0,0 0,0 0,0 1,-1-1,1 0,-1 0,1 0,-1 0,1 0,-1 0,0 0,0 0,0 0,0-1,0 1,-1 0,1-1,0 1,-1 0,1-1,-1 0,0 1,1-1,-1 0,0 0,0 0,0 0,0 0,0 0,0-1,0 1,-2 0,-72 7,74-8,-24 0</inkml:trace>
  <inkml:trace contextRef="#ctx0" brushRef="#br0" timeOffset="-210397.621">4490 8018,'-3'0,"-6"0,-5 0,-12 0,-5 0,-4 8,-2 6,3 5,7 3,8 1,7 5,5 5,5 1,2-1,-3-3,0-3,0-5</inkml:trace>
  <inkml:trace contextRef="#ctx0" brushRef="#br0" timeOffset="-208796.219">21499 8041,'6'-3,"-1"0,1 0,0 1,-1-1,1 1,0 0,1 1,-1-1,0 1,0 1,0-1,1 1,-1 0,5 1,4-1,76-2,-54 3,1-1,-1-2,1-2,-1-2,29-8,32-17,-96 31,0 0,-1 0,1 1,-1-1,1 0,-1 1,1-1,-1 1,1-1,-1 1,1 0,-1 0,0-1,1 1,-1 0,0 0,0 0,0 1,0-1,0 0,0 0,0 0,0 1,0-1,0 1,-1-1,1 1,-1-1,1 1,-1-1,1 1,-1-1,0 1,0-1,0 1,0-1,0 1,0 0,0-1,-1 1,1-1,0 1,-1-1,1 1,-1-1,0 1,1-1,-1 0,0 1,0-1,0 0,-1 1,2 0,-82 358,59-151,23-208,0 1,-1 0,1 0,0 0,0 0,0-1,0 1,0 0,1 0,-1 0,0-1,1 1,0 0,-1 0,1-1,0 1,0 0,0-1,0 1,0-1,0 1,0-1,0 0,1 1,-1-1,1 0,-1 0,1 0,-1 0,1 0,-1 0,1-1,0 1,0 0,-1-1,1 1,0-1,0 0,0 0,-1 0,1 1,0-2,0 1,0 0,0 0,-1-1,1 1,0 0,0-1,-1 0,2 0,31-8,-1-2,0-2,0-1,-2-1,1-1,12-11,6-1,-4 2,-3 4,-1-1,-1-3,-1-1,27-26,-31 17</inkml:trace>
  <inkml:trace contextRef="#ctx0" brushRef="#br0" timeOffset="-208413.933">22657 7995,'3'0,"6"0,9 0,5 0,10 0,11 0,6 0,-1 0,1 0,-3-4,-9-1</inkml:trace>
  <inkml:trace contextRef="#ctx0" brushRef="#br0" timeOffset="-208108.002">22702 8449,'0'4,"0"5,3 1,10-2,18-1,15-2,3-6,2-7,-1-2,-1-2,-4 0,-7 2,-6-1,-8 2</inkml:trace>
  <inkml:trace contextRef="#ctx0" brushRef="#br0" timeOffset="-207777.239">23245 7361,'4'-4,"13"-1,11 8,17 30,11 29,1 16,-6 9,-3-2,-11 1,-11-8,-10-5,-8-11,-5-9,-3-9,-2-8,0-10</inkml:trace>
  <inkml:trace contextRef="#ctx0" brushRef="#br0" timeOffset="-206525.524">23699 7792,'72'70,"52"161,-102-214,-12-52,-1-189,-9 220,0 1,1 0,-1 0,1 0,0 0,-1 0,2 0,-1 0,0 0,0 0,1 0,0 0,-1 1,1-1,0 1,1-1,-1 1,0 0,0 0,1 0,0 0,-1 0,1 1,0-1,0 1,0-1,0 1,0 0,0 0,0 1,0-1,0 1,0-1,0 1,1 0,-1 0,0 1,0-1,0 0,0 1,0 0,1 0,-1 0,-1 0,1 0,2 2,6 7,0 0,-1 1,0 1,-1 0,0 0,-1 0,0 1,-1 1,-1-1,1 5,39 64,-46-82,0-1,-1 1,1-1,0 1,0 0,0-1,-1 1,1 0,0-1,0 1,0-1,0 1,0 0,0-1,0 1,0-1,0 1,0-1,0 1,0 0,0-1,0 1,0-1,1 1,-1 0,0-1,0 1,0 0,1-1,-1 1,0 0,0-1,1 1,-1 0,0-1,1 1,-1 0,0 0,1-1,-1 1,0 0,1 0,-1 0,1 0,-1-1,0 1,1 0,-1 0,1 0,-1 0,1 0,-1 0,0 0,1 0,-1 0,1 0,-1 1,0-1,1 0,-1 0,1 0,-1 0,0 1,1-1,-1 0,0 0,1 1,-1-1,0 0,1 1,2-38,-5-17,0 40,1 0,1 0,0 0,1 0,1 0,0 1,1-1,2-5,-5 18,0 0,1-1,-1 1,1 0,-1-1,1 1,0 0,0 0,-1-1,1 1,0 0,0 0,0 0,0 0,0 0,1 1,-1-1,0 0,0 0,0 1,1-1,-1 1,0-1,1 1,-1-1,0 1,1 0,-1 0,1 0,-1-1,0 1,1 1,-1-1,1 0,-1 0,0 0,1 1,-1-1,1 1,-1-1,0 1,0 0,1-1,-1 1,0 0,0 0,0 0,0 0,0 0,0 0,0 0,0 0,0 0,-1 0,1 1,0-1,-1 0,1 0,0 2,23 32,-1 0,-2 2,-1 1,-2 1,-2 0,10 35,0-3,-5-33,-20-38,0 1,0-1,-1 0,1 1,0-1,0 1,0-1,0 0,0 0,-1 0,1 0,0 1,0-1,0 0,0-1,0 1,0 0,0 0,0 0,-1 0,1-1,0 1,0 0,0-1,0 1,-1-1,1 1,0-1,0 1,-1-1,1 1,0-1,-1 0,1 1,-1-1,1 0,-1 0,1 1,-1-1,1 0,-1 0,0 0,0 0,1 0,11-19,-1-1,-1-1,-1 0,-1 0,-1-1,3-16,2-3,156-555,-139 516,-22 82,-1 113,-7-91,0-1,2 1,1-1,1 1,1-1,1 0,1 0,3 6,115 245,-118-259,-1 1,0-1,-1 2,-1-1,0 0,-1 1,-1-1,0 1,-2-1,0 11,0-23,0-1,0 1,0 0,0-1,0 1,-1 0,1-1,-1 1,1-1,-1 0,0 0,0 0,0 0,0 0,-1 0,1 0,0 0,-1-1,1 0,-1 1,0-1,1 0,-1 0,0 0,0-1,-2 1,-62 21,-1-4,0-3,-17 0,57-10,-97 16</inkml:trace>
  <inkml:trace contextRef="#ctx0" brushRef="#br0" timeOffset="-204557.539">5262 4185,'-28'113,"-135"316,137-347,3 0,3 2,5 0,-4 67,10 258,-66-10,73-381,-1 0,0 0,-2 0,0-1,-1 0,-1 0,0 0,-1-1,-5 7,7-14,-68 80,72-87,-1 0,1 0,-1 0,0 0,0 0,0-1,0 0,0 1,0-1,0 0,0-1,0 1,-1 0,1-1,0 0,-1 0,1 0,0 0,0 0,-1-1,1 1,0-1,0 0,0 0,-1 0,1-1,0 1,1-1,-1 1,0-1,0 0,0-1,-16-12</inkml:trace>
  <inkml:trace contextRef="#ctx0" brushRef="#br0" timeOffset="-203607.624">4582 5705,'2'-1,"0"0,1 1,-1-1,0 1,1-1,-1 1,1 0,-1 0,1 0,-1 0,1 0,-1 0,0 1,1-1,-1 1,1 0,-1 0,0-1,0 2,1-1,-1 0,0 0,0 1,0-1,0 1,-1 0,1-1,0 1,-1 0,1 0,-1 0,1 0,-1 0,0 0,0 1,0-1,0 0,-1 1,1-1,0 1,17 35,-1 0,-2 2,-1 0,-2 0,-2 1,-2 1,-2 0,43 248,-49-279,0-8,-1 0,1 0,-1 0,1 0,0 0,0 0,0 0,0 0,1 0,-1-1,1 1,0 0,0 0,0 0,0-1,0 1,1 0,-1-1,1 1,-1-1,1 1,0-1,0 0,0 0,1 0,-1 0,0 0,1-1,-1 1,1-1,-1 1,1-1,0 0,1 1,13-3,0-1,0 0,-1-1,1-1,-1-1,0 0,0-1,-1 0,1-2,-2 0,1 0,8-8,-18 13,19-10,-3 2</inkml:trace>
  <inkml:trace contextRef="#ctx0" brushRef="#br0" timeOffset="-200487.435">4490 5524,'6'-1,"-1"0,1 0,0 0,-1 1,1 0,0 0,-1 1,1-1,0 1,-1 0,1 1,-1 0,0-1,1 2,-1-1,0 1,0-1,0 1,-1 1,1-1,-1 1,0-1,0 1,0 1,0-1,0 0,-1 1,0 0,0 0,-1 0,2 3,12 53,-2 1,-4 1,-2-1,-2 2,-4-1,-3 14,2-32,-1-29,0 4,0 1,2 0,0-1,1 1,1-1,1 0,5 15,-9-33,0 1,0-1,1 0,-1 1,1-1,-1 0,1 0,0 0,0 0,0 0,0 0,0-1,0 1,0 0,1-1,-1 0,0 0,1 0,-1 0,1 0,0 0,-1 0,1-1,0 1,-1-1,1 0,0 0,-1 0,1 0,0-1,-1 1,1-1,0 1,2-2,87-41,-84 38,188-120,-186 114,-39 20,-346 156,195-49,175-112,5-3,0 0,-1 0,0 1,1-1,-1 0,0 0,1 1,-1-1,0 0,0 0,0 0,0 0,0 0,0-1,0 1,0 0,0 0,-1-1,1 1,0 0,0-1,-1 0,1 1,0-1,-1 0,1 1,0-1,-1 0,1 0,-1 0,1 0,0 0,-1-1,1 1,0 0,-1-1,1 1,0-1,-1 1,1-1,0 1,0-1,0 0,0 0,-1 0,1 1,0-1,0 0,1 0,-1-1,0 1,0 0,0 0,0-1,19-132,-8 95,9-58,-4 0,1-96,5 23,-21 169,0 1,0-1,0 0,0 0,1 0,-1 1,0-1,0 0,0 0,1 0,-1 1,0-1,1 0,-1 0,1 1,-1-1,0 1,1-1,0 0,-1 1,1-1,-1 1,1-1,0 1,-1-1,1 1,0-1,0 1,-1 0,1 0,0-1,0 1,-1 0,1 0,0 0,0 0,0 0,-1 0,1 0,0 0,0 0,0 0,-1 0,1 0,0 1,0-1,0 0,-1 1,1-1,0 0,-1 1,1-1,0 1,-1-1,1 1,-1-1,1 1,0 0,-1-1,0 1,1 0,-1-1,1 1,-1 0,0-1,1 1,-1 0,0 0,32 58,-15-4,-2 0,-3 1,-2 0,-2 1,-3 0,-3 0,-2 2,1-53,-3 1,1-1,0 0,0 0,1 0,0 0,0 1,1-1,-1 0,1 0,1 0,-1 0,1 0,0 0,0 0,1 0,0-1,0 1,0-1,0 0,1 0,0 0,0 0,0-1,1 0,0 0,0 0,0 0,0-1,0 1,1-1,-1-1,5 2,8-4,-1-1,0 0,1-2,-1 0,0-1,0 0,-1-1,15-8,-25 11,46-23,-53 23,0 1,0 0,0-1,0 1,0 0,-1 0,1 0,0 0,-1 0,1 0,0 0,-1 1,1-1,-1 0,1 1,-1-1,1 1,-1 0,0-1,1 1,-1 0,1 0,-1 0,0 0,1 0,-1 1,1-1,-2 0,-203-4,195 0,1 0,-1-1,1-1,0 0,1 0,-1-1,1 0,0-1,1 0,0 0,0-1,1 0,0 0,1 0,-1-1,2 0,0-1,0 1,1-1,0 0,1 0,0 0,-1-7,-17-53,3-2,4 0,2 0,4-1,2-14,3-29,8 117,23 133,-14 60,-12 172,-3-260,1-102,10 111,-9-110,0 0,0 0,0 0,1-1,-1 1,1 0,0-1,0 1,1-1,-1 0,1 1,0-1,0-1,0 1,0 0,0-1,0 1,1-1,-1 0,1 0,-1 0,1-1,0 1,0-1,4 1,8-1,-1-1,1 0,0-1,0 0,-1-2,1 0,-1 0,0-2,0 0,0 0,0-1,-1-1,0-1,-1 0,1-1,0-1,-14 10,-1-1,1 1,0 0,-1 0,1 0,-1 0,1-1,-1 1,1 0,-1-1,1 1,0 0,-1-1,1 1,0 0,-1-1,1 1,0-1,-1 1,1 0,0-1,0 1,0-1,-1 1,1-1,0 1,0-1,0 1,0-1,0 1,0-1,0 1,0-1,0 1,0-1,0 1,0-1,0 1,1-1,-1 1,0-1,0 1,0-1,1 1,-1 0,0-1,0 1,1-1,-1 1,1 0,-1-1,0 1,1 0,-1-1,1 1,-1 0,0 0,1-1,-10-2,-5-6,1 1,1-2,0 0,0 0,1-1,0 0,1-1,1 0,0-1,0 0,1 0,1-1,0 0,-1-6,-27-51,3-1,4-1,3-1,3-2,3 0,4-1,3-1,4 0,2 0,5-35,4 97,2 50,-5-29,18 260,-14 161,-5-326,16 24,-13-119,0-1,0 1,0-1,0 0,0 0,1 0,0 0,0 0,0-1,0 1,0-1,1 0,0 0,0 0,-1-1,2 1,-1-1,0 0,0 0,1 0,-1-1,1 1,-1-1,4 0,25 2,1-1,-1-1,1-2,-1-2,1-1,14-4,25-3,-44 8,-20 0,-13 2</inkml:trace>
  <inkml:trace contextRef="#ctx0" brushRef="#br0" timeOffset="-45464.111">3742 4844,'-18'4,"7"14,2-1,0 2,1-1,1 1,0 0,2 1,0 0,1 0,1 0,1 0,1 0,1 0,1 6,-2-10,0 3,0 0,2 0,0-1,2 1,0-1,0 1,2-1,0 0,2 0,0-1,0 0,6 8,8 15,3-1,0 0,3-2,1-2,2 0,1-2,33 28,-62-58,1 0,0 0,0 0,0 0,0 0,0-1,1 1,-1-1,1 0,0 0,-1 0,1-1,0 1,0-1,0 0,0 0,0 0,1-1,-1 1,0-1,0 0,0 0,0-1,1 1,-1-1,0 0,0 0,0 0,0-1,0 1,-1-1,1 0,0 0,-1 0,1-1,-1 1,0-1,0 0,0 0,0 0,0 0,-1 0,1-1,-1 0,5-24,-1 0,-2-1,-1 1,-1-1,-2 0,-1 0,-1 0,2 10,-2-17,0 1,-3 0,0 0,-3 0,-1 1,-1 0,-2 1,-1 0,-5-7,12 29,-9-25,-2 1,-1 1,-2 0,-1 1,-2 2,-1 0,-2 2,-24-23,18 29</inkml:trace>
  <inkml:trace contextRef="#ctx0" brushRef="#br0" timeOffset="-44969.629">4468 5228,'4'4,"1"5,-12 2,-8-6,-2-4</inkml:trace>
  <inkml:trace contextRef="#ctx0" brushRef="#br0" timeOffset="-44237.743">4763 4912,'1'230,"-1"-228,-1 2,1 1,0-1,0 1,1-1,0 1,-1-1,1 0,1 1,-1-1,1 0,-1 1,1-1,1 0,-1-1,0 1,3 2,-4-7,0 1,0-1,1 0,-1 1,0-1,0 0,0 0,0 0,0 0,0 0,0 0,0 0,0 0,-1-1,1 1,0 0,-1 0,1-1,-1 1,1 0,-1-1,0 1,1 0,-1-1,0 1,0-1,0 1,0 0,0-1,0 1,-1-2,1 2,9-117,9 146,35 119,6-3,18 21,-48-107</inkml:trace>
  <inkml:trace contextRef="#ctx0" brushRef="#br0" timeOffset="-43753.665">5149 4752,'5'43,"2"0,2-1,2-1,1 0,3 0,1-1,1-1,3-1,1 0,2-2,4 4,17 26,-29-46,-1 1,-1 0,-1 1,0 1,-2 0,0 3,-8-22,0 0,0 0,0 1,-1-1,0 1,0-1,0 1,0 0,-1-1,1 1,-1 0,-1 0,1-1,0 1,-1 0,0-1,0 1,-1-1,1 1,-1-1,0 1,0-1,-1 0,1 0,-1 0,0 0,0-1,0 1,0-1,-1 0,1 0,-1 0,0 0,0 0,-3 1,4-4,0 1,0-1,0 0,0 0,0 0,0-1,0 1,0-1,0 0,0 1,0-1,0 0,0-1,1 1,-1 0,0-1,1 0,-1 0,1 1,0-1,-1-1,1 1,0 0,0-1,-11-14</inkml:trace>
  <inkml:trace contextRef="#ctx0" brushRef="#br0" timeOffset="-43375.579">5217 4866,'0'-4,"0"-13,3-11,18-20,8-21,15-7,4 2,1 6,-3 7,-6 6,-7 8,-3 9,-8 10</inkml:trace>
  <inkml:trace contextRef="#ctx0" brushRef="#br0" timeOffset="-33489.557">1996 7837,'90'-97,"-75"82,-1 0,-1 0,0-1,-2-1,0 0,0-1,5-13,-1 6,2 0,1 1,1 0,1 2,1 0,1 2,0 0,2 1,1 1,175-156,17 18,-185 141,-11 6,-1-1,0 0,-1-2,0 0,-1-1,0-1,13-14,-15 13,0 0,0 1,2 1,-1 0,2 2,0 0,0 1,1 0,0 2,0 1,18-5,280-90,-265 87,1 3,1 1,0 4,12 0,35-5,-42 6,-46 6,1 0,-1-2,0 0,0 0,0-1,-1-1,1-1,-1 1,1-2,-2 0,1-1,9-6,-21 13,0-1,0 1,-1 0,1 0,0 0,-1-1,1 1,0 0,-1 0,1-1,-1 1,1-1,-1 1,1-1,-1 1,1-1,-1 1,1-1,-1 1,1-1,-1 1,0-1,1 0,-1 1,0-1,0 0,1 1,-1-1,0 0,0 1,0-1,0 0,0 1,0-1,0 0,0 0,0 1,0-1,0 0,-1 1,1-1,0 0,0 1,-1-1,1 1,0-1,-1 0,1 1,-1-1,1 1,-1-1,1 1,-1-1,1 1,-1-1,1 1,-1 0,0-1,1 1,-1 0,0-1,1 1,-1 0,0 0,1 0,-1 0,0 0,-52-7,-312 9,293 6,2 3,-1 4,2 2,0 3,1 4,-26 13,55-19,1 1,0 2,2 2,-22 18,-103 84,135-105,2 1,0 2,2 0,0 1,2 1,0 2,2 0,1 0,-5 14,-105 217,22-73,-9 98,104-263</inkml:trace>
  <inkml:trace contextRef="#ctx0" brushRef="#br0" timeOffset="-27037.104">24289 9175,'29'230,"-8"-107,63 543,-82-634,-3-27,0 0,1 1,0-1,0 0,0 0,1 1,0-1,0 0,0 0,1 0,-1 0,1 0,1 0,-1-1,0 1,1-1,0 1,0-1,1 0,-1 0,1 0,-1-1,1 1,1-1,-1 0,3 2,173 45,50 6,-228-56,0 0,0 0,0 1,0-1,0 1,0-1,0 1,0-1,0 1,0 0,-1 0,1 0,0 0,-1 0,1 0,-1 1,1-1,-1 0,1 1,-1-1,0 1,0 0,0-1,0 1,0 0,0 0,0 0,0-1,-1 1,1 0,-1 0,0 0,1 0,-1 0,0 0,0 0,0 0,0 0,-1 0,1 0,0 0,-1 0,0 0,1 0,-1 0,0-1,0 1,0 0,0 0,0-1,0 1,-1-1,1 1,0-1,-1 1,1-1,-1 0,0 0,-20 17,-1 0,0-2,-2-1,0-1,-13 5,30-15,1 0,-100 48,3 6,3 3,2 6,-57 51,62-11,93-105,0 0,0 0,0 0,0 1,0-1,0 0,1 0,-1 1,1-1,0 0,-1 1,1-1,0 0,1 1,-1-1,0 0,1 0,-1 1,1-1,-1 0,1 0,0 1,0-1,0 0,1 0,-1 0,0 0,1-1,-1 1,1 0,0 0,-1-1,1 1,0-1,0 0,0 1,0-1,0 0,0 0,2 0,94 29,-94-29,239 49,81 45,-319-95,0 1,0 1,0-1,-1 0,1 1,0 0,-1 0,0 1,1-1,-1 1,0 0,0 0,-1 0,1 0,-1 1,1 0,-1-1,0 1,0 0,-1 1,1-1,-1 0,0 1,0 0,-1-1,1 1,-1 0,0 0,0-1,-1 1,1 0,-1 0,0 0,0 1,-5 3,0 0,0 0,-1-1,0 0,-1 0,1-1,-1 0,-1 0,1-1,-1 1,0-2,-1 1,0-1,1 0,-2-1,1 0,0-1,-9 3,-23 12,38-16,-109 67,108-66,0 0,1 1,-1-1,1 1,0 0,0 0,0 0,1 1,-1-1,1 1,0-1,0 1,1 0,0 0,-1 0,1 0,1-1,-1 1,1 1,0-1,0 0,0 0,1 0,0 3,53 140,-26-61,-5 1,-4 1,-3 2,30 170,-36-198,-3-1,-3 1,-4 63,1 32,2-123,2-3</inkml:trace>
  <inkml:trace contextRef="#ctx0" brushRef="#br0" timeOffset="-26011.854">24925 10491,'22'38,"12"188,17 195,-49-360,-2-62,0 0,-1 1,1-1,-1 1,1-1,-1 1,1-1,-1 1,1-1,-1 1,1 0,-1-1,0 1,1 0,-1-1,0 1,1 0,-1 0,0-1,1 1,-1 0,0 0,1 0,-1 0,0 0,0 0,1 0,-1 1,0-1,1 0,-1 0,0 0,1 1,-1-1,0 0,1 1,-1-1,1 0,-1 1,1-1,-1 1,0-1,1 1,0-1,-1 1,1-1,-1 1,1 0,0-1,-1 1,1 0,0-1,0 1,-1 0,1-1,0 1,0 0,0-1,0 1,0 0,0 0,-14-29,2-1,1-1,1 0,1 0,2-1,1 0,1-1,2 1,1-1,2-17,-2-374,23 276,-19 141,-1 0,1-1,1 1,-1 0,1 1,0-1,1 0,-1 1,1 0,0 0,0 0,1 0,-1 0,1 1,0 0,0 0,1 0,-1 1,1 0,0 0,3-1,-7 3,1 1,-1-1,0 1,0 0,1 0,-1 0,0 0,1 0,-1 0,0 1,1-1,-1 1,0-1,0 1,1 0,-1 0,0 0,0 0,0 0,0 0,0 1,-1-1,1 1,0 0,-1-1,1 1,-1 0,1 0,-1 0,0 0,0 0,0 0,0 0,0 0,0 0,0 2,20 86,-21-86,4 14,-1 1,-1 0,-1 0,-1 0,0 0,-1 0,-1 0,-1 0,-1 0,-3 6,5-21,0 0,0-1,-1 0,0 1,0-1,0 0,0 0,0 0,-1-1,1 1,-1-1,1 0,-1 0,0 0,0 0,0-1,0 1,0-1,0 0,-1-1,1 1,0-1,0 1,-1-1,1-1,0 1,0 0,-1-1,-2-1,-65 9,70-5,0-1,0 1,0 0,0-1,1 1,-1 0,1 0,0 0,-1 0,1 0,0 1,0-1,0 0,0 0,1 1,-1-1,1 0,-1 1,1-1,0 1,0-1,0 1,0-1,0 1,1-1,-1 0,1 1,0-1,-1 0,1 1,0-1,0 0,1 0,-1 0,0 0,1 0,-1 0,1 0,0 0,-1-1,1 1,0 0,0-1,2 2,27 31,2-1,1-2,2-1,31 20,-18-13,331 246,-354-266</inkml:trace>
  <inkml:trace contextRef="#ctx0" brushRef="#br0" timeOffset="-25245.984">24243 9152,'30'-14,"307"-14,1094-201,-1065 161,875-157,-1212 219,71-3,-97 10,-1 0,1 1,-1 0,0 0,1-1,-1 1,0 1,0-1,-1 0,1 0,0 1,-1-1,1 1,-1-1,0 1,0 0,0-1,0 1,0 0,-1 0,1 0,-1 0,0 0,0-1,0 1,0 0,0 0,-1 1,1 6,-1 462,-5 387,9-779,2-21</inkml:trace>
  <inkml:trace contextRef="#ctx0" brushRef="#br0" timeOffset="-24828.172">26852 10218,'4'0,"9"0,33 0,32 0,33 0,10 0,7 0,17 0,14-4,11-1,4-4,-28-4,-27-3,-34 0</inkml:trace>
  <inkml:trace contextRef="#ctx0" brushRef="#br0" timeOffset="-24392.187">27419 10672,'0'8,"0"6,8 4,6 0,16-4,30 0,32-2,23-4,24-2,18-3,5-2,0-1,-14-1,-27 1,-39 3,-44 2,-29 0</inkml:trace>
  <inkml:trace contextRef="#ctx0" brushRef="#br0" timeOffset="-23965.576">28122 10989,'0'4,"0"32,0 22,0 23,0 29,4 35,5 43,8 20,6 1,3-11,-4-31,3-38,-3-31,-2-30,0-22,-3-19</inkml:trace>
  <inkml:trace contextRef="#ctx0" brushRef="#br0" timeOffset="-23568.189">27509 12827,'19'0,"38"0,32 0,16 0,10 0,19 0,19 0,10-8,-20-3,-25 1,-29-1,-27 0,-15-1,-27 1,-33 2,-14 4</inkml:trace>
  <inkml:trace contextRef="#ctx0" brushRef="#br0" timeOffset="-23088.155">27509 12759,'72'93,"-34"-40,91 128,9-5,96 91,-228-259,1-1,1 0,-1 0,1 0,1-1,-1 0,1-1,0 0,0 0,0-1,1 0,0-1,0 0,0 0,0-1,0 0,0-1,7 0,-1 0,1-1,0-1,0 0,0-2,-1 0,1 0,-1-2,0 0,0-1,-1 0,0-1,0-1,0 0,-1-2,0 1,-1-1,0-1,8-9,-6 3,0-1,0-1,-2 0,0-1,-2 0,0-1,-1 0,-1-1,-1 0,-1-1,-1 1,-1-1,-1 0,-1-1,-1 1,-1 0,-1-8,-2-14</inkml:trace>
  <inkml:trace contextRef="#ctx0" brushRef="#br0" timeOffset="-20817.792">24742 12576,'40'0,"178"-14,7-40,153-60,-118 33,238-60,6 23,349-32,-653 130,-153 19</inkml:trace>
  <inkml:trace contextRef="#ctx0" brushRef="#br0" timeOffset="-19828.18">28530 9583,'4'0,"9"0,9 8,14 6,8 1,11-3,1-2,-5-4,-8-2,-7-2,-10-2</inkml:trace>
  <inkml:trace contextRef="#ctx0" brushRef="#br0" timeOffset="-19541.391">28824 9515,'0'8,"0"10,0 13,0 22,0 5,0 8,0 0,0-3,0-4,0-5,0-8,0-4,0 3,0-6</inkml:trace>
  <inkml:trace contextRef="#ctx0" brushRef="#br0" timeOffset="-19283.179">28824 11011,'0'4,"4"1,13 4,15 1,17-2,13-3,18-1,3-2,-4-1,-8-1,-13 0,-15 0</inkml:trace>
  <inkml:trace contextRef="#ctx0" brushRef="#br0" timeOffset="-18506.784">27645 9832,'-36'-139,"17"100,-2 0,-1 1,-2 1,-1 1,-2 1,-1 2,-28-26,39 41,-3-7,0 0,-2 1,0 1,-2 2,-1 0,0 1,-1 2,-1 1,-1 1,-1 1,0 1,0 2,-1 1,-18-4,-21 9,-1 3,0 3,-22 5,60-2,1 2,-1 0,1 3,1 0,-1 2,1 2,1 0,0 2,1 1,1 2,-10 7,-46 37,3 4,2 2,4 5,3 2,3 3,-41 64,59-78,3 2,3 3,3 1,3 2,3 1,3 2,4 1,3 2,3 2,1 45,5 1,6 1,5-1,6 1,6 10,-9-83,-2-39</inkml:trace>
  <inkml:trace contextRef="#ctx0" brushRef="#br0" timeOffset="-17846.953">25060 9447,'31'-14,"-20"13,0 0,-1 1,1 0,0 0,0 1,-1 1,1-1,-1 2,1 0,-1 0,0 1,0 0,0 0,-1 1,0 1,0-1,0 2,0-1,-1 1,0 0,-1 1,1 0,-1 0,-1 1,0 0,0 0,-1 0,5 10,11 26,-1 0,-3 2,-2 0,-1 1,4 36,50 155,-62-224,71 135,-71-145,1 0,-1 0,1 0,0-1,1 0,-1 0,0-1,1 0,0 0,0-1,0 0,0 0,0-1,0 0,1 0,-1-1,0 0,1 0,-1-1,4-1,6 2,20-1,1-2,-1-2,1-1,-1-2,35-12,19-10,-2-4,-1-5,-2-3,10-11,-92 51,-4 1,-1-1,1 1,0 1,-1-1,1 0,0 0,0 0,0 0,0 0,0 1,0-1,0 0,0 1,0-1,0 1,0-1,0 1,0 0,0-1,1 1,-1 0,0 0,0 0,0 0,1 0,-1 0,0 0,0 0,0 0,0 1,1-1,-1 0,0 1,0-1,0 1,0-1,0 1,0 0,0-1,0 1,0 0,0 0,0-1,-1 1,1 0,0 0,0 0,-1 0,1 0,-1 0,1 1,2 21</inkml:trace>
  <inkml:trace contextRef="#ctx0" brushRef="#br0" timeOffset="-11116.583">4083 6430,'0'0,"0"-1,0 0,0 0,1 1,-1-1,0 0,1 0,-1 1,0-1,1 0,-1 1,1-1,-1 1,1-1,0 0,-1 1,1-1,-1 1,1 0,0-1,-1 1,1-1,0 1,0 0,-1 0,1-1,0 1,0 0,-1 0,1 0,0 0,0 0,0 0,-1 0,1 0,0 0,0 0,-1 0,1 1,0-1,0 0,-1 1,1-1,0 0,49 9,-46-7,1 0,-1 0,1 0,-1-1,1 0,0 0,0 0,0-1,-1 1,1-1,0 0,0-1,0 1,0-1,0 0,-1 0,1 0,0-1,-1 0,1 0,-1 0,0 0,0-1,1 1,-2-1,1 0,0 0,0-1,1-7,-1 0,0 0,-1-1,0 1,0-1,-2 1,1-1,-1 0,-1 0,0 1,-1-1,0 0,-2-8,2 16,0 0,-1 0,1-1,-1 1,1 0,-1 0,-1 0,1 0,0 1,-1-1,0 1,0-1,0 1,0 0,0 0,-1 0,1 1,-1-1,0 1,0 0,0 0,0 0,0 0,0 1,0 0,-3-1,-4 0,-1 0,1 0,0 1,-1 1,1 0,0 1,-1 0,1 0,0 1,-1 1,6 1,0 0,1 1,0 0,-1 0,2 0,-1 0,0 1,1 0,0 0,1 0,-1 0,1 0,0 1,1 0,0-1,0 1,0 0,1 0,0 0,0 1,1-1,0 0,0 0,0 0,1 0,1 3,-2 0,0-6,8 116,-7-116,0 0,0-1,0 1,0 0,1-1,-1 1,1-1,0 0,0 0,1 0,-1 0,0 0,1 0,0 0,0-1,0 0,0 1,0-1,0 0,0 0,1-1,-1 1,1-1,-1 0,1 0,0 0,-1 0,1 0,0-1,1 0,5 2,-1 0,1-1,-1 0,1 0,-1-2,1 1,-1-1,1 0,-1-1,0 0,1 0,-1-1,0 0,-1-1,1 0,-1-1,1 1,-1-1,0-1,-1 0,0 0,0 0,2-3,-5 1,0 0,-1-1,0 1,0-1,-1 0,0 1,-1-1,0 0,0 0,-1 0,0-1,0 7,0 0,0 0,-1 0,1 0,-1 0,0 0,1 1,-1-1,0 0,-1 0,1 0,0 1,-1-1,0 1,1-1,-1 1,0 0,0 0,-1 0,1 0,0 0,-1 0,1 0,-1 1,1-1,-1 1,0 0,0 0,1 0,-1 0,0 0,0 1,-2-1,2 1,1 0,0 0,-1 0,1 0,-1 1,1-1,0 1,0 0,-1-1,1 1,0 0,0 0,0 1,0-1,0 0,0 1,0-1,0 1,1-1,-1 1,1 0,-1 0,1 0,0 0,-1 0,1 0,0 0,0 0,0 0,1 1,-1-1,1 0,-1 1,1-1,0 0,-1 1,1 0,-4 25</inkml:trace>
  <inkml:trace contextRef="#ctx0" brushRef="#br0" timeOffset="-10614.988">4219 6340,'0'-4,"12"3,11 1,5 5,3 5,3 5,-1 4,-5-2</inkml:trace>
  <inkml:trace contextRef="#ctx0" brushRef="#br0" timeOffset="-10338.02">4468 6430,'8'4,"6"5,5 5,3 4,5-1,6 4,1 3,-5 0,-4 1,-2-4,-1-2,-1-4,1-5,-5-4</inkml:trace>
  <inkml:trace contextRef="#ctx0" brushRef="#br0" timeOffset="-9988.044">5217 6726,'3'4,"14"5,7 5,4 0,0-3,0-2,-1 0,-6-1</inkml:trace>
  <inkml:trace contextRef="#ctx0" brushRef="#br0" timeOffset="-9585.985">6055 6952,'8'4,"6"5,5 1,3-1,1-2,2-3,3 3,-3-1</inkml:trace>
  <inkml:trace contextRef="#ctx0" brushRef="#br0" timeOffset="-9315.901">6464 7020,'4'0,"5"0,4 0,5 4,3 2,1-1,-2-1</inkml:trace>
  <inkml:trace contextRef="#ctx0" brushRef="#br0" timeOffset="-9046.876">6758 7065,'4'0,"5"4,5 2,0-1</inkml:trace>
  <inkml:trace contextRef="#ctx0" brushRef="#br0" timeOffset="-8893.91">6872 7112,'3'0,"3"0</inkml:trace>
  <inkml:trace contextRef="#ctx0" brushRef="#br0" timeOffset="-6627.93">6758 7089,'-1'-44,"0"35,4 34,-3-22,0-1,0 1,0-1,0 1,0-1,1 0,-1 1,1-1,-1 0,1 1,0-1,0 0,0 0,0 1,1-1,-1 0,0 0,1 0,0-1,-1 1,1 0,0-1,0 1,0-1,0 1,0-1,0 0,0 0,1 0,-1 0,0 0,1-1,-1 1,0-1,1 1,-1-1,1 0,-1 0,0 0,1 0,-1 0,1-1,-1 1,1-1,-1 0,0 1,0-1,1 0,-1 0,0-1,0 1,0 0,0-1,0 1,0-1,1-1,0-6,1 0,-1 0,-1-1,1 0,-2 1,1-1,-1 0,-1 0,0 0,0 0,-1 1,0-1,-1 0,0 0,0 1,-1-1,-1 1,1 0,-1 0,-2-1,-46-46,50 56,1-1,0 0,0 0,0 1,-1-1,1 0,0 1,-1-1,1 1,-1 0,1-1,0 1,-1 0,1 0,-1 0,1 0,-1 0,1 0,0 0,-1 1,1-1,-1 0,1 1,0-1,-1 1,1 0,0-1,0 1,-1 0,1 0,0 0,0 0,0 0,0 0,0 0,0 0,0 0,1 0,-1 1,0-1,1 0,-1 0,0 1,1-1,0 1,-1-1,1 0,0 1,0-1,0 1,-4 15,0 0,2 1,0-1,1 1,1-1,0 1,1 0,1-1,1 1,1-1,-3-13,0-1,0 1,0 0,1-1,0 1,-1-1,1 0,1 1,-1-1,0 0,1 0,-1-1,1 1,0 0,0-1,0 0,0 0,1 0,-1 0,1 0,-1-1,1 1,-1-1,1 0,0 0,-1 0,1-1,0 1,0-1,0 0,0 0,-1 0,1 0,3-2,-3-1,-1-1,0 1,0-1,0 0,-1 0,1-1,-1 1,0-1,0 1,-1-1,1 1,-1-1,0 0,0 0,0 1,-1-1,0 0,0 0,0 0,-1-5,1 3,1-10,1 5,-1 0,-1 1,1-1,-2 0,1 0,-2 0,0 1,0-1,-1 1,0-1,-1 1,0 0,-1 0,-3-4,4 11,0 1,0 1,0-1,0 0,0 1,0 0,-1 0,1 0,-1 0,0 1,1 0,-1 0,0 0,0 1,1-1,-1 1,0 0,0 1,0-1,0 1,1 0,-1 0,0 0,1 1,-1-1,1 1,-1 1,1-1,0 0,0 1,0 0,0 0,0 0,1 0,0 1,-1 0,1-1,-1 3,-1 10,1-1,1 1,0 0,1 0,1 0,0 1,2-1,-1 0,2 4,0 9,-3-25,0 0,0 0,1 0,0 0,0 0,0 1,0-1,1 0,0 0,-1 0,1 0,1 0,-1 0,1 0,-1 0,1-1,0 1,1 0,-1-1,0 0,1 1,0-1,0 0,0 0,0-1,0 1,1-1,-1 1,1-1,0 0,-1-1,1 1,0-1,0 1,0-1,-1 0,0 0,0 0,0-1,0 1,0-1,0 0,0 0,0 0,0 0,0 0,0-1,0 1,0-1,0 0,0 0,-1 0,1 0,0 0,0 0,-1-1,1 0,-1 1,0-1,1 0,-1 0,0 0,0-1,0 1,0 0,0-1,-1 1,1-1,-1 0,1-1,0 0,0 0,0 0,0 0,-1-1,0 1,0 0,0-1,0 1,0-1,-1 1,0-1,0 1,0 0,-1-1,0 1,1-1,-1 1,-1 0,1-1,-1 1,1 0,-1 0,-1 0,1 0,0 1,-1-1,0 0,0 1,0 0,0 0,0 0,-1 0,1 0,-1 1,0-1,0 1,0 0,0 0,0 1,0-1,-1 1,0 0,1 1,0 0,1 0,-1 0,0 1,1-1,-1 1,1 0,-1 0,1 0,-1 1,1-1,0 1,-1 0,1 0,0 0,0 0,0 1,1-1,-1 1,1-1,-1 1,1 0,0 0,0 0,0 1,0-1,1 0,-1 1,1-1,0 1,0-1,0 1,1-1,-1 1,1 2,-1 0,1 0,-1 0,2-1,-1 1,0 0,1 0,0-1,1 1,-1 0,1-1,0 0,1 1,-1-1,1 0,0 0,0 0,0 0,1-1,0 0,0 1,0-1,0 0,1-1,3 2,0-1,0 0,0 0,0-1,1 0,-1-1,1 0,0 0,0-1,0 0,-1 0,1-1,0-1,0 1,0-1,0-1,0 0,3-1,-10 2,0 0,0 0,0 0,0 0,0-1,0 1,0-1,0 1,-1-1,1 0,0 0,-1 1,0-1,1 0,-1-1,0 1,0 0,0 0,0 0,-1-1,1 1,-1 0,1-1,-1 1,0 0,0-1,0 1,0-1,0 1,0 0,-1-1,1 1,-1 0,0-1,1 1,-1 0,0 0,0 0,-1 0,1 0,0 0,-1 0,1 0,-1 0,0 1,1-1,-1 0,-1 0,0 0,0 0,0 0,0 0,-1 0,1 0,-1 0,1 1,-1 0,1 0,-1 0,0 0,0 0,1 1,-1 0,0 0,0 0,0 0,1 0,-1 1,0 0,1 0,-1 0,0 0,1 0,-1 1,1-1,-1 1,1 0,0 0,0 0,0 1,0-1,0 1,1 0,-1-1,1 1,0 0,-1 1,1-1,1 0,-2 2,3-1,0 1,0 0,0 0,1 0,-1-1,1 1,0 0,1-1,-1 1,1 0,0-1,0 0,0 1,1-1,-1 0,1 0,0-1,0 1,1 0,-1-1,4 3,-6-6,0 1,-1 0,1-1,0 1,0-1,0 1,0-1,0 0,0 1,0-1,0 0,0 0,0 0,0 1,0-1,-1 0,1 0,0-1,0 1,0 0,0 0,0 0,0-1,0 1,0 0,0-1,0 1,0-1,0 1,-1-1,1 1,0-1,0 0,-1 1,1-1,0 0,-1 0,1 1,-1-1,1 0,-1 0,1 0,-1 0,1 0,-1 0,0 1,0-1,1-1,10-52,-11 53,2-6,-1 0,1 0,-1 0,-1-1,0 1,0 0,0 0,-1-1,0 1,0 0,-1 0,0 0,0 0,-1 0,1 1,-2-1,1 1,-1-1,0 1,0 0,0 1,-6-6,-8 2</inkml:trace>
  <inkml:trace contextRef="#ctx0" brushRef="#br0" timeOffset="-2879.266">7099 6771,'2'-3,"0"-1,0 1,-1-1,1 0,-1 1,0-1,0 0,0 0,-1 0,1 0,-1 0,0 0,0 0,0 0,-1 0,1 0,-1 1,0-1,0 0,-1 0,1 1,-1-1,1 0,-1 1,0 0,-1-1,1 1,0 0,-1 0,0 0,0 0,-3-1,4 3,-1 1,1 1,-1-1,1 0,-1 1,1-1,-1 1,1-1,-1 1,1 0,0 0,-1 1,1-1,0 0,0 1,0-1,0 1,0 0,0-1,0 1,1 0,-1 0,1 0,-1 1,1-1,0 0,0 0,0 1,0-1,0 1,0-1,1 1,-1-1,1 1,0 0,-10 35,2-1,1 1,2 0,2 0,1 0,3 0,2 19,-3-45,0 0,1 0,0 0,1 0,0 0,1 0,1 0,0-1,0 0,1 1,1-2,0 1,0-1,1 0,0 0,1 0,0-1,0-1,4 3,4 0,1-1,1-1,-1 0,1-2,1 0,-1-1,1 0,0-2,1 0,-1-1,1-2,-1 0,1 0,0-2,-1-1,1 0,1-1,-14 3,1-1,0 1,0-1,0-1,0 1,-1-1,1-1,-1 1,0-1,1-1,-1 1,-1-1,1 0,0-1,-1 0,0 0,0 0,-1 0,1-1,-1 0,0-1,-1 1,2-3,2-17,0-1,-2 0,-1 0,-2 0,0 0,-2-1,-1 1,-1 0,-4-22,5 39,-2-10,-1 0,0 0,-2 1,0-1,-1 1,-1 1,-1-1,-1 1,0 0,-1 1,-1 0,-1 1,0 0,-1 1,-11-10,-133-115,119 114</inkml:trace>
  <inkml:trace contextRef="#ctx0" brushRef="#br0" timeOffset="-2297.844">7847 6952,'4'0,"5"8,1 6,-1 5,-3-1</inkml:trace>
  <inkml:trace contextRef="#ctx0" brushRef="#br0" timeOffset="-1397.903">8142 6975,'14'32,"-5"15,2-2,2 1,3-2,1 0,2-1,1 0,8 6,11 1,-38-49,0-1,-1 1,1-1,0 1,0-1,-1 0,1 1,0-1,0 0,0 0,0 1,-1-1,1 0,0 0,0 0,0 0,0 0,0 0,-1 0,1-1,0 1,0 0,0 0,-1-1,1 1,0 0,0-1,-1 1,1-1,0 1,0-1,-1 1,1-1,-1 1,1-1,0 0,-1 1,1-1,-1 0,0 0,1 1,-1-1,0 0,1 0,-1 1,0-1,0 0,0 0,1 0,-1 0,0 0,0 1,9-52,-9 51,-2-21,0 1,-1-1,-1 1,-1 0,-1 0,-1 0,-1 0,0 1,-2 1,0 0,-1 0,-1 1,-1 0,0 1,-10-9,-17-30,26 35,-9-8,1-1,2-1,1-1,1-1,2 0,2-1,1-1,1 0,2-1,1-5,5 12,1 1,2 0,1 0,1-1,1 1,4-16,-6 41,0 0,1 0,-1 0,1 0,-1 0,1 0,0 0,0 0,0 0,1 1,-1-1,1 0,-1 1,1-1,0 1,0-1,0 1,0 0,0 0,1 0,-1 0,1 1,-1-1,1 0,0 1,-1 0,1 0,0 0,0 0,0 0,0 0,0 1,0-1,0 1,0 0,0 0,0 0,0 0,0 1,0-1,0 1,0 0,0 0,3 1,-2 3,1 1,-1 0,0-1,0 1,-1 1,0-1,0 0,0 1,-1 0,0 0,0-1,-1 1,1 0,-2 0,1 1,-1-1,0 0,-1 4,1-8,-3 287,3-265</inkml:trace>
  <inkml:trace contextRef="#ctx0" brushRef="#br0" timeOffset="-761.236">8414 6113,'-1'136,"12"283,3-349,2-1,4-1,2-1,3-1,4-1,2-1,2-2,32 43,-56-90,-1 1,1-1,1 0,0 0,1-1,1 0,0-1,1 0,0-1,6 4,-17-15,0 1,0-1,0 1,0-1,0 0,0 0,0 0,0 0,0 0,0 0,1-1,-1 1,0-1,1 0,-1 1,0-1,1 0,-1-1,0 1,1 0,-1 0,0-1,1 0,-1 1,0-1,0 0,0 0,0 0,0 0,0-1,0 1,0 0,0-1,0 1,-1-1,1 0,-1 0,1 0,-1 1,1-1,-1 0,0-1,0 1,0 0,-1 0,1 0,0-1,-1 1,1 0,-1-1,8-31,-1 0,-2-1,-1 1,-2-1,-1 0,-4-34,-13-39,15 105,0-1,0 1,-1 0,1 0,-1 0,0-1,0 2,0-1,0 0,0 0,-1 1,1-1,-1 1,0 0,0 0,0 0,0 0,0 0,0 0,0 1,0 0,-1 0,1 0,-1 0,1 0,-1 0,1 1,-1 0,1 0,-20 1,2 1</inkml:trace>
  <inkml:trace contextRef="#ctx0" brushRef="#br0" timeOffset="10092.024">4105 6249,'1'8,"1"0,1 0,0 0,0 0,0 0,1-1,0 0,1 0,-1 0,1 0,1-1,-1 0,1 0,0 0,1-1,5 4,-12-8,1-1,0 1,0-1,0 1,0-1,0 1,0-1,0 0,0 0,1 0,-1 1,0-1,0 0,0 0,0-1,0 1,0 0,0 0,0 0,0-1,0 1,0 0,0-1,0 1,0-1,0 1,0-1,0 0,0 1,-1-1,1 0,0 0,0 0,-1 1,1-1,-1 0,1 0,-1 0,1 0,-1 0,1 0,-1 0,0 0,1 0,-1 0,0 0,0 0,0 0,0 0,0 0,0-1,0 1,0 0,-1 0,1 0,0 0,-1 0,1 0,0 0,-1 0,1 0,-1 0,0 1,1-1,-1 0,0 0,1 0,-2 0,0-5,0 0,0 0,0 0,-1 1,0-1,0 1,0-1,-1 1,0 0,0 0,0 1,0-1,-1 1,0 0,0 0,0 1,0-1,-1 1,1 0,-1 1,0-1,0 1,0 0,0 1,0 0,0-1,0 2,0-1,-1 1,1 0,-2 0,3 3,1 0,0 0,0 0,0 1,1-1,-1 1,1 0,0 0,0 0,0 0,1 0,0 1,-1-1,1 1,1 0,-1 0,1-1,0 1,0 0,0 0,1 0,-1 0,1 0,1 0,-1 0,1 0,-1 0,1 0,1 0,0 2,-2 3,1-1,1 1,0 0,0-1,1 0,0 1,1-1,-1 0,2 0,-1-1,2 1,-1-1,1 0,0-1,0 1,1-1,0 0,0-1,1 0,0 0,0-1,0 1,1-2,0 1,0-1,0-1,0 0,1 0,-1-1,1 0,-1 0,9-1,-8-4,0 0,-1-1,1 0,-1-1,0 0,0 0,0-1,-1 0,1-1,-2 0,1 0,-1 0,0-1,0 0,-1-1,-1 0,1 0,-1 0,-1 0,1-1,2-9,-5 14,1-1,-1 1,0-1,0 1,0-1,-1 0,0 0,0 1,0-1,-1 0,0 0,0 0,-1 0,0 0,0 0,0 1,0-1,-1 0,0 1,0-1,-1 1,1-1,-1 1,-3-3,5 7,0 0,0 1,0-1,0 0,0 1,0-1,0 1,0 0,0-1,-1 1,1 0,0-1,0 1,0 0,-1 0,1 0,0 0,0 0,0 1,-1-1,1 0,0 0,0 1,0-1,0 1,0-1,-1 1,1-1,0 1,0 0,1 0,-1-1,0 1,0 0,0 0,0 0,1 0,-1 0,0 0,1 0,-1 0,1 0,-1 0,1 0,-1 1,-18 55,15-42,1 1,0 0,1 0,1 1,1-1,0 0,1 0,1 0,1 4,-3-18,1 0,-1 0,1 0,0 0,0 0,0-1,0 1,0 0,0-1,0 1,1-1,-1 1,0-1,1 0,-1 1,1-1,0 0,-1 0,1 0,0 0,0 0,0-1,-1 1,1 0,0-1,0 0,0 1,0-1,0 0,0 0,0 0,0 0,0 0,0-1,0 1,0 0,0-1,0 0,0 1,-1-1,1 0,0 0,0 0,-1 0,1 0,-1-1,1 1,-1 0,1-1,-1 1,0-1,0 1,1-1,-1 0,-1 1,1-1,0 0,0 0,5-8,0 0,0 0,-1-1,0 0,-1 0,-1 0,1 0,-2-1,0 0,1-6,-2 13,-1 0,0 0,0-1,0 1,0 0,-1 0,1 0,-1 0,-1 0,1 0,-1 1,0-1,0 0,0 1,0-1,-1 1,0 0,0 0,0 0,-1 0,1 0,-1 1,0-1,0 1,-1-1,0 1,0-1,0 1,-1-1,0 2,1-1,-1 0,0 1,0 0,0 1,0-1,-1 1,1 1,0-1,0 1,-1 0,1 0,0 1,-1-1,1 2,0-1,0 1,0-1,0 2,0-1,0 1,1 0,-1 0,1 0,0 1,0 0,0 0,0 0,1 1,0-1,0 1,0 0,0 0,1 1,0-1,-1 1,1 10,0-1,0 1,2 0,0 0,1 0,0 0,1 0,1-1,1 1,0 0,1-1,0 0,6 10,-10-22,1 0,0-1,1 1,-1-1,0 0,1 1,-1-1,1 0,0 0,0 0,0 0,0 0,0-1,0 1,0 0,0-1,1 0,-1 1,1-1,-1 0,1 0,-1-1,1 1,0 0,-1-1,1 0,0 1,-1-1,1 0,0-1,-1 1,1 0,0-1,-1 1,1-1,0 0,-1 0,1 0,-1 0,0 0,1-1,-1 1,0-1,0 1,0-1,0 0,1-1,2-12,-1 0,0 0,-1 0,-1 0,0 0,-1-1,-1 1,-2-16,2 4,-7-135,5 160,1 0,0 0,-1 1,0-1,1 0,-1 1,0-1,0 1,0-1,0 1,0 0,0 0,0 0,0 0,0 0,-1 0,1 1,0-1,-1 1,1-1,0 1,-1 0,1 0,-1 0,1 0,0 1,-1-1,1 1,0-1,-1 1,1 0,0 0,0 0,0 0,0 0,0 0,0 1,0-1,0 1,0-1,1 1,-1 0,0 0,1 0,0 0,-1 0,-5 7,-1 1,2 0,-1 0,2 0,-1 0,1 1,1 0,0 0,0 1,1-1,1 1,0 0,1-1,0 1,0 0,1 0,1 2,12 21,-12-34,-1-1,1 0,0 0,-1 1,1-1,0 0,-1 0,1 0,0 0,-1 0,1 0,0 0,-1 0,1 0,0 0,-1 0,1 0,0-1,-1 1,1 0,0 0,-1-1,1 1,-1 0,1-1,-1 1,1-1,0 1,-1-1,0 1,1-1,-1 1,1-1,-1 1,0-1,1 0,-1 1,0-1,1 0,-1 1,0-1,0 0,0 1,0-1,0 0,0 1,0-1,0 0,0 1,0-1,3-5,-1 1,0-1,0 0,0 0,-1 0,1 0,-2 0,1 0,-1 0,0-1,0 1,0 0,-1 0,0 0,0 0,-1 0,0 0,0 0,0 0,0 1,-1-1,0 1,-1 0,0-2,3 7,-1 0,1-1,-1 1,1 0,-1 0,0 0,1 0,-1 0,1 0,-1 1,1-1,-1 0,1 1,0-1,-1 1,1-1,-1 1,1 0,0 0,0 0,-1 0,1 0,0 0,0 0,0 0,0 0,0 0,0 0,0 1,1-1,-1 0,0 1,1-1,-1 1,1-1,-1 0,1 1,0-1,0 1,-1-1,1 1,0 0,0-1,1 1,-5 9,-3 4</inkml:trace>
  <inkml:trace contextRef="#ctx0" brushRef="#br0" timeOffset="11141.933">4105 6362,'-27'-13,"-179"4,179 13,1 1,0 1,0 1,0 1,1 1,0 2,1 0,0 2,1 0,-5 6,-88 43,53-32,2 3,1 2,1 3,-19 20,29-21,2 2,2 2,-29 35,-52 120,13-32,41-86,-51 71,-38 126,47 7,101-258</inkml:trace>
  <inkml:trace contextRef="#ctx0" brushRef="#br0" timeOffset="13960.954">2041 7769,'41'-74,"-10"36,1 2,2 1,2 2,1 2,1 1,6-1,21-18,264-226,-299 252,14-14,1 3,3 1,0 3,2 1,1 3,31-10,204-100,257-99,-486 212,0 2,2 4,34-6,27-23,21-2,-23 32,-154 9,-565 7,498-2,-1 5,1 4,0 5,0 4,2 5,0 4,2 4,1 5,2 4,1 4,-25 19,89-37,1 1,1 2,1 1,1 0,2 3,1 0,2 1,1 1,1 1,-10 26,-101 236,16-48,83-113,7-74,14-85,14-3,0-1,2 1,2 0,0 0,1 0,2 1,1 1,1 0,1 0,1 1,1 1,8-10,36-43,3 3,4 2,2 4,3 2,3 4,2 3,3 3,82-42,-50 31,3 6,2 4,3 5,83-21,-152 56,2 3,0 1,1 3,0 3,0 2,0 1,27 5,-243 23,154-22,-294 109,-80 96,317-168,1 3,3 3,2 2,2 3,-11 16,42-35,0 2,3 1,1 0,1 2,2 0,2 2,1 0,3 0,-10 39,-25 80,23 64,19-187</inkml:trace>
  <inkml:trace contextRef="#ctx0" brushRef="#br0" timeOffset="41193.757">2087 7792,'63'-54,"-38"39,142-137,134-95,-108 117,-123 94,2 3,1 4,1 2,3 3,-23 7,-1-3,-1-2,0-2,41-28,10-3,-48 26,-29 14,0 1,0 2,2 0,-1 2,21-4,19 1,-47 11,0-1,0-1,-1-1,1 0,-1-2,0 0,-1-1,1-1,-2 0,1-2,10-8,21-30,-29 27</inkml:trace>
  <inkml:trace contextRef="#ctx0" brushRef="#br0" timeOffset="42681.936">4264 6294,'8'2,"0"-1,0 1,0 1,-1 0,1 0,-1 0,0 1,0 0,0 0,0 1,0 0,-1 0,0 1,0-1,-1 1,1 1,22 19,85 77,-71-62,2-2,1-1,2-3,23 12,-9-10,110 51,303 71,-89-41,-334-105,0-1,1-3,1-2,-1-2,1-3,0-2,35-5,40 3,176 2,-280 0</inkml:trace>
  <inkml:trace contextRef="#ctx0" brushRef="#br0" timeOffset="45178.554">6918 6929,'-18'-31,"-2"1,-1 0,-1 2,-2 0,0 2,-3 0,23 22,1 0,-2 0,1 0,0 1,-1 0,1 0,-1 0,0 0,0 1,0 0,0 0,-1 0,1 0,-1 1,1 0,-1 0,1 1,-1 0,1 0,-1 0,1 0,-1 1,1 0,-1 0,1 0,-1 1,1 0,0 0,0 0,0 1,0 0,1 0,-2 1,-5 4,0 0,1 1,0 1,0 0,1 0,1 1,0 0,0 0,1 1,0 0,1 0,1 1,0 0,0 0,2 0,-1 0,2 1,0-1,0 1,1-1,1 1,1 13,-2-20,0 1,1-1,0 1,0-1,0 0,1 1,0-1,1 0,0 1,0-1,0 0,1 0,0 0,0-1,1 1,-1-1,2 0,-1 0,1 0,0 0,0-1,0 0,1 0,-1 0,1-1,1 0,14 2,0-2,0 0,0-2,0 0,0-1,1-1,-1-1,11-3,-16 3,-7 1,0 0,1 0,-1-1,0-1,0 0,0 0,0-1,0 0,0 0,-1-1,1 0,-1 0,0-1,0 0,-1-1,0 0,0 0,0 0,0-1,-1 0,0 0,-1-1,0 0,0 0,0 0,-1 0,-1-1,3-7,-4 8,0 1,-1-2,0 1,0 0,-1 0,0 0,0 0,-1 0,0 0,-1 0,1 0,-2 0,1 0,-1 1,0-1,-1 1,1-1,-1 1,-1 1,-4-7,-5-1,0-1,0 2,-2 0,0 1,0 0,-1 2,0 0,-1 0,0 2,-1 0,-15-3,31 10,0 0,-1 0,1 0,0 1,-1-1,1 1,-1 0,1 0,-1 0,1 1,0-1,-1 1,1 0,0 0,-1 0,1 0,0 1,0-1,0 1,0 0,0 0,0 0,1 0,-1 0,1 1,-1-1,1 1,0-1,0 1,0 0,0 0,0 0,1 0,0 0,-1 0,1 1,-6 24,1 0,2 0,0 0,2 1,1-1,1 1,4 25,-2-1,-1-48,-3 3,1-1,0 1,0-1,1 1,0 0,0-1,1 1,0-1,0 1,1-1,0 1,1-1,-1 0,1 0,0 0,1 0,0-1,0 1,0-1,1 0,0 0,0 0,1-1,-1 0,1 0,0 0,1-1,-1 0,1 0,3 1,13-1,0-1,0 0,0-2,0-1,0-1,16-2,-27 2,0-1,0 0,-1 0,1-1,-1-1,1 0,-1 0,-1-1,1-1,-1 0,0 0,0-1,0 0,-1 0,0-1,-1-1,0 0,0 0,-1 0,0-1,0 0,-1 0,-1-1,1 1,1-8,-2-4,0-1,-1 0,-1 0,-2-1,0 1,-1 0,-1-1,-2-4,2 21,-1 1,1-1,-1 1,0-1,0 1,-1 0,0 0,0 0,-1 0,1 1,-1-1,0 1,-1 0,1 0,-1 0,0 1,0 0,-1 0,1 0,-1 0,0 1,0 0,0 0,0 1,-4-1,-16-5,0 1,0 1,-1 1,1 2,-20 0,-125 3,166 0,1 1,-1 0,0 0,1 0,-1 1,1 0,-1-1,1 2,0-1,0 0,0 1,0 0,0 0,0 0,1 0,0 1,-1-1,1 1,1 0,-1 0,0 0,1 0,0 1,0-1,0 0,1 1,-1 0,1-1,0 1,1 0,-1-1,1 3,-3 14,1-1,1 1,1 0,0 0,2-1,1 1,0 0,1-1,2 0,0 0,1-1,1 1,0-1,5 4,-6-14,2-2,-1 1,1-1,0 0,0-1,1 0,0-1,0 0,1 0,-1-1,1 0,0-1,0 0,0-1,0-1,0 1,1-2,-1 1,0-2,1 1,-1-2,5 0,-5 3,-1-1,1 0,-1 0,1-1,-1-1,0 0,1 0,-1-1,0 0,0-1,0 0,-1 0,0-1,1 0,-2-1,1 0,-1-1,0 1,0-2,0 1,-1-1,-1 0,1 0,-1-1,-1 0,1 0,-1 0,1-7,-1 1,-1-1,-1 0,0 0,-1-1,-1 1,0-1,-1 1,-1 0,-1-1,0 1,-1 0,-1 0,-1 0,0 0,0 1,-3-3,4 12,1 1,-1 0,0 0,0 1,-1-1,1 1,-1 0,0 0,0 0,-1 1,1 0,-1 0,1 0,-1 1,0-1,0 1,0 1,0-1,-1 1,1 0,0 1,-5-1,-4 1,-1 0,1 1,-1 1,1 1,0 0,0 0,0 2,-11 4,11-4,-1 0,1 2,1 0,-1 0,1 1,1 1,0 1,0 0,0 0,1 1,1 1,0 0,1 0,0 1,1 1,0-1,1 1,1 1,0 0,1 0,0 0,1 0,1 1,0 4,3-15,0-1,0 1,0 0,1 0,0 0,0-1,0 1,0 0,1 0,0 0,0-1,0 1,0 0,1-1,0 1,0-1,0 0,1 1,-1-1,1 0,0-1,0 1,0 0,1-1,-1 0,1 0,0 0,0 0,0 0,0-1,0 0,1 0,1 1,2 0,-1 1,2-2,-1 1,0-1,0 0,1-1,-1 0,1 0,-1-1,1 0,-1-1,1 0,-1 0,0 0,1-1,-1-1,0 1,0-1,0-1,-1 1,1-2,-1 1,0-1,0 0,0 0,-1 0,0-1,0 0,0-1,-1 1,0-1,0 0,0 0,-1-1,2-6,1-19,-4 5</inkml:trace>
  <inkml:trace contextRef="#ctx0" brushRef="#br0" timeOffset="47001.687">2177 7746,'-253'5,"248"-6,0 1,1 0,-1 1,1-1,-1 1,0 0,1 0,0 1,-1-1,1 1,0 0,-1 0,1 0,1 1,-1-1,0 1,0 0,1 0,0 1,0-1,0 0,0 1,0 0,0 0,1 0,0 0,0 0,0 0,0 1,1-1,0 1,0-1,0 1,0-1,1 1,0 0,0-1,0 1,0-1,1 1,-1 0,1-1,1 1,-1-1,1 0,0 3,3 1,0 0,0 0,0-1,1 0,0 0,1 0,0 0,0-1,0-1,0 1,1-1,0 0,0-1,0 0,1 0,0-1,-1 0,1 0,0-1,1 0,-1-1,4 0,-9-1,0-1,0 0,0 0,0 0,0 0,-1-1,1 0,0 0,-1 0,1 0,-1 0,0-1,0 1,0-1,0 0,0 0,0 0,-1 0,1-1,-1 1,0-1,0 1,0-1,-1 0,1 0,-1 0,0 0,0-3,15-116,-14 102,-1 12,0 1,0-1,-1 0,0 0,-1 1,0-1,0 0,-1 0,0 1,-1 0,1-1,-2 0,2 8,-1-1,1 1,-1 0,1 0,-1 0,1 0,-1 0,0 1,1-1,-1 1,0 0,0-1,1 1,-1 1,0-1,0 0,1 1,-1-1,0 1,1 0,-1 0,1 0,-1 0,1 0,-1 1,1-1,0 1,-1-1,1 1,0 0,-7 5,1-1,1 1,-1 0,1 1,0 0,1 0,0 1,0-1,1 1,0 0,1 1,0-1,0 1,1 0,0 0,1 0,0 0,0 0,1 1,1-1,0 0,0 1,1-1,0 0,1 0,0 1,1-1,0 0,0-1,1 1,5 8,-1-11,0-1,1 0,0 0,0-1,0 0,0-1,1 0,0 0,0-1,0-1,0 1,1-2,-1 1,0-2,1 1,-1-1,1-1,-1 0,0 0,1-1,-1 0,0-1,0 0,8-4,-10 3,-1 0,1 0,-1-1,0 0,0 0,-1 0,0-1,0 0,0-1,-1 1,1-1,-2 0,1 0,-1 0,0-1,0 0,-1 1,0-1,-1-1,0 1,0 0,0 0,-1-1,0 1,-1-1,0 1,-1-7,1 4,-1 0,0 1,-1-1,0 0,0 0,-1 1,-1-1,0 1,0 0,-1 0,0 1,-1-1,0 1,0 0,-1 1,0 0,-1 0,0 0,0 1,-1 0,-3-2,4 5,-1 0,0 0,0 1,0 0,0 1,0 0,0 0,-1 1,1 0,-1 1,1 0,0 0,-1 1,1 1,-2 0,6-2,0 1,0 1,1-1,-1 1,1-1,-1 1,1 0,-1 1,1-1,0 1,0 0,1 0,-1 0,0 1,1-1,0 1,0 0,0 0,0 0,1 0,-1 0,1 1,0-1,0 1,1-1,0 1,-1 0,1 0,0 1,0 1,-1 0,1 0,-1 0,2 0,-1 1,1-1,0 0,1 0,0 0,0 0,0 0,1 0,0 0,1 0,-1 0,1-1,0 1,1-1,0 0,0 0,0 0,0-1,1 1,0-1,0 0,1-1,-1 1,1-1,0 0,0 0,1-1,2 1,-6-2,1 1,0-2,0 1,1 0,-1-1,0 0,0 0,1 0,-1 0,0-1,1 1,-1-1,1-1,-1 1,1 0,-1-1,0 0,0 0,1 0,-1-1,0 0,0 1,0-1,0-1,0 1,-1 0,1-1,-1 0,1 0,-1 0,0 0,0 0,-1-1,1 0,0 0,-2 1,0 0,0 0,0 0,0 0,0 0,0 0,-1 0,0 0,1-1,-1 1,-1 0,1 0,0 0,-1-1,1 1,-1 0,0 0,0 0,0 0,-1 0,1 0,-1 1,1-1,-2 0,-29 49,21-22</inkml:trace>
  <inkml:trace contextRef="#ctx0" brushRef="#br0" timeOffset="48835.196">6803 6907,'-4'-106,"3"104,1 1,-1-1,1 1,-1-1,0 1,0-1,0 1,0 0,0-1,0 1,0 0,0 0,0 0,-1-1,1 2,0-1,-1 0,1 0,-1 0,1 1,-1-1,1 0,-1 1,0 0,1-1,-1 1,0 0,1 0,-1 0,0 0,1 0,-1 0,1 0,-1 0,0 1,1-1,-1 1,1-1,-1 1,1 0,-1 0,1 0,-1 0,-51 49,47-36,1 0,1 1,1-1,0 1,1 0,0 0,1 0,1 0,0 0,1 0,1 0,1 0,0 0,0 0,3 3,-4-13,1 1,-1-1,1 0,0 1,1-2,-1 1,1 0,0-1,1 1,-1-1,1-1,-1 1,1 0,0-1,0 0,1 0,-1-1,1 1,-1-1,1-1,0 1,5 0,134 6,-143-8,2 1,0-1,0 0,0 0,0-1,0 1,0-1,0 1,0-1,0-1,0 1,0 0,-1-1,1 0,-1 0,1 0,-1 0,0-1,0 1,0-1,0 0,0 1,0-2,-1 1,0 0,1 0,-1-1,0 1,-1-1,1 0,0-1,1-7,0 0,-1 0,-1 0,1-1,-2 1,0 0,-1-1,0 1,0 0,-2 0,1 0,-2 0,1 0,-2 0,1 1,-2 0,1 0,-1 0,-1 1,0 0,-1 0,0 1,-2-2,0 4,0 2,-1-1,0 1,0 1,0 0,0 1,0 0,-1 0,1 1,-1 1,0 0,0 0,1 2,-1-1,0 1,0 1,0 0,7-1,0 0,1 0,0 0,-1 1,1-1,0 1,0 0,0 0,0 1,0-1,0 1,0 0,1 0,0 0,-1 0,1 1,1-1,-1 1,0 0,1 0,0 0,0 0,0 0,0 0,0 1,1-1,0 1,0-1,0 1,1-1,0 1,-1-1,2 1,-1-1,0 1,1 0,0 0,0-2,1-1,-1 1,1 0,0-1,0 1,0-1,0 0,0 1,0-1,0 0,1 0,-1-1,1 1,0 0,0-1,-1 0,1 1,0-1,0 0,0-1,0 1,0 0,0-1,0 0,0 0,0 0,1 0,-1 0,0 0,0-1,0 1,0-1,0 0,0 0,0 0,-1-1,1 1,0-1,-1 1,1-1,-1 0,1 0,-1 0,0 0,0-1,0 1,0 0,0-1,0 0,0 0,0 0,0-1,-1 1,1-1,-1 1,0-1,1 0,-2 0,1 1,0-1,-1 0,0 0,0 0,0 0,0 0,0 0,-1 1,0-1,0 0,0 0,0 1,-1-1,1 0,-1 1,0 0,0-1,0 1,0 0,-1 0,1 0,-1 0,0 1,0-1,0 1,0-1,0 1,-2 0,-13-4</inkml:trace>
  <inkml:trace contextRef="#ctx0" brushRef="#br0" timeOffset="50981.614">6690 6976,'3'-30,"0"0,2 0,2 0,0 1,11-26,100-153,-90 144,3 1,2 2,3 1,7-4,-30 48,1 1,1 0,1 1,0 1,1 0,0 1,1 1,1 0,26-18,83-63,76-25,-69 42,-4 10,-15 1,-44 18,-23 25,0 2,2 2,0 3,0 1,41-3,-47 8,143-59,38 9,28 33,-225 21,-3 0</inkml:trace>
  <inkml:trace contextRef="#ctx0" brushRef="#br0" timeOffset="52037.719">9163 5320,'53'52,"10"24,46 39,-55-77,1-1,2-3,2-3,1-2,1-3,53 15,411 91,-304-63,-182-54,1-1,1-1,0-3,1-1,0-2,5-2,344 56,-277-56,-91-6</inkml:trace>
  <inkml:trace contextRef="#ctx0" brushRef="#br0" timeOffset="52587.782">11476 6136,'32'-67,"65"-118,59-167,-112 282,3 1,3 3,3 1,3 4,2 1,3 4,2 2,3 2,17-7,104-56,5 8,191-75,-66 49,334-91,110 17,-525 165,-194 38</inkml:trace>
  <inkml:trace contextRef="#ctx0" brushRef="#br0" timeOffset="53253.78">15149 3913,'4'33,"1"0,1-1,2 0,1 0,2 0,1-2,1 1,2-1,9 13,26 61,-37-73,2 0,1-1,2-1,0-1,2 0,6 4,157 152,-158-161,2-1,0-1,1-2,1-1,1-1,0-1,1-2,1-1,0-1,1-2,0-1,0-2,1-1,31 1,243 24,204-10,-484-22</inkml:trace>
  <inkml:trace contextRef="#ctx0" brushRef="#br0" timeOffset="53902.839">16963 5002,'3'-1,"-1"-1,1 1,-1-1,0 0,0 0,0 0,0 0,0 0,0 0,0 0,0-1,-1 1,0 0,1-1,-1 0,0 1,0-1,0 0,0 1,-1-1,1-1,4-13,36-118,5 1,6 2,69-121,-65 157,3 2,5 3,4 3,21-18,-12 30,2 4,4 3,3 3,2 5,3 3,3 5,1 3,3 5,2 4,14 1,188-77,-227 86,-49 20</inkml:trace>
  <inkml:trace contextRef="#ctx0" brushRef="#br0" timeOffset="54369.822">19028 3007,'0'22,"-1"12,2 1,1-1,1 0,2 0,6 20,14 28,4 0,35 68,-43-115,1 0,2-1,2-2,0 0,2-2,3 0,-30-29,16 18,0 0,1-1,2 0,-1-2,2-1,0 0,1-1,0-2,1 0,1-1,0-2,0 0,0-2,1 0,0-2,13 1,-7-5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2T09:32:17.3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4650 13070,'0'-12,"2"-12,-1 1,-2 0,0-1,-1 1,-1 0,-2 0,0 0,-1 1,-1 0,-1 0,-1 1,-4-5,11 23,0 0,0 1,-1-1,0 1,1-1,-1 1,0 0,0 0,0 0,0 1,0-1,-1 1,1-1,0 1,-1 0,1 0,-1 1,1-1,-1 1,1 0,-1 0,0 0,1 0,-1 1,1-1,-1 1,1 0,0 0,-1 0,1 0,0 1,-1-1,1 1,0 0,0 0,0 0,1 0,-1 1,1-1,-1 1,1 0,0-1,-1 1,2 0,-1 0,0 0,0 1,1-1,0 0,0 1,-1 1,-3 11,0 0,1 0,0 0,2 1,0-1,0 1,2-1,0 1,1 0,1-1,0 1,1-1,1 0,0 0,4 7,7 18,2-1,1 0,3-2,1 0,9 10,16 14,-46-61,0-1,-1 1,1-1,0 1,0-1,0 0,0 1,0-1,-1 0,1 1,0-1,0 0,0 0,0 0,0 0,0 0,0 0,0 0,0 0,0-1,0 1,0 0,-1 0,1-1,0 1,0-1,0 1,0-1,-1 1,1-1,0 1,0-1,-1 0,1 1,0-1,-1 0,1 0,-1 1,1-1,-1 0,1 0,-1 0,0 0,1 0,-1 0,0 1,0-1,0 0,0 0,0 0,0 0,0 0,19-147,25-363,4-93,-47 242,-1 362,1 1,-1-1,1 0,-1 0,1 1,0-1,-1 0,1 0,0 0,-1 0,1 0,-1 1,1-1,0 0,-1-1,1 1,0 0,-1 0,1 0,0 0,-1 0,1-1,-1 1,1 0,-1 0,1-1,0 1,-1 0,1-1,-1 1,1-1,-1 1,0-1,1 1,-1-1,1 1,-1-1,0 1,1-1,-1 1,0-1,0 0,0 1,1-1,-1 0,0 1,0-1,0 0,16 28,-1 0,-1 1,-2 0,-1 1,-1 0,-1 1,-1 0,66 279,-48-185,5-2,6-1,38 85,2-73,-75-129,1 0,-1 0,1-1,0 1,0-1,1 0,-1 0,1 0,0 0,-1-1,1 1,0-1,0 0,1 0,-1-1,0 1,1-1,-1 0,1 0,-1 0,1-1,38-4</inkml:trace>
  <inkml:trace contextRef="#ctx0" brushRef="#br0" timeOffset="489.275">5739 11663,'2'-1,"0"0,0 0,0 1,0-1,0 1,0-1,0 1,0 0,0 0,0-1,0 1,0 1,0-1,0 0,0 1,0-1,0 1,0-1,0 1,0 0,0 0,0 0,0 0,-1 0,1 0,0 0,-1 1,1-1,-1 1,1-1,-1 1,0 0,1-1,-1 1,0 0,0 2,10 12,-2 2,0-1,-1 1,0 1,-2 0,0-1,-1 2,-1 1,5 15,46 185,-32-112,5-1,4-1,5-2,4-2,31 51,0-55,-69-96,1 0,-1 0,1 0,0 0,0-1,0 0,0 0,0 0,1 0,-1-1,0 1,1-1,-1 0,1 0,-1-1,1 0,0 1,-1-1,1-1,0 1,-1-1,1 0,-1 0,1 0,0-1,9-7,0 0,-1-2,0 1,-1-2,0 1,-1-2,0 0,-1 0,0-1,-1 0,-1 0,0-1,-1 0,-1-1,5-14,-2 10,6-15,-2 0,-1-1,-2 0,-2 0,-1-1,-1 0,-3 0,0-37,-4 32</inkml:trace>
  <inkml:trace contextRef="#ctx0" brushRef="#br0" timeOffset="906.14">5579 12140,'-3'0,"17"0,18 0,27 0,35-4,15-1,14-8,5-5,-5-3,-14-3,-12-4,-13-2,-18 1,-16 5,-9 3,-11 5</inkml:trace>
  <inkml:trace contextRef="#ctx0" brushRef="#br1" timeOffset="-42423.369">17758 2048,'8'4,"6"24,12 35,6 33,5 20,0 5,2 10,-2-11,-8-17,-8-19,-5-19,-4-21</inkml:trace>
  <inkml:trace contextRef="#ctx0" brushRef="#br1" timeOffset="-41957.383">18325 2298,'15'56,"3"0,2-2,3 0,27 47,-29-60,65 133,74 107,-151-267,-4-5,0 1,1-1,0 0,1-1,-1 0,2 0,-1 0,1-1,0 0,1 0,-1-1,1 0,6 2,-14-7,1-1,0 1,-1-1,1 0,0 0,-1 0,1 1,0-2,-1 1,1 0,0 0,-1 0,1-1,-1 1,1-1,0 1,-1-1,1 0,-1 0,0 0,1 0,-1 0,1 0,-1 0,0 0,0 0,0 0,0-1,0 1,0 0,0-1,0 1,0-1,-1 1,1-1,-1 0,1 1,-1-1,0 1,1-2,10-76,-11 72,3-26,-2 0,-2 1,0-1,-3 0,0 1,-2 0,-2 0,-1 0,-1 1,-2 1,-3-5,-1 1,-3 1,0 1,-2 1,-2 0,0 2,-2 1,-1 1,-2 1,0 1,-3 0,27 21,0 1,-1-1,1 1,-1 0,0 0,0 1,0-1,0 1,-1 0,1 0,0 1,-1 0,1 0,-1 0,0 0,1 1,-1 0,1 0,-1 1,0-1,1 1,-1 0,1 1,-4 1,-96 81,89-68,-19 19</inkml:trace>
  <inkml:trace contextRef="#ctx0" brushRef="#br1" timeOffset="-41622.267">17984 1526,'18'-5,"103"64,-63-17,-2 2,-2 3,10 14,102 105,-11-3,-8 6,-8 7,71 122,-145-195,-5 3,-5 3,-4 2,-6 2,-4 2,-5 1,9 65,-37-143,0 1,-3 0,-1 1,-2-1,-2 1,-1-1,-3 7,3-37,-1 0,0 0,-1 0,0-1,0 0,-1 1,0-1,-1 0,0-1,0 1,0-1,-1 0,0 0,-1-1,1 0,-1 0,0 0,-1-1,1 0,-1 0,0-1,0 0,-1-1,1 0,-1 0,0 0,1-1,-1-1,0 0,0 0,0 0,0-1,0-1,-2 0,-54-9,11-7</inkml:trace>
  <inkml:trace contextRef="#ctx0" brushRef="#br1" timeOffset="-41053.771">19732 2978,'12'3,"1"0,-1 0,1 1,-1 1,0 0,-1 1,1 0,-1 1,0 0,-1 1,0 0,0 0,5 8,2-2,128 110,-144-122,0-1,0 1,0-1,0 1,0-1,1 0,-1 0,0 0,1 0,-1 0,1 0,-1 0,1 0,-1 0,1-1,-1 1,1 0,0-1,-1 0,1 1,0-1,0 0,-1 0,1 0,0 0,-1 0,1 0,0 0,0-1,-1 1,1-1,0 1,-1-1,1 0,-1 1,1-1,-1 0,1 0,-1 0,0 0,1-1,-1 1,0 0,0 0,0-1,0 1,0-1,0 1,0-1,0 1,-1-1,1 1,0-1,-1 0,0 1,1-1,-1 0,0 0,4-15,-1 0,0-1,-1 1,-1 0,-1-1,-1 1,0-1,-1 1,-1 0,-1-1,0 2,-1-1,-1 0,0 1,-4-6,-24-15,33 37,-1 0,1 0,0 0,-1 0,1 0,0 0,0 0,-1 1,1-1,0 0,-1 1,1-1,0 1,0 0,0-1,0 1,-1 0,1 0,0-1,0 1,0 0,1 0,-1 0,0 0,0 0,0 1,1-1,-1 0,1 0,-1 0,1 1,-1-1,1 0,0 0,-1 1,1-1,0 1,-9 27,2 2,1-1,1 1,2 0,1 0,1 0,2 1,1-1,6 25,-6-34,1-1,1 1,2-1,0 0,1 0,1-1,0 0,2 0,0-1,2 0,0-1,1 0,0-1,2-1,0 0,1-1,0-1,1 0,1-1,0-1,15 8,-12-12,1-1,0 0,0-2,1 0,-1-2,1 0,0-2,0 0,-1-2,1 0,0-2,0 0,-1-2,0 0,0-2,0 0,-1-1,0-1,0-2,-1 0,-1 0,17-14,-23 12,0 0,-1-1,0-1,-1 1,-1-2,0 0,-1 0,-1 0,0-1,-1 0,-1-1,0-4,12-49</inkml:trace>
  <inkml:trace contextRef="#ctx0" brushRef="#br1" timeOffset="-40728.647">20412 2025,'11'0,"12"0,10 0,22 0,13-7,7-7,-2-9,-1-8,-14-2,-12 0,-10-2,-8-3,0-2,-2-2,-5 5</inkml:trace>
  <inkml:trace contextRef="#ctx0" brushRef="#br1" timeOffset="-40349.574">21160 1209,'71'316,"-58"-247,10 63,5 28,7-1,10 9,-41-153,0 0,1 0,1 0,0-1,2 0,-1 0,1-1,1 0,1 0,0-1,4 4,-13-15,0 0,0 1,0-1,0 0,0 0,0 0,0 0,1-1,-1 1,0 0,1 0,-1-1,0 1,1-1,-1 1,1-1,-1 1,1-1,-1 0,1 0,-1 0,1 0,-1 0,1 0,-1 0,0 0,1-1,-1 1,1-1,-1 1,1-1,-1 1,0-1,1 0,-1 0,0 0,0 1,0-1,1 0,-1-1,0 1,0 0,-1 0,1 0,0-1,0 1,0 0,-1-1,1 1,-1 0,1-1,17-76,-14-10,-4 49</inkml:trace>
  <inkml:trace contextRef="#ctx0" brushRef="#br1" timeOffset="-40054.645">20979 1889,'15'0,"17"0,18 0,21-15,1-10,-4-7,7-7,-7 0,-6-1,-15 2,-10 8,-13 9</inkml:trace>
  <inkml:trace contextRef="#ctx0" brushRef="#br1" timeOffset="-39635.565">21932 1390,'3'0,"6"0,1 4,-1 21,-2 28,-3 22,-1 16,-2 21,-1 2,-7 9,-4-1,1-10,2-8,2-18,2-20,2-17,2-18</inkml:trace>
  <inkml:trace contextRef="#ctx0" brushRef="#br1" timeOffset="-39020.855">21953 2524,'7'-4,"-1"1,1 0,0 0,0 0,0 1,1 0,-1 0,0 1,1 0,-1 0,1 1,-1 0,1 0,6 1,5 0,13-5,-1-1,1-2,-1-1,-1-1,1-2,-2 0,1-3,-2 0,20-14,96-41,-142 68,1 1,-1 0,1 0,-1 0,1 0,-1 1,0-1,1 0,-1 1,0 0,1 0,-1 0,0 0,0 0,1 0,-1 0,0 1,0-1,-1 1,1-1,0 1,0 0,-1 0,1-1,-1 1,0 1,1-1,-1 0,0 0,0 0,0 0,-1 1,1-1,0 1,-1-1,0 0,1 1,-1-1,0 1,0-1,0 1,-1-1,1 0,-1 1,1-1,-1 0,0 1,0 0,-33 275,28-242,-7 52,3 1,2 62,7-150,1 0,-1 0,0 0,1 0,0 1,-1-1,1 0,0 0,0 1,-1-1,1 0,0 0,0 1,0-1,1 0,-1 0,0 1,0-1,1 0,-1 0,1 0,-1 1,1-1,-1 0,1 0,0 0,-1 0,1 0,0 0,0 0,0 0,0 0,0-1,0 1,0 0,0 0,0-1,0 1,0-1,1 1,-1-1,0 0,0 1,0-1,1 0,-1 0,0 0,0 0,1 0,-1 0,0 0,1 0,-1 0,0-1,0 1,0 0,1-1,-1 1,0-1,0 0,0 1,0-1,0 0,0 1,1-2,147-158,-67 62,-4-4,21-43,-80 115</inkml:trace>
  <inkml:trace contextRef="#ctx0" brushRef="#br1" timeOffset="-51049.404">5353 2750,'0'4,"4"2,16 6,13 2,9-1,19 1,31-3,23-2,8-3,-7-3,-14-1,-21-2,-24 0</inkml:trace>
  <inkml:trace contextRef="#ctx0" brushRef="#br1" timeOffset="-50634.181">5353 3386,'-4'0,"3"0,13 0,19 0,29 0,34 0,36 0,27 0,17 0,3 0,-26 0,-34 0,-33 0,-31 0</inkml:trace>
  <inkml:trace contextRef="#ctx0" brushRef="#br1" timeOffset="-52479.61">2858 1980,'-75'493,"64"-355,7 1,9 84,-1-164,3 0,3-1,2 0,3 0,2-1,3-1,11 20,-27-65,0 0,1 0,1-1,0 1,0-1,1 0,0-1,0 0,1 0,1-1,-1 0,1 0,1-1,-1 0,1 0,0-1,1-1,0 0,0 0,0-1,0 0,5 0,-5-2,1-1,0 0,-1-1,1 0,0-1,-1 0,1-1,-1-1,1 1,-1-2,0 1,0-2,-1 1,1-2,-1 1,0-1,0-1,-1 0,0 0,3-3,38-40</inkml:trace>
  <inkml:trace contextRef="#ctx0" brushRef="#br1" timeOffset="-52160.188">3561 2070,'-1'197,"-3"68,12 0,11 0,22 69,7-157,-48-175,0 0,1 0,0-1,-1 1,1 0,0-1,0 1,-1-1,1 1,0-1,1 1,-1-1,0 0,0 0,1 1,-1-1,0 0,1 0,-1 0,1 0,0-1,-1 1,1 0,0-1,-1 1,1-1,0 1,-1-1,1 0,1 0,29-45,-24 10,-1 0,-2 0,-2 0,-1 0,-1-5,-1 25,2-64</inkml:trace>
  <inkml:trace contextRef="#ctx0" brushRef="#br1" timeOffset="-51890.732">3380 2729,'7'0,"19"3,12 2,15 0,10-1,10-2,4 0,-7-5,-8-9,-14-7,-8-4,-7-1,-9-2,-8-3,-8 3</inkml:trace>
  <inkml:trace contextRef="#ctx0" brushRef="#br1" timeOffset="-51579.075">4015 1548,'15'6,"70"94,-37-21,-2 2,-5 2,-3 2,7 29,-42-106,67 176,-9 2,-7 3,-9 2,-9 2,7 129,-29-153,-6 0,-12 119,3-282,2-3,0 0,-1 0,0 1,0-1,0 0,0 0,0 0,-1 0,1 0,-1 0,0 0,0 0,0 0,0 0,-1-1,1 1,-1 0,1-1,-1 1,0-1,0 1,0-1,0 0,-1 0,1 0,-1 0,1-1,-1 1,0 0,0-1,-19-2</inkml:trace>
  <inkml:trace contextRef="#ctx0" brushRef="#br1" timeOffset="-53747.769">636 2230,'14'42,"74"192,11-4,10-5,55 75,-55-146,-108-152,-1 0,1 0,0 0,0 0,0 0,0-1,0 1,1 0,-1-1,1 1,-1-1,1 1,-1-1,1 1,0-1,-1 0,1 0,0 0,0 0,0 0,0-1,0 1,0 0,0-1,0 0,0 1,0-1,0 0,1 0,-1 0,0 0,0-1,0 1,0 0,0-1,0 0,0 1,0-1,0 0,0 0,0 0,-1 0,1 0,0-1,0 1,-1 0,1-1,-1 0,0 1,1-1,-1 0,0 1,0-1,0 0,0 0,0 0,-1 0,1 0,15-38,-1-1,-3-1,-1 0,-2-1,3-40,-5 38,127-867,-124 859</inkml:trace>
  <inkml:trace contextRef="#ctx0" brushRef="#br1" timeOffset="-52923.451">1725 3068,'0'-14,"1"10,0 1,-1-1,0 0,1 0,-2 1,1-1,0 0,-1 0,1 1,-1-1,0 1,0-1,-1 0,1 1,-1 0,0-1,1 1,-2-1,-16 27,14 1,2 0,0 1,2-1,1 1,1 0,1-1,1 0,1 1,1-1,1 0,1-1,1 0,10 20,-10-23,0-1,2 0,0 0,1-1,1 0,0-1,1 0,12 10,-25-26,1 0,0 0,-1 0,1 0,0 0,0 0,0 0,0-1,0 1,0 0,0 0,0-1,0 1,0 0,0-1,0 0,1 1,-1-1,0 1,0-1,0 0,1 0,-1 0,0 0,0 0,1 0,-1 0,0 0,0 0,1-1,-1 1,0 0,0-1,0 1,0-1,1 1,-1-1,0 0,0 1,0-1,0 0,0 0,-1 0,1 0,0 0,0 0,0 0,-1 0,1 0,-1 0,1 0,-1 0,1-1,-1 1,0 0,1 0,-1-1,12-80,-12 74,0-263,0 265,0 1,0-1,0 0,-1 0,0 0,0 1,-1-1,1 1,-1-1,0 1,-1-1,1 1,-1 0,0 0,0 0,-1 1,1-1,-1 1,0 0,-1 0,1 0,-1 0,1 1,-1-1,-17-3</inkml:trace>
  <inkml:trace contextRef="#ctx0" brushRef="#br1" timeOffset="-48890.651">7144 2048,'57'60,"132"183,-11 9,54 115,136 246,-289-481,-23-60,-55-71,0 0,0 0,0 0,-1-1,1 1,0 0,0-1,0 1,0 0,1-1,-1 1,0-1,0 0,0 1,0-1,0 0,1 0,-1 1,0-1,0 0,0 0,1-1,-1 1,0 0,0 0,0 0,0-1,1 1,-1-1,0 1,0-1,0 1,0-1,0 0,0 1,0-1,0 0,0 0,-1 1,1-1,0 0,0-1,21-50,-21 47,23-92,-5-1,5-81,-21 154,47-634,-45 601</inkml:trace>
  <inkml:trace contextRef="#ctx0" brushRef="#br1" timeOffset="-47999.518">8732 3545,'0'-4,"4"-5,1-13,0-6,-1 6,-1 13,-1 17,-1 11,3 5,1 3,-1-7,0-10,-1-12,-2-9,0-2</inkml:trace>
  <inkml:trace contextRef="#ctx0" brushRef="#br1" timeOffset="-47690.482">8732 3386,'0'0</inkml:trace>
  <inkml:trace contextRef="#ctx0" brushRef="#br1" timeOffset="-46770.827">7961 2002,'-37'462,"36"-440,-13 103,7 0,4 1,7 0,4-1,6 0,21 79,-30-182,1 0,1 0,1 0,1-1,1-1,1 1,0-2,2 0,0 0,1-1,1 0,15 13,-23-26,0 0,0 0,0-1,1 0,-1-1,1 0,0 0,0-1,0 0,0 0,0 0,1-1,-1-1,1 1,-1-2,0 1,1-1,-1 0,0-1,0 1,0-2,0 1,0-1,0 0,-1-1,1 0,-1 0,0-1,0 0,-1 0,1 0,-1-1,0 0,-1 0,1-1,-1 1,6-16,-2-1,0 1,-1-1,-1-1,-1 1,-1-1,-1 0,-2 0,0-1,-1 1,-2-14,0-19</inkml:trace>
  <inkml:trace contextRef="#ctx0" brushRef="#br1" timeOffset="-46410.591">9050 2207,'7'0,"4"4,2 16,4 21,10 38,12 40,7 23,0 14,-8-15,-10-24,-11-25,-3-23,-5-20,0-19,-1-13</inkml:trace>
  <inkml:trace contextRef="#ctx0" brushRef="#br1" timeOffset="-45957.391">9594 2070,'6'116,"6"-1,5-1,4-1,6 0,5-2,40 94,-62-178,8 28,3-2,2 0,2-1,14 18,-37-66,0 1,0-1,0 0,1 0,0 0,-1 0,2 0,-1 0,0-1,1 0,-1 1,1-1,0 0,0-1,0 1,1-1,-1 0,0 0,1 0,-1-1,1 1,0-1,0 0,-1-1,1 1,0-1,0 0,0 0,0 0,-1-1,1 1,0-1,0-1,2 0,1-5,-1 0,0-1,0 0,0 0,-1 0,0-1,-1 0,0 0,0-1,-1 1,-1-1,1 0,-1 0,-1-1,0 1,0 0,-1-1,-1-8,1 15,13-127,-5 0,-7-95,0 191,-2 1,-1 0,-1 0,-2 0,-1 0,-2 1,-1-1,-2 2,-1-1,-2 1,-1 1,-5-7,18 35,-1 0,1 0,-1-1,0 1,0 0,0 1,-1-1,1 0,-1 1,1-1,-1 1,0 0,0 0,0 0,0 0,-1 0,1 1,0-1,-1 1,1 0,-1 0,1 0,-1 1,0-1,1 1,-1 0,1 0,-1 0,0 0,1 1,-1-1,-3 2,-57 58,40-22</inkml:trace>
  <inkml:trace contextRef="#ctx0" brushRef="#br1" timeOffset="-45596.315">10206 2615,'11'8,"5"6,6 1,20 13,13 2,25 3,30 5,7-5,7-8,10-4,4-6,-4-6,-19-4,-24-2,-28-11,-24-10,-27-11,-16 0</inkml:trace>
  <inkml:trace contextRef="#ctx0" brushRef="#br1" timeOffset="-45290.591">10887 2093,'0'27,"19"44,7 21,2 26,8 23,10 31,0 16,1 4,-4-15,-9-35,-11-37,-5-36,-6-30</inkml:trace>
  <inkml:trace contextRef="#ctx0" brushRef="#br1" timeOffset="-44580.919">13676 1322,'-1'-1,"0"0,-1 0,1 1,0-1,0 0,-1 0,1 1,0-1,-1 1,1-1,0 1,-1 0,1 0,-1-1,1 1,0 0,-1 0,1 0,-1 0,1 1,-1-1,1 0,0 1,-1-1,1 1,0-1,-1 1,1 0,0-1,-1 2,-15 4,1 1,0 1,0 0,1 2,0-1,0 2,1 0,1 1,0 0,0 1,2 0,-1 1,2 0,0 1,-3 6,-13 26,2 1,3 1,1 1,-7 34,-19 90,7 1,8 2,8 1,8 1,7 13,4-69,5 0,5 0,6-1,5 0,6-1,4-1,8 5,-27-98,0-1,2-1,1 0,1 0,1-1,2-1,11 16,-21-33,0-1,0 0,0 0,1-1,-1 0,1 0,0 0,0 0,1-1,-1 0,1-1,-1 1,1-1,0 0,0-1,0 0,0 0,0 0,0-1,0 0,0-1,0 1,0-1,0-1,0 1,0-1,0 0,-1-1,1 0,-1 0,2-1,21-11,-1-1,-1-2,-1-1,0-1,22-22,48-49</inkml:trace>
  <inkml:trace contextRef="#ctx0" brushRef="#br1" timeOffset="-43649.853">13925 1821,'23'43,"73"120,-2-13,35 51,54 88,436 645,-522-813,-95-118,0 0,0 0,0 0,0 0,0 0,1 0,0-1,-1 1,1-1,0 0,0 0,0 0,0 0,1 0,-1 0,1-1,-1 0,1 0,-1 0,1 0,-1 0,1-1,0 0,0 1,-1-1,1-1,0 1,-1 0,1-1,0 0,-1 0,1 0,-1 0,1-1,-1 1,0-1,2-1,35-74,-1-74,2-73,-1-67,18-344,-27-97,-26 499</inkml:trace>
  <inkml:trace contextRef="#ctx0" brushRef="#br1" timeOffset="-43261.813">15603 3136,'12'19,"7"34,9 38,14 31,9 3,2-2,4-13,1-25,-7-35,-11-50,-13-47,-10-35,-9-19,-6-12,-2 6,-3-10,1 15</inkml:trace>
  <inkml:trace contextRef="#ctx0" brushRef="#br1" timeOffset="-42997.851">15899 2729,'0'-4,"4"2,8 10,15 7,6 5,1-1,-5-8,-7-20,-8-18,-6-7,-4-2,-3 2,-2 6</inkml:trace>
  <inkml:trace contextRef="#ctx0" brushRef="#br1" timeOffset="-42696.152">16261 2729,'4'0,"9"3,18 2,14 8,12 1,16 3,25-3,9-2,8-5,-3-2,-13-3,-4-1,-15-1,-16-1,-20-3,-17-2</inkml:trace>
  <inkml:trace contextRef="#ctx0" brushRef="#br1" timeOffset="-35138.594">1043 755,'-1'27,"1"-1,1 1,2 0,0-1,2 0,0 0,2 0,8 20,-9-30,1 1,0-1,1 0,1 0,0-1,1-1,1 1,0-2,1 1,1-1,0-1,0-1,1 0,9 5,-13-14,1-1,-1 0,0 0,1-1,-1-1,0 0,0 0,1-1,-1 0,0-1,-1 0,1 0,0-1,-1-1,0 1,0-2,0 1,-1-1,0 0,0-1,0 0,-1 0,6-7,22-23,-1-1,-2-2,-2-1,-2-2,-1 0,-3-2,-1 0,-2-2,-3-1,-1 0,8-44,-7 20,-3 0,-3 0,-4-1,-2-1,-4 1,-7-68,1 174,11 51,4 0,3 0,4-1,3-1,32 78,-47-144,-3-4,1 1,1-1,0-1,0 1,1-1,0 1,1-2,1 1,-1-1,2 0,1 1,-7-10,-1-1,0 1,0-1,0 0,0 0,0 0,0 0,0 0,0 0,0-1,1 1,-1-1,0 1,0-1,0 0,-1 0,1 0,0 0,0 0,0 0,-1 0,1-1,0 1,-1-1,1 1,-1-1,0 1,0-1,1 0,-1 0,0 0,-1 0,1 1,0-1,0 0,-1-1,1 1,-1 0,0 0,1-1,104-301,-104 300,0 1,0 0,0 0,1 0,-1 0,1 0,0 0,0 0,0 0,0 0,0 1,1-1,-1 1,1 0,0 0,-1 0,1 0,0 0,0 0,0 1,1 0,-1-1,0 1,0 0,1 1,-1-1,1 1,-1-1,0 1,1 0,-1 0,1 0,-1 1,1-1,-1 1,0 0,1 0,-1 0,0 1,0-1,0 1,0-1,1 2,15 10,0 1,-1 1,0 0,-2 2,1 0,-2 0,-1 2,0 0,10 20,-7-15,25 39,-26-35,1-1,2-1,1-1,1 0,1-2,19 17,-36-37,-1 0,1-1,0 0,0 1,0-2,0 1,0 0,1-1,-1 0,0 0,1-1,-1 0,0 0,1 0,-1 0,0-1,1 0,-1 0,0 0,0-1,1 0,-1 0,-1 0,1 0,0-1,0 0,-1 0,0 0,0-1,0 1,0-1,0 0,-1 0,1 0,-1-1,0 1,0-1,-1 0,0 1,1-1,-2-1,14-22,-2 0,-2-1,0-1,-2 0,-1 0,-2-1,-1 0,-1 0,-1-9,-2 39,-1 0,0 1,1-1,-1 0,1 0,-1 1,0-1,1 0,-1 0,0 0,0 0,0 1,0-1,0 0,0 0,0 0,0 0,0 0,0 0,0 1,0-1,-1 0,1 0,0 0,-1 1,1-1,-1 0,1 0,-1 1,1-1,-1 0,1 1,-1-1,1 0,-1 1,0-1,1 1,-1-1,0 1,0 0,1-1,-1 1,0 0,0-1,0 1,0 0,1 0,-1 0,0 0,0 0,0 0,0 0,0 0,1 0,-1 0,0 0,0 0,0 1,0-1,1 0,-1 1,0-1,0 1,-4 6,1 1,-1-1,2 1,-1 0,1 0,0 1,1-1,0 1,0-1,1 1,0 0,0 7,0-6,-10 263,30-200,-18-72,0-1,0 1,0-1,0 0,0 1,0-1,1 0,-1 0,0 0,0 0,0 0,0 0,1 0,-1-1,0 1,0 0,0-1,0 1,0 0,0-1,0 1,0-1,0 0,0 1,0-1,0 0,0 0,0 1,-1-1,1 0,0 0,0 0,-1 0,1 0,-1 0,1 0,-1 0,1 0,-1-1,0 1,0 0,1 0,-1 0,0 0,0-1,62-209,-62 210,0 0,1 0,-1 0,0 0,1 0,-1 0,1 0,-1 0,1 0,-1 0,1 0,0 0,-1 0,1 0,0 1,0-1,0 0,0 1,0-1,0 0,0 1,0-1,0 1,0-1,0 1,0 0,0-1,0 1,0 0,0 0,0 0,1 0,-1 0,0 0,0 0,0 0,0 0,0 1,0-1,1 0,-1 1,0-1,0 1,0-1,0 1,41 36,2 19,-36-44,1 0,0-1,0 0,1 0,0-1,1 0,1-1,-1 0,9 4,-18-12,0 0,0 0,1-1,-1 1,0-1,0 1,0-1,0 0,1 0,-1 0,0 0,0 0,1 0,-1-1,0 1,0-1,0 0,0 1,0-1,0 0,0 0,0 0,0-1,0 1,-1 0,1-1,0 1,-1-1,1 1,-1-1,1 0,-1 0,0 0,0 1,0-1,0-1,33-81,-32 76,2-5,-3 4,0 0,2 1,-1-1,1 1,0-1,0 1,1 0,0 0,1 1,0-1,0 1,0 0,1 0,0 1,1-1,-1 1,1 1,0-1,0 1,6-2,-2 5,0 0,-1 1,1 0,0 1,0 0,0 1,0 0,0 1,-1 0,1 1,0 0,-1 0,0 1,0 1,0 0,-1 0,1 1,4 3,97 39,-1-36,-82-13</inkml:trace>
  <inkml:trace contextRef="#ctx0" brushRef="#br1" timeOffset="-30619.621">3947 7037,'-17'392,"16"-376,-2 60,3 0,3-1,4 0,3 2,-2-39,0 0,3 0,1-2,1 1,2-2,2 0,1 0,2-2,1 0,2-2,8 9,-20-30,-1-1,1 0,1 0,0-1,0-1,0 0,1-1,0 0,1-1,-1 0,1-1,0 0,0-2,0 1,0-2,0 0,1-1,-1 0,0-1,0 0,1-1,-1-1,0-1,-1 0,1 0,-1-1,0-1,1-1,19-11,0-1,-2-2,0-1,-1-1,7-10,44-43</inkml:trace>
  <inkml:trace contextRef="#ctx0" brushRef="#br1" timeOffset="-30278.286">5081 6719,'6'178,"7"-2,9 0,7-1,8-1,27 66,-54-203,-6-17,2-1,0 1,0-1,2 0,1 0,0-1,1-1,6 7,-15-22,0 0,0 0,0 0,0 0,0-1,1 1,-1-1,1 1,-1-1,1 1,0-1,0 0,0 0,-1 0,1 0,0 0,0 0,0 0,0-1,0 1,1-1,-1 1,0-1,0 0,0 0,0 0,0 0,0 0,1-1,-1 1,0-1,0 1,0-1,0 0,0 0,0 0,0 0,0 0,-1 0,1 0,0 0,-1-1,1 1,-1-1,1 0,46-86,-34 36,-5 5</inkml:trace>
  <inkml:trace contextRef="#ctx0" brushRef="#br1" timeOffset="-30004.767">5126 7468,'7'0,"12"0,12 0,10-4,21-5,3-5,-5-3,-9 0,-13 0,-13-2,-11 3</inkml:trace>
  <inkml:trace contextRef="#ctx0" brushRef="#br1" timeOffset="-29680.499">5330 6152,'4'1,"0"0,0 0,0 1,0-1,-1 1,1-1,-1 1,1 0,-1 1,1-1,-1 1,0-1,0 1,0 0,-1 0,2 2,7 5,87 91,-5 4,-4 3,2 15,-19-12,-6 3,-4 2,-5 3,-6 3,-5 2,-6 1,-5 2,12 90,-20-72,-6 1,-6 2,-5 96,-10-242,1 5,0 0,0 0,0 0,-1 0,0 0,-1 0,0 0,0 0,0 0,-1 0,0 0,0-1,-1 1,1-1,-2 1,1-1,-1 0,0 0,0-1,0 1,-1-1,0 0,0 0,0 0,-1-1,-1 1,-6-1,0-1,0 0,-1-1,1-1,-1 0,1-1,-1 0,1-1,-1 0,-6-3,-22-3</inkml:trace>
  <inkml:trace contextRef="#ctx0" brushRef="#br1" timeOffset="-29250.584">6555 7763,'8'0,"6"0,8 0,5 0,5 0,13 0,2 0,13-7,4-4,-2-3,-3 1,-4-5,-8-3,-11 1</inkml:trace>
  <inkml:trace contextRef="#ctx0" brushRef="#br1" timeOffset="-28979.087">6487 8013,'-4'4,"-1"4,12 2,23-1,23-2,33-3,25-1,21-9,-1-8,-4-9,-11 0,-21-1,-28 5</inkml:trace>
  <inkml:trace contextRef="#ctx0" brushRef="#br1" timeOffset="-31525.209">1770 7331,'11'1,"5"15,-1 1,0 0,-1 1,-1 1,-1 0,-1 0,2 5,-1-1,288 533,-287-531,3 7,1 0,1-1,2-1,1-1,6 5,-26-32,0 0,0-1,0 1,0 0,0-1,0 1,1-1,-1 1,0-1,1 1,-1-1,1 0,-1 0,1 0,0 0,0 0,-1 0,1 0,0-1,0 1,0-1,0 1,0-1,0 0,0 1,0-1,0 0,0 0,0-1,0 1,0 0,-1-1,1 1,0-1,0 0,0 1,0-1,-1 0,1 0,0 0,-1 0,1-1,0 1,-1 0,0-1,1 1,-1-1,0 1,0-1,0 1,0-1,0 0,0 0,0 0,-1 1,1-2,32-100,39-367,-54 320,41-279,-35 269</inkml:trace>
  <inkml:trace contextRef="#ctx0" brushRef="#br1" timeOffset="-30999.499">2881 7877,'21'39,"8"4,2-2,2 0,2-3,1-1,25 20,-59-56,-1 2,1-1,0 0,0 1,0-1,0 0,0 0,0 0,0 0,0 0,1 0,-1-1,1 1,0-1,-1 0,1 0,0 0,0 0,-1 0,1-1,0 1,0-1,0 0,0 1,0-1,0-1,0 1,0 0,0-1,-1 0,1 1,0-1,0 0,0 0,-1-1,1 1,0-1,21-98,-21 47,-2 0,-2 0,-3 0,-2 0,-2 1,-2 0,-3 0,-4-5,-9 1,25 55,0 0,1 0,-1 0,0 0,1 0,-1 1,0-1,0 0,0 0,0 0,0 1,0-1,0 1,0-1,0 0,0 1,0 0,0-1,0 1,0 0,0 0,-1-1,1 1,0 0,0 0,0 0,0 0,-1 0,1 1,0-1,0 0,0 1,0-1,0 0,0 1,0-1,0 1,0 0,0-1,0 1,0 0,0 0,0-1,0 1,1 0,-1 0,0 0,1 0,-1 0,0 0,1 0,-1 0,-28 59,-40 241,58-239</inkml:trace>
  <inkml:trace contextRef="#ctx0" brushRef="#br1" timeOffset="-33240.283">1610 6152,'9'9,"1"0,-1-1,2 0,-1-1,1-1,0 1,0-1,0-1,1 0,0-1,0 0,0-1,5 0,-15-3,0 1,-1-1,1-1,0 1,-1 0,1 0,-1-1,1 1,0-1,-1 1,1-1,-1 0,1 1,-1-1,0 0,1 0,-1 0,0 0,0 0,1 0,-1-1,0 1,0 0,0-1,0 1,-1 0,1-1,0 1,-1-1,1 1,0-1,-1 0,0 1,1-1,-1 0,0 0,5-67,-7 37,-2-1,-1 1,-1 0,-2 1,-1 0,-1 0,-9-18,19 47,0 0,-1 0,1 0,0 0,-1 0,1 0,-1 0,1 1,-1-1,0 0,0 0,0 0,0 1,0-1,0 0,0 1,-1-1,1 1,0-1,-1 1,0 0,1 0,-1-1,0 1,1 0,-1 0,0 1,0-1,0 0,0 1,0-1,0 1,0 0,0-1,0 1,0 0,0 0,0 0,0 1,0-1,0 0,0 1,0-1,1 1,-1 0,0 0,0-1,-1 2,-4 11,1 0,0 1,1-1,1 1,0 0,1 0,0 1,1-1,1 1,0 11,-1-11,-5 229,17-172,-9-71,-1 1,1-1,-1 1,1-1,-1 1,1-1,0 1,0-1,-1 0,1 0,0 1,0-1,0 0,1 0,-1 0,0 0,0 0,1 0,-1 0,0-1,1 1,-1 0,1-1,-1 1,1-1,-1 1,1-1,-1 0,1 0,-1 0,1 0,-1 0,1 0,0 0,-1 0,1 0,-1-1,1 1,-1-1,1 1,-1-1,0 0,1 1,-1-1,11-9,0 0,-1 0,0-1,-1 0,0-1,-1 0,0-1,-1 0,-1 0,0-1,0 0,1-6,-5 13,22-55,-3-2,-3 0,-2-1,-4-1,-2 0,-3 0,-3-1,-3 0,-3 0,-6-34,5 89,1 32,8 58,3-2,3 1,4-2,10 26,-2-18,3-1,4-1,3-2,32 49,-66-123,1 0,0 0,1 0,-1 0,1-1,0 1,0-1,0 0,1 0,-1 0,1 0,0-1,0 1,0-1,1 0,-1 0,1-1,0 1,-1-1,1 0,0 0,1-1,-1 0,0 0,0 0,0 0,1-1,-1 0,0 0,1 0,-1 0,0-1,1 0,9-8,1-1,-1-1,-1 0,0-1,0-1,-1 0,-1 0,0-1,-1-1,-1 0,0 0,-1-1,-1-1,0 1,-1-1,3-11,21-66,29-57,-58 148,1-1,1 1,-1 0,1 0,-1 0,1 1,0-1,0 1,0 0,0 0,0 0,0 1,0-1,1 1,-1 0,1 0,-1 1,1-1,-1 1,1 0,1 1,71-24,-25-52,-52 74,0 1,0-1,0 0,1 1,-1-1,0 0,1 1,-1-1,1 0,-1 1,1-1,-1 1,1-1,-1 1,1-1,-1 1,1 0,0-1,-1 1,1 0,0-1,-1 1,1 0,0 0,0-1,-1 1,1 0,0 0,-1 0,1 0,0 0,0 0,-1 0,1 0,0 1,-1-1,1 0,0 0,0 1,-1-1,1 0,-1 1,1-1,0 0,-1 1,1-1,-1 1,1-1,-1 1,1-1,-1 1,1-1,-1 1,1 0,-1-1,0 1,0 0,1-1,-1 1,0 0,0 0,0-1,1 1,-1 0,0 0,12 55,-11-51,44 339,-41-329,-3-5,1-1,0 1,0-1,0 0,2 0,-1 0,1 0,0-1,1 1,0-1,0 0,1-1,0 1,0-1,0 0,1-1,1 1,-7-7,0 1,0-1,0 0,0 1,0-1,1 0,-1 0,0 0,0 0,0 0,1 0,-1 0,0 0,0-1,0 1,0 0,1-1,-1 1,0-1,0 1,0-1,0 1,0-1,0 0,0 1,0-1,0 0,-1 0,1 0,0 0,0 0,-1 0,1 0,-1 0,1 0,-1 0,1 0,-1 0,1 0,-1-1,0 1,0 0,0 0,0-1,11-58,-11 58,3-46</inkml:trace>
  <inkml:trace contextRef="#ctx0" brushRef="#br1" timeOffset="-32630.417">2904 5018,'15'58,"39"86,7-4,6-1,47 66,-108-192,-1-1,-1 0,1 1,-2 0,0 0,0 0,-2 0,1 0,-2 1,0 3,13 80,-4-71</inkml:trace>
  <inkml:trace contextRef="#ctx0" brushRef="#br1" timeOffset="-32111.011">3311 5677,'5'396,"-3"-383,0 1,0-1,1 0,1 0,0 0,1-1,0 1,1-1,1 0,0-1,0 1,1-1,0-1,1 0,0 0,1 0,0-1,10 6,-2-3,-13-9,1 0,-1 1,1-1,-1 1,-1 0,1 1,0-1,-1 1,0 0,0 0,0 0,-1 0,0 1,1 1,-5-6,0 1,1 0,-1-1,0 1,0-1,0 0,0 1,0-1,-1 0,1 1,0-1,-1 0,1 0,-1 0,1 0,-1-1,1 1,-1 0,0-1,1 1,-1-1,0 1,1-1,-1 0,0 1,0-1,1 0,-1 0,0-1,0 1,1 0,-2-1,-1 2,-32-1,-1-1,1-2,0-1,0-2,-20-6,16 3</inkml:trace>
  <inkml:trace contextRef="#ctx0" brushRef="#br1" timeOffset="-27391.729">8641 6447,'11'-2,"79"87,50 102,-8 5,-9 6,-9 4,37 102,-122-247,65 122,-13-62,-80-115,0 1,0-1,0 0,1 0,-1 0,0 0,1 0,0 0,-1 0,1 0,0-1,0 1,0-1,0 1,0-1,0 0,1 0,-1 0,0 0,0 0,1 0,-1-1,1 1,-1-1,1 1,-1-1,1 0,-1 0,1 0,-1-1,0 1,1-1,-1 1,1-1,-1 0,0 0,1 0,-1 0,0 0,0 0,0 0,0-1,0 1,0-1,0 0,0 0,-1 1,1-1,-1 0,2-2,4-16,0 0,-1-1,-1 1,-1-1,-1 0,-1 0,-1 0,-1-17,1 16,-6-752,0 610,3 67,0 41</inkml:trace>
  <inkml:trace contextRef="#ctx0" brushRef="#br1" timeOffset="-26699.679">10161 7446,'4'1,"0"0,1 0,-1 0,0 1,0 0,0-1,0 2,0-1,-1 0,1 1,0-1,-1 1,0 0,0 1,0-1,0 0,0 1,-1-1,1 1,-1 0,0 0,0 0,-1 0,1 0,-1 1,1 2,0-2,26 67,-3 1,15 76,20 61,-21-127,-37-80,-1-1,1 0,0 1,0-1,-1 0,2-1,-1 1,0 0,0 0,1-1,-1 0,0 1,1-1,0 0,-1 0,1 0,0 0,-1-1,1 1,0-1,0 0,-1 0,1 0,0 0,0 0,0 0,-1-1,1 1,0-1,-1 0,2 0,6-6,0 0,-1 0,1-1,-1-1,-1 1,1-1,-2-1,1 1,-1-2,-1 1,0-1,0 1,-1-2,0 1,-1 0,-1-1,0 0,1-7,4-18,-3-1,-1 1,-2-1,-1 0,-3-13,1 13</inkml:trace>
  <inkml:trace contextRef="#ctx0" brushRef="#br1" timeOffset="-24817.228">10137 7400,'-13'162,"-17"247,28-391,0-37,-31-517,35 475,-2 61,0 0,0-1,0 1,0 0,0-1,0 1,0-1,0 1,0 0,0-1,0 1,0 0,0-1,1 1,-1 0,0-1,0 1,0 0,1 0,-1-1,0 1,0 0,1 0,-1-1,0 1,0 0,1 0,-1-1,0 1,1 0,-1 0,0 0,1 0,-1 0,1 0,-1 0,0 0,1 0,-1 0,0 0,1 0,-1 0,0 0,1 0,-1 0,0 0,1 0,-1 0,1 0,-1 0,0 1,0-1,1 0,-1 0,0 0,1 1,-1-1,0 0,0 1,1-1,-1 0,0 0,0 1,0-1,1 0,-1 1,63 127,177 421,-230-526,-3-8,-1 0,0 1,0-1,-2 1,0 0,-1 0,-1 1,0-1,-1 14,-4-22,0 0,-1-1,0 1,0-1,-1 0,0-1,0 1,-1-1,0 0,0 0,0-1,-1 0,1 0,-1 0,0-1,-1 0,1 0,-1-1,0 0,1 0,-2-1,1 0,-4 0,-13 7,-36 21,61-30,0 0,-1 1,1-1,0 1,0-1,0 1,0-1,-1 1,1-1,0 1,0-1,0 1,0 0,0-1,0 1,0-1,0 1,1-1,-1 1,0-1,0 1,0-1,0 1,1-1,-1 1,0-1,1 1,-1-1,0 0,1 1,-1-1,0 0,1 1,-1-1,1 0,-1 1,1-1,-1 0,0 0,1 1,-1-1,1 0,-1 0,1 0,0 0,-1 0,1 0,-1 1,1-1,-1-1,1 1,-1 0,1 0,-1 0,1 0,-1 0,1 0,-1-1,1 1,-1 0,1 0,-1-1,1 1,-1 0,1-1,0 1,79 6,1-3,0-5,63-9,-122 10,17-2,1-1,0-2,-1-1,0-2,34-14,-72 23,1 0,-1 0,1-1,-1 1,1-1,-1 1,0-1,1 1,-1-1,0 0,1 0,-1 0,0 0,0 0,0 0,0 0,0 0,0 0,0 0,0-1,0 1,0 0,-1-1,1 1,-1 0,1-1,-1 1,1-1,-1 1,0-1,0 1,0-1,0 1,0-1,0 1,0-1,0 1,0-1,-1 1,1-1,-1 1,1-1,-1 1,-11-17</inkml:trace>
  <inkml:trace contextRef="#ctx0" brushRef="#br1" timeOffset="-24190.568">10887 7263,'28'35,"0"33,-21-47,2 0,0-1,1 0,0-1,2 0,0 0,2-1,5 6,-17-22,0 1,0-1,1 0,-1 1,0-1,1 0,0 0,-1-1,1 1,0 0,0-1,0 0,0 1,0-1,0-1,0 1,0 0,0-1,0 1,1-1,-1 0,0 0,0 0,0-1,0 1,1-1,-1 0,0 1,0-2,0 1,0 0,0 0,0-1,-1 0,1 1,0-1,-1 0,0 0,2-2,7-12,0 0,-1 0,-1-1,0-1,-2 0,0 0,-1 0,0-1,-2 0,0 0,-1 0,-1 0,-1 0,-1-1,0 0,-2-10,-1-1,-1 0,-2 1,-1 0,-2 0,0 0,-2 1,-2 1,-11-20,-19-12,42 58,0 1,0 0,0-1,-1 1,1 0,0 0,-1 0,1 0,0 0,-1 0,1 0,-1 1,0-1,1 0,-1 1,0-1,1 1,-1 0,0-1,1 1,-1 0,0 0,0 0,1 0,-1 1,0-1,1 0,-1 1,0-1,1 1,-1-1,1 1,-1 0,1 0,-1 0,1 0,-1 0,1 0,-1 1,-4 7,1 0,0 1,1-1,0 1,0 0,1 0,0 0,1 1,0-1,1 0,0 5,0-12,-13 132,6 1,5-1,9 32,-6-131,3 1,0-1,3-1,1 1,1-1,2 0,2-1,1 0,1 0,2-2,16 24,-29-52,0 0,0 0,0-1,1 1,-1-1,1 0,0 0,0 0,0 0,1-1,-1 0,1 1,-1-2,1 1,0 0,-1-1,1 0,0 0,0-1,0 1,0-1,0 0,0 0,0-1,0 1,0-1,-1 0,1 0,3-2,127-72,-57 16,-2-4,-3-3,-4-4,-1-4,26-61,-72 80</inkml:trace>
  <inkml:trace contextRef="#ctx0" brushRef="#br1" timeOffset="-23818.804">11386 6334,'4'0,"8"0,11 0,24 0,28 0,23 0,30-4,9-5,-3-5,-6-15,-16-7,-16-1,-21 2,-22 7</inkml:trace>
  <inkml:trace contextRef="#ctx0" brushRef="#br1" timeOffset="-23426.069">12701 5540,'3'123,"5"0,6-1,5 0,5-2,31 88,-44-169,1 0,2-1,1 0,3-2,0 0,3-1,0 0,25 27,-44-58,1-1,-1 0,1 0,-1 0,1 0,0 0,0 0,1-1,-1 0,1 1,-1-1,1-1,-1 1,1 0,0-1,0 0,0 0,0 0,0 0,0 0,0-1,0 0,0 0,0 0,0-1,0 1,0-1,0 0,0 0,0 0,0 0,0-1,2-1,6-9,0-1,-1 0,-1-1,0 0,-1-1,-1 0,0 0,-1 0,-1-1,0-1,-1 1,-1-1,2-12,-3 19,11-46,-5 8</inkml:trace>
  <inkml:trace contextRef="#ctx0" brushRef="#br1" timeOffset="-23137.484">12429 6244,'27'-12,"20"-7,14-5,0 2,-5 1,-10 0,-12 4</inkml:trace>
  <inkml:trace contextRef="#ctx0" brushRef="#br1" timeOffset="-22809.998">13154 5722,'4'-4,"1"-5,4-1,8 1,16-13,11-11,5-7,-1-1,-10 7</inkml:trace>
  <inkml:trace contextRef="#ctx0" brushRef="#br1" timeOffset="-22442.751">13449 5472,'-7'23,"-19"28,-16 38,-13 29,-11 28,0 5,8-12,7-14,7-9,12-16,11-14,9-10,6-10,2-9,0-6,1-4,2-2,0-10</inkml:trace>
  <inkml:trace contextRef="#ctx0" brushRef="#br1" timeOffset="-21888.843">13290 6606,'5'-3,"1"0,-1 1,1-1,-1 1,1 0,0 1,0-1,0 1,0 0,0 1,0 0,0 0,4 0,2-1,130-1,-100 4,1-2,-1-2,0-2,0-1,0-3,0-1,18-8,-59 16,0 1,0-1,0 1,0-1,1 1,-1-1,0 1,0-1,0 1,1 0,-1 0,0 0,0 0,1 0,-1 0,0 0,0 0,0 0,1 0,-1 1,0-1,0 0,0 1,1-1,-1 1,0 0,0-1,0 1,0 0,0 0,0-1,0 1,-1 0,1 0,0 0,0 0,-1 0,1 0,0 0,-1 1,1-1,-1 0,0 0,1 0,-1 0,0 1,0-1,1 0,-1 0,0 1,0-1,-1 0,1 0,0 1,0-1,0 0,-1 0,1 0,-1 1,1-1,-1 0,1 0,-1 0,0 0,0 0,1 0,-1 0,-1 0,-76 270,57-192,3 1,4 0,3 6,9-81,1 0,0 0,0 0,1 0,-1 0,1 0,0 1,1-1,-1 0,1 0,0 0,0 0,1 0,-1 0,1 0,0 0,1 0,-1-1,1 1,0-1,0 0,0 0,1 0,-1 0,1-1,0 1,0-1,0 0,4 2,1-2,0 0,1-1,-1 0,1-1,-1 0,1-1,-1 0,1 0,-1-1,1 0,-1-1,1 0,-1-1,0 1,0-2,0 1,0-1,-1-1,0 1,3-4,7-4,-1 0,-1-2,0 0,-1-1,-1 0,0-2,-1 1,9-15,20-42,-3-1,28-78,-47 107</inkml:trace>
  <inkml:trace contextRef="#ctx0" brushRef="#br0" timeOffset="-8219.802">1203 3976,'-19'2,"1"1,0 1,0 1,0 0,1 2,-1 0,2 0,-1 2,1 0,0 1,-12 10,5-5,-56 34,3 4,2 3,3 3,3 3,2 3,3 2,-19 31,43-39,3 2,2 2,3 1,2 1,4 1,-3 20,20-54,1 0,1 0,2 1,1 0,2 27,1-44,-33 196,2 120,31-235,-16 412,-26 327,41-813,-6 1092,12-1049,2-1,3 0,4 0,2-1,2-1,4-1,6 9,5 4,4-2,3-1,2-1,4-3,3-2,36 36,51 45,7-6,23 8,-89-75,-56-51,0-2,1 0,2-1,0-2,1 0,0-2,28 14,-24-20</inkml:trace>
  <inkml:trace contextRef="#ctx0" brushRef="#br0" timeOffset="-7298.173">749 9192,'32'-4,"-18"8,0 1,-1 1,0 1,1 0,-2 0,1 1,-1 1,-1 0,1 1,-2 0,1 0,-1 1,4 8,25 31,-2 2,-2 1,22 51,-26-50,-16-30,-1 1,-2 0,0 1,-1 0,-2 0,-1 1,-1 1,3 25,-11 175,0-221,0 1,-1-1,1 0,-1 0,-1 0,1-1,-1 1,-1-1,1 1,-1-1,0 0,0 0,-1 0,0-1,0 0,0 0,-1 0,1-1,-1 1,0-1,-1-1,1 1,-1-1,1 0,-1-1,0 1,0-1,0-1,-6 2,-319 44,181-28,126-18</inkml:trace>
  <inkml:trace contextRef="#ctx0" brushRef="#br0" timeOffset="-6209.986">704 8851,'6'2,"0"-1,-1 1,1 0,0 0,-1 1,1 0,-1 0,0 0,0 1,0-1,-1 1,1 0,0 2,1-1,29 32,-2 2,-1 1,-2 2,-2 1,-2 1,-2 1,-2 1,-1 1,-2 4,-9-27,17 31,-3 2,-2 1,-3 0,-2 2,-3 0,6 59,-20-104,0-1,-1 1,-1-1,0 1,-1-1,0 0,-2 0,1 0,-2-1,1 0,-2 0,0 0,0-1,-2 0,1 0,-1-1,-1 0,0 0,-11 8,1-2,-1-1,-1-1,0-1,-1 0,0-2,-1-1,0-1,-1-1,0-1,-14 2,-16 1</inkml:trace>
  <inkml:trace contextRef="#ctx0" brushRef="#br0" timeOffset="-5613.031">840 8670,'20'2,"-1"2,0 0,0 1,0 1,-1 1,0 0,0 1,-1 1,0 1,0 1,13 10,10 4,0 2,-2 1,0 2,-3 1,0 3,-2 0,-2 2,-1 1,-2 2,-1 1,-3 1,-1 0,-2 2,-1 1,-3 1,-2 0,2 14,-10-14,-2 0,-2 1,-2-1,-2 1,-2-1,-2 1,-2-1,-2 0,-2-1,-2 0,-1-1,-3 0,-1-2,-2 0,-2-1,-2-1,-1-1,-2-1,-2-1,-1-2,-1-1,-10 5,33-30,0 0,0-1,-1-1,0 1,-1-1,1-1,-1 0,0 0,-1-1,1 0,-1-1,0 0,1-1,-3 0,-8-2</inkml:trace>
  <inkml:trace contextRef="#ctx0" brushRef="#br0" timeOffset="-4202.814">3902 10439,'3'-3,"-1"-1,1 0,0 0,-1 0,0 0,0 0,0 0,0-1,-1 1,1-1,-1 1,-1-1,1 1,0-1,-1 0,0 1,0-1,-1 0,1 1,-1-1,0 1,0-1,-1 0,-43-105,35 91,-4-12,8 18,0 0,0 0,-1 1,-1-1,0 2,-1-1,0 1,-2-1,10 11,1 0,-1 1,0-1,0 1,1-1,-1 1,0 0,0-1,0 1,0 0,0 0,1-1,-1 1,0 0,0 0,0 0,0 0,0 0,0 0,0 0,0 0,1 1,-1-1,0 0,0 0,0 1,0-1,0 1,1-1,-1 1,0-1,0 1,1-1,-1 1,0 0,1-1,-1 1,1 0,-1-1,1 1,-1 0,1 0,-1 0,1-1,0 1,-1 0,1 0,0 0,0 0,0 0,0 0,0 0,0-1,0 1,0 0,0 0,0 0,0 0,1 0,-1 0,-6 32,2 0,1 0,2 0,1 0,1 0,5 25,-2-23,2 0,1-1,2 0,1 0,2-1,1 0,1-1,2 0,1-2,2 0,20 24,-36-50,0 1,0-2,1 1,-1 0,1-1,0 0,0 1,1-2,-1 1,1 0,-1-1,1 0,0 0,0 0,0-1,0 0,0 1,0-2,0 1,0-1,0 0,0 0,1 0,-1 0,0-1,0 0,0 0,0-1,0 1,0-1,-1 0,1-1,0 1,-1-1,0 0,1 0,-1 0,0 0,2-4,10-14,0-2,-2 0,0 0,-2-2,-1 1,0-2,-2 1,-1-1,-2-1,0 1,-2-1,0 0,-2 0,-1 0,-2-17,-4-324,0 342,0-1,-2 1,-1 1,-1-1,-2 1,0 1,-1 0,-2 1,0 0,-1 1,-2 0,0 2,-1 0,-2-1,-1-7,2-1,0-1,3-1,0-1,2 0,2-1,0 0,3-1,0 0,2 20,10 48,15 43,4-1,28 66,11 32,93 409,-86-311,-68-267,0 0,0 0,1 0,-1 0,1 0,0 0,1-1,-1 1,1 0,0-1,0 1,0-1,1 0,0 1,0-1,0-1,0 1,0 0,1-1,-1 1,1-1,0 0,0-1,0 1,1-1,-1 1,1-1,-1 0,1-1,0 1,-1-1,1 0,0 0,3-1,28-8,-2-7</inkml:trace>
  <inkml:trace contextRef="#ctx0" brushRef="#br0" timeOffset="-3750.751">4605 9578,'3'-1,"0"0,0 0,1 1,-1 0,0 0,1 0,-1 0,0 0,0 0,1 1,-1 0,0 0,0 0,0 0,0 0,0 0,0 1,0-1,0 1,-1 0,1 0,-1 0,1 0,0 2,15 12,-1 2,-1 0,0 0,-2 2,0 0,-1 0,5 12,56 112,38 111,-15-31,-65-166,-32-57,0-1,0 1,0 0,0-1,0 1,0-1,1 1,-1-1,0 1,0-1,1 1,-1-1,0 1,1-1,-1 1,1-1,-1 0,1 1,-1-1,1 0,-1 1,1-1,-1 0,1 1,-1-1,1 0,-1 0,1 0,-1 0,1 1,0-1,-1 0,1 0,-1 0,1 0,-1 0,1-1,0 1,-1 0,1 0,-1 0,1 0,-1-1,1 1,-1 0,1 0,-1-1,1 1,-1 0,1-1,9-31,8-277,-15 185,8-67,8 0,44-181,-52 322</inkml:trace>
  <inkml:trace contextRef="#ctx0" brushRef="#br0" timeOffset="-3200.556">5693 9985,'4'7,"0"0,0 0,0 1,-1-1,0 1,0 0,-1 0,0 0,0 0,-1 0,1 8,-2-10,11 110,-10-82,2-1,1 1,2-1,1-1,5 14,-11-43,-1 0,1 0,0 0,0 0,0 0,0 0,0 0,1 0,-1-1,1 1,0 0,0-1,0 1,0-1,0 0,0 0,1 0,-1 0,1 0,-1 0,1-1,0 1,0-1,0 0,0 0,0 0,0 0,0 0,0 0,0-1,0 0,0 0,1 0,-1-3,-1 1,0-2,0 1,0 0,0 0,0-1,-1 1,1-1,-1 1,0-1,0 0,-1 0,1 1,-1-1,1 0,-1-3,1-2,2-31,-1 0,-2 0,-1 0,-2 0,-3 0,0 0,-11-29,17 66,-1-1,1 0,-1 0,0 0,0 0,0 0,-1 1,1-1,-1 0,0 1,0-1,0 1,0-1,-1 1,1 0,-1 0,0 0,0 1,0-1,0 1,0-1,-1 1,-3-2,5 6,0-1,1 0,-1 0,0 1,0-1,1 1,-1 0,0-1,1 1,0 0,-1 0,1 0,0 0,0 0,0 0,0 0,1 1,-1-1,0 0,1 0,0 1,-1-1,1 0,0 3,0-4,-3 22</inkml:trace>
  <inkml:trace contextRef="#ctx0" brushRef="#br0" timeOffset="-2658.797">7326 9124,'-47'75,"9"-2,3 1,3 1,4 2,3 1,3 2,-8 63,9-3,6 1,6 0,7 81,0-201,1 0,1 0,2-1,-1 1,2 0,1 0,1-1,0 0,2 0,0 0,1-1,1 0,1-1,0 0,2 0,0-1,5 5,-14-19,0-1,-1 1,1-1,0 0,1 0,-1 0,0-1,0 1,1-1,-1 0,1 0,-1 0,1 0,0 0,-1-1,1 0,0 0,-1 0,1 0,0 0,-1-1,1 1,-1-1,1 0,-1 0,1-1,-1 1,0-1,1 1,-1-1,0 0,0 0,0-1,0 1,-1-1,1 0,44-49,-3-8</inkml:trace>
  <inkml:trace contextRef="#ctx0" brushRef="#br0" timeOffset="-2200.187">7575 9237,'0'85,"-1"292,17-1,23 69,-32-391,-5-26,2-1,1 1,0-1,3 0,0-1,3 4,-11-28,0 0,0 0,1-1,0 1,-1 0,1 0,0-1,0 1,-1 0,1-1,1 1,-1-1,0 1,0-1,0 1,1-1,-1 0,1 0,-1 0,1 0,0 0,-1 0,1 0,0 0,-1-1,1 1,0 0,0-1,0 0,0 1,0-1,-1 0,1 0,0 0,0 0,0-1,0 1,0 0,0-1,-1 1,1-1,0 0,0 1,-1-1,1 0,0 0,-1 0,1-1,-1 1,0 0,1-1,3-9,0 0,-1 0,0 0,-1-1,0 1,-1-1,0 0,-1 0,0 1,-1-1,-2-11,3-2,0-104,-2 70</inkml:trace>
  <inkml:trace contextRef="#ctx0" brushRef="#br0" timeOffset="-1849.388">7349 9940,'15'0,"13"4,10 1,5 0,4-1,-3-1,-4-1,2-1,-2-1,-1 0,-2-4,-4-5,-8-2</inkml:trace>
  <inkml:trace contextRef="#ctx0" brushRef="#br0" timeOffset="-1480.928">7553 8647,'23'11,"-1"1,-1 1,0 1,0 1,-1 0,10 13,23 21,-1 3,-3 2,-3 2,-1 2,-4 2,-2 2,-3 2,-2 1,-4 1,14 46,-11-13,-4 2,-5 1,-4 1,-4 1,-5 0,-5 1,-4 14,-2-52,-2 0,-3 0,-4 0,-2 0,-3-2,-3 0,-3 0,-3-2,-2-1,-10 14,28-62,0 0,-1 0,0 0,-1-1,-1 0,0-1,-1 0,0 0,-1-1,0-1,0 0,-2-1,1 0,-1-1,0 0,0-1,-1-1,0 0,0-1,-1-1,1 0,-1-1,-11 0,-22-7,6-2</inkml:trace>
  <inkml:trace contextRef="#ctx0" brushRef="#br0" timeOffset="-930.842">2836 11210,'45'33,"-5"-20,1-2,0-1,1-3,0-1,0-2,28-1,-38-1,168 8,62-2,2150 1,-1619-11,-754 2</inkml:trace>
  <inkml:trace contextRef="#ctx0" brushRef="#br0" timeOffset="3450.959">9617 10371,'3'4,"10"1,10 4,24 0,31 6,34 9,12 0,9-5,5-4,1-6,-6-4,-19-2,-29-3</inkml:trace>
  <inkml:trace contextRef="#ctx0" brushRef="#br0" timeOffset="3931.11">9617 11142,'0'4,"7"1,15 0,15-2,24 0,25-1,29-1,6-1,6 0,15 0,0 0,-1 0,-6-1,-21 1,-27 0,-28 0</inkml:trace>
  <inkml:trace contextRef="#ctx0" brushRef="#br0" timeOffset="4588.909">9457 10439,'1064'45,"-859"-43,-177 4,-10 4</inkml:trace>
  <inkml:trace contextRef="#ctx0" brushRef="#br0" timeOffset="5185.09">9662 11142,'-4'4,"6"1,15 0,28-2,21 0,30-1,11-1,10-1,-3 0,-10 0,-14 0,-19 0,-14-1,-13 1,-9 0,-4 0,-7 0</inkml:trace>
  <inkml:trace contextRef="#ctx0" brushRef="#br0" timeOffset="5931.1">9435 10552,'1137'0,"-1119"0</inkml:trace>
  <inkml:trace contextRef="#ctx0" brushRef="#br0" timeOffset="6491.611">9821 11345,'8'0,"10"0,9 0,16 0,20 0,15 0,5 0,1 0,4 0,12 0,19 0,27 0,21 0,4 0,-7 0,-28 0,-33 0,-34 0</inkml:trace>
  <inkml:trace contextRef="#ctx0" brushRef="#br0" timeOffset="11504.012">14402 9373,'0'4,"0"28,16 44,12 31,9 33,-1 15,-7 5,10 2,4-19,-3-26,0-13,-3-17,-4-16,-4-15,-6-11,-4-8,-5-11</inkml:trace>
  <inkml:trace contextRef="#ctx0" brushRef="#br0" timeOffset="12089.114">15739 9509,'-5'2,"0"-1,-1 1,1-1,0 2,0-1,0 0,0 1,0 0,1 0,-1 0,1 1,0 0,0 0,0 0,0 0,1 0,0 1,0-1,0 1,0 0,0 2,-1-1,-17 32,2 1,1 1,2 0,2 1,2 1,2 0,1 0,3 1,1 0,2 0,2 20,2-25,2-1,2 0,1 0,1 0,3-1,1 0,1-1,2 0,1-1,2 0,1-2,2 0,1-1,2-1,1-1,0-1,15 11,-30-28,0 0,1 0,0-1,0-1,1 0,0 0,1-1,0 0,0-1,1 0,-1-1,2-1,-1 0,1-1,-1 0,1-1,0 0,0-1,0-1,1 0,-1-1,0-1,0 0,0-1,0 0,0-1,0-1,0-1,3-4,0-1,0-1,-2 0,1-2,-1 0,-1 0,-1-1,0-1,0 0,-2-1,0 0,-1-1,0 0,-1-1,1-5,5-15,-2 0,-1-1,-3 0,0 0,-3-1,1-39,-4 61,-1 1,-1-1,0 0,-1 0,-2 0,1 0,-2 1,-1-1,0 1,-1 0,0 0,-2 0,0 1,-1 0,0 0,-2 0,1 2,-2-1,0 1,-1 1,-1-1,-5 0,-2 1,0 1,0 0,-1 1,0 2,-1 0,0 1,-1 1,1 2,-1 0,0 1,0 1,-1 1,-7 2,-10-1</inkml:trace>
  <inkml:trace contextRef="#ctx0" brushRef="#br0" timeOffset="12463.636">17055 10098,'4'0,"9"0,6 0,11 0,9 8,1 3,6-1,2-2,9-3,-2-1,2-2,-6-1,-3-1,-2-1,-5 1,-2-1,0 1,-7 0</inkml:trace>
  <inkml:trace contextRef="#ctx0" brushRef="#br0" timeOffset="12896.244">17849 9578,'64'113,"113"227,14-7,40 28,-219-342,2 2,0 1,1-2,1 0,1-1,1 0,7 5,-22-22,0 1,0-1,1 0,-1 0,0 0,1-1,-1 1,1-1,0 0,-1 0,1 0,0 0,-1-1,1 1,0-1,0 0,0 0,-1-1,1 1,0-1,0 0,-1 0,1 0,0 0,-1-1,1 1,-1-1,0 0,0 0,1 0,-1 0,0-1,2-2,5-5,0-1,0-1,-1 0,0 0,-1-1,-1 0,0 0,0-3,22-58,-4-2,-3-1,-4-1,-3-1,-3 0,0-68,-1-331,-12 436</inkml:trace>
  <inkml:trace contextRef="#ctx0" brushRef="#br0" timeOffset="13298.843">19233 10575,'3'0,"6"4,5 5,0 5,1 4,3-2,1 1,2-2,1 0,4-3,14-3,3-3,-1-19,-5-25,-7-19,-10-26,-9-18,-5 7</inkml:trace>
  <inkml:trace contextRef="#ctx0" brushRef="#br0" timeOffset="13584.595">19414 9827,'0'12,"0"3</inkml:trace>
  <inkml:trace contextRef="#ctx0" brushRef="#br0" timeOffset="13881.074">19640 8738,'11'1,"-1"0,0 1,0 0,0 1,0 0,-1 0,1 1,-1 1,0-1,0 2,0-1,6 6,39 29,-2 1,-2 3,-2 2,-2 1,-2 3,-2 2,-3 2,8 17,6 21,-4 3,-4 1,-5 3,-4 1,-4 2,-5 0,-5 2,-3 1,-6 1,-4 0,-5 89,-1-143,-2 1,-3-1,-2 0,-2 1,-3-2,-2 1,-2-1,-2-1,-2-1,-18 34,29-73,1-1,-2-1,1 1,-1-1,0 0,-1-1,0 0,0 0,-1 0,0-1,0-1,0 1,-1-2,1 1,-1-1,0-1,0 1,-1-2,1 0,-1 0,-6 0,-60 4</inkml:trace>
  <inkml:trace contextRef="#ctx0" brushRef="#br0" timeOffset="14500.597">13812 8987,'-2'0,"1"-1,-1 1,1-1,-1 1,0 0,0-1,1 1,-1 0,0 0,0 0,1 0,-1 1,0-1,1 0,-1 1,0-1,1 1,-1-1,0 1,1 0,-1 0,1 0,0 0,-1 0,1 0,0 0,-1 0,1 1,0-1,0 0,0 1,0-1,0 1,0-1,1 1,-1-1,0 1,1 0,-1-1,1 1,0 0,-22 41,2 2,3 0,1 1,2 0,2 2,2-1,-2 46,-2-9,4 0,3 0,4 1,4-1,4 0,3 1,4-2,21 75,0-73,3-1,4-2,4-1,3-2,3-3,4-2,3-2,3-3,3-3,3-2,9 3,7 1,2-3,3-4,3-3,2-5,3-4,1-4,52 15,12-6,1-6,2-8,2-7,66 1,116-1,-48-17</inkml:trace>
  <inkml:trace contextRef="#ctx0" brushRef="#br0" timeOffset="18068.95">21115 10030,'16'8,"0"0,1-2,0 0,0 0,0-2,1 0,-1-1,1-1,0-1,0 0,0-1,3-1,-18-1,0 0,1 0,-1 0,0 0,0-1,0 1,0-1,-1 0,1 1,-1-1,1-1,-1 1,0 0,0 0,0-1,-1 1,1-1,-1 0,0 1,0-1,0 0,-1 0,1 1,-1-1,0 0,0 0,0 0,-1 0,1 1,-1-1,-1-2,3-6,-1-6,2 7,0-1,-1 1,0 0,-1-1,0 1,-1-1,0 1,-1-1,0 1,-1 0,0 0,-1 0,0 0,-1 1,0 0,0-1,-1 2,-1-1,1 1,-2 0,-6-7,7 13,0 0,0 1,-1-1,1 1,-1 1,1-1,-1 1,0 0,0 1,1 0,-1 0,0 1,1 0,-1 1,0-1,1 1,-1 1,1-1,0 1,0 0,0 1,-4 3,-14 15,1 1,1 1,2 1,0 1,1 1,2 0,1 2,1 0,2 1,-6 17,-5 21,3 0,3 1,3 1,3 0,3 1,3 1,3-1,4 31,-1-85,1 1,0-1,1 0,1 0,1 0,0 0,1 0,1 0,1-1,0 0,1 0,0 0,2-1,0 0,0-1,1 0,1 0,1-1,0-1,0 0,1-1,1 0,-1 0,2-2,0 0,9 4,26 3,1-3,0-2,1-2,0-2,0-3,1-2,-1-2,42-7,-62 7,0-3,0-1,0-1,0-1,-1-2,0-1,0-2,-1-1,-1-1,0-2,-1 0,0-2,-2-1,0-2,9-8,20-42,-40 39</inkml:trace>
  <inkml:trace contextRef="#ctx0" brushRef="#br0" timeOffset="18508.998">21318 8964,'4'4,"5"1,21 0,16 0,12-3,12 0,17-1,5-1,2 0,17 0,19 0,16-4,-10-1,-21-4,-29 0</inkml:trace>
  <inkml:trace contextRef="#ctx0" brushRef="#br0" timeOffset="19028.9">22497 7740,'61'417,"-47"-289,5 0,6-2,5 0,26 61,-49-165,1-1,0-1,2 1,0-1,1-1,1 0,1 0,1-2,0 1,1-2,1 0,1-1,0 0,1-1,0-2,5 3,-20-14,0 1,0-1,0 1,0-1,0 0,0 0,0 0,1-1,-1 1,0-1,1 0,-1 0,0 0,1 0,-1 0,0-1,0 0,1 0,-1 0,0 0,0 0,0 0,0-1,0 1,0-1,0 0,-1 0,1 0,-1 0,1-1,-1 1,0-1,0 1,0-1,0 0,0 0,-1 0,1 0,-1 0,0 0,0 0,0 0,0 0,-1-1,8-26,-2-1,-1-1,-2 1,-1-1,-1 1,-2-1,-1 1,-2-5,-2-8</inkml:trace>
  <inkml:trace contextRef="#ctx0" brushRef="#br0" timeOffset="19487.499">22384 8489,'8'0,"18"0,16-8,12-10,13-10,10-8,8-1,-7 5,-2 5,-5 2,-12 2,-7 5,-13 6</inkml:trace>
  <inkml:trace contextRef="#ctx0" brushRef="#br0" timeOffset="19756.544">23428 8126,'4'0,"1"15,-1 40,-11 30,-6 24,0 4,-2 3,-2 5,-5 16,-4 8,-1-1,4-10,7-20,5-17,5-22,3-24</inkml:trace>
  <inkml:trace contextRef="#ctx0" brushRef="#br0" timeOffset="20266.09">23382 9373,'724'-9,"-719"9,-1-2,0 1,0 0,0 0,0 0,0 0,0 1,0 0,0 0,0 0,0 0,0 0,0 1,0 0,0 0,0 0,0 0,0 1,-1-1,1 1,-1 0,1 0,-1 0,1 1,-1-1,0 1,0 0,0 0,-1 0,1 0,-1 0,0 0,0 1,0 0,0-1,0 1,-1 0,1 1,-27 156,15-119,-8 22,3 0,3 2,3-1,2 1,4 0,3 20,-1-81,1 0,-1-1,2 1,-1-1,0 1,1 0,0-1,0 1,0-1,0 0,1 1,0-1,0 0,0 0,0 0,1 0,0 0,-1-1,1 1,1-1,-1 0,0 0,1 0,0 0,-1 0,1-1,0 0,0 1,1-2,-1 1,0 0,3 0,12-1,0-1,0-1,0 0,-1-1,1-1,0-1,-1-1,0 0,0-1,9-6,-13 7,50-19,-1-3,-2-3,19-14,-15 5</inkml:trace>
  <inkml:trace contextRef="#ctx0" brushRef="#br0" timeOffset="20930.236">14923 12140,'2060'-3,"-1205"-17,163-23,2908-190,-3362 188,-205 12,-146 9</inkml:trace>
  <inkml:trace contextRef="#ctx0" brushRef="#br0" timeOffset="21658.893">18892 12594,'876'-10,"-131"-43,-578 47,-162 5,0 0,-1 1,1-1,0 1,0 0,0 0,0 1,0-1,0 1,0 0,-1 1,1-1,0 1,-1 0,1 0,-1 0,0 1,0-1,0 1,0 0,0 0,0 1,-1-1,0 1,1 0,-1 0,-1 0,3 3,-6 1,0-1,0 1,-1-1,0 1,-1-1,1 0,-1 0,-1 0,1 0,-1-1,-1 1,1-1,-1 0,0 0,-4 3,2 0,-113 132,66-81,4 1,-41 65,84-116,0 1,1-1,1 1,-1 0,2 1,0-1,0 1,1 0,0 0,1 0,1 0,0 0,0 4,3-13,0 1,0-1,0 0,1 1,-1-1,1 0,-1-1,1 1,0 0,0-1,0 0,1 1,-1-1,0 0,1-1,-1 1,1-1,0 1,-1-1,1 0,0-1,0 1,0-1,0 1,0-1,0 0,-1-1,1 1,0-1,0 1,2-2,8 2,41 3,-1-2,1-3,0-2,0-3,-1-2,0-2,50-19,-32-1,0-3,-2-3,-2-3,-1-3,-3-3,-1-3,-3-2,-2-3,-3-3,-2-2,10-17,-33 36</inkml:trace>
  <inkml:trace contextRef="#ctx0" brushRef="#br0" timeOffset="22989.092">2156 8080,'13'39,"-3"299,-11-230,2 1555,1-1420,11-1,11 0,10-2,17 29,29 23,12-3,13-5,103 190,-78-213,11-6,12-6,10-7,11-7,97 93,-194-238,5-5,2-3,4-3,4-5,30 15,184 61,-284-136,-5-1</inkml:trace>
  <inkml:trace contextRef="#ctx0" brushRef="#br0" timeOffset="23548.872">4445 14249,'15'-3,"66"63,-34-15,-2 3,-2 1,-2 3,11 21,-29-39,-2 1,-1 1,-2 1,-2 0,-1 1,-2 1,-1 0,-2 1,2 26,-10-56,0-1,-1 1,0 0,0 0,-1 0,0 0,-1 0,0 0,-1 0,0-1,0 1,-1-1,-1 1,1-1,-1 0,-1 0,0 0,0-1,-1 0,0 0,-2 2,-10 3,-1-1,-1 0,0-2,0 0,-1-2,0 0,0-1,-1-1,0-2,0 0,0-1,-1-1,1-1,-8-1,-97 1,84-4</inkml:trace>
  <inkml:trace contextRef="#ctx0" brushRef="#br0" timeOffset="24384.727">7031 14975,'-2'-15,"-1"0,-1 1,0-1,-1 1,-1 0,0 0,0 1,-2 0,0 0,0 0,-1 1,-2-2,6 8,-2-5,-15-22,-1 1,-1 1,-2 0,-1 2,-1 2,-23-18,48 42,0 0,-1 1,1 0,0-1,-1 1,0 1,1-1,-1 0,0 1,0 0,0 0,0 0,0 0,0 1,0 0,0-1,0 1,0 1,0-1,0 1,0-1,0 1,0 0,0 1,0-1,1 1,-1-1,0 1,1 0,-1 1,1-1,0 1,0-1,0 1,-3 3,-16 24,2 0,0 2,2 0,2 1,1 1,1 1,2 0,2 0,1 1,2 1,-3 30,6-47,0 0,2 0,0 0,1 0,1 1,1-1,0 0,2 0,0 0,2 0,0 0,1-1,6 12,-10-27,0 1,1-2,0 1,0 0,0 0,0-1,1 0,-1 1,1-1,0-1,0 1,0 0,0-1,0 0,0 0,1 0,-1-1,1 1,0-1,-1 0,1-1,0 1,-1-1,1 0,0 0,0 0,-1 0,1-1,0 0,-1 0,1 0,-1-1,1 0,-1 0,0 0,1 0,-1 0,0-1,0 0,-1 0,1 0,-1 0,1-1,-1 1,1-3,19-23,-2-1,0 0,-3-2,0-1,-2 0,-2-1,-1 0,-1-1,-2 0,-2-2,12-73,-5-1,-5-1,-5 0,-5 0,-5 0,-5 0,-8-26,-34-220,43 326,8 43,15 63,3-2,4 1,7 8,-15-40,61 167,8-3,10-4,53 79,16-10,-130-225</inkml:trace>
  <inkml:trace contextRef="#ctx0" brushRef="#br0" timeOffset="24729.252">7621 14180,'20'6,"74"102,-5 31,-5 5,1 20,-63-122,32 56,-54-95,1-1,-1 1,1 0,0-1,0 1,0-1,0 1,0-1,0 0,1 0,-1 1,1-1,0 0,0 0,0 0,0-1,0 1,0 0,0-1,0 1,1-1,-1 0,0 0,1 0,-1 0,1 0,0 0,-1-1,1 1,-1-1,1 0,0 0,-1 0,1 0,0 0,-1-1,1 1,0-1,-1 1,1-1,1-1,3-6,-1 0,0-1,0 0,0 0,-1-1,-1 0,0 1,0-2,-1 1,0 0,0-1,-1 1,0-5,1 2,32-185,-8-1,-7-35,28-212,-30 343</inkml:trace>
  <inkml:trace contextRef="#ctx0" brushRef="#br0" timeOffset="25129.101">8709 14884,'128'118,"-127"-117,0 0,1-1,-1 1,0 0,1 0,-1-1,1 1,-1 0,1-1,-1 0,1 1,-1-1,1 0,-1 0,1 0,-1 0,1 0,0 0,-1 0,1-1,-1 1,1 0,-1-1,1 1,-1-1,1 0,-1 0,0 1,1-1,-1 0,0 0,0 0,1 0,-1 0,0-1,0 1,0 0,-1 0,1-1,0 1,0-1,-1 1,1-1,15-74,-15 74,4-53,-1-1,-3 0,-3 0,-8-55,-25 1,33 107,0 0,0 0,0 0,0 0,0 0,-1 0,1 1,-1-1,0 1,0 0,0 0,0 0,0 0,0 1,0-1,-1 1,1-1,0 1,-1 1,1-1,-1 0,0 1,1-1,-1 1,1 0,-1 0,0 1,1-1,-1 1,1 0,-2 0,-10 5,1 0,0 1,0 1,1 0,0 1,0 0,1 1,-10 10,10-9,-316 289,223-205</inkml:trace>
  <inkml:trace contextRef="#ctx0" brushRef="#br0" timeOffset="25501.234">6306 15768,'62'0,"93"0,105 0,101 0,74 0,48 0,-4 0,-38 0,-89 0,-128 20,-102 5</inkml:trace>
  <inkml:trace contextRef="#ctx0" brushRef="#br0" timeOffset="26129.805">8301 16131,'-7'-1,"-1"1,1-1,-1 2,0-1,1 1,-1 0,1 0,-1 1,1 0,0 1,0 0,0 0,0 0,0 1,1 0,-1 0,-1 2,-2 4,1 0,1 0,0 1,0 0,1 1,1 0,0 0,0 0,2 1,-1-1,1 1,1 0,0 0,1 1,-12 188,13-191,2 18,2-83,2-733,-1 720,-4 67,1 0,-1 1,0-1,0 0,1 0,-1 1,0-1,1 0,-1 0,1 0,-1 1,0-1,1 0,-1 0,1 0,-1 0,0 0,1 0,-1 0,1 0,-1 0,0 0,1 0,-1 0,1 0,-1 0,0-1,1 1,-1 0,0 0,1 0,-1-1,0 1,1 0,-1 0,0-1,1 1,-1 0,0 0,0-1,1 1,-1 0,0-1,0 1,0-1,1 1,-1 0,0-1,0 1,0 0,0-1,0 1,0-1,0 1,0-1,0 1,0 0,0-1,0 1,0-1,0 1,0 0,0-1,-1 1,1 0,0-1,0 1,16 31,70 256,16-24,-100-258,0 0,0 0,0 0,1 0,-1 0,1 0,0-1,1 1,-1-1,1 0,0 0,0 0,0-1,0 1,1-1,-1 0,1 0,0-1,0 1,0-1,0 0,0-1,1 1,1-1,27-3</inkml:trace>
  <inkml:trace contextRef="#ctx0" brushRef="#br0" timeOffset="26461.011">8868 15451,'240'692,"-211"-624,-4-2,3-2,3-2,26 39,-54-95,0 0,0-1,0 1,1-1,-1 1,2-1,-1-1,0 1,1 0,0-1,0 0,0 0,1-1,-1 1,1-1,0 0,0-1,0 1,0-1,0 0,0-1,1 1,-1-1,1-1,-1 1,0-1,1 0,-1-1,1 1,-1-1,1-1,2 0,4-6</inkml:trace>
  <inkml:trace contextRef="#ctx0" brushRef="#br0" timeOffset="26732.606">8982 15928,'11'0,"20"0,15 0,24 0,15 0,9-8,15-14,8-7,8-7,-14 0,-22 5,-22 8,-22 9</inkml:trace>
  <inkml:trace contextRef="#ctx0" brushRef="#br0" timeOffset="28235.302">10704 14929,'4'0,"13"0,23 0,16 0,10 4,17 1,25 0,18-1,14-1,-5-1,-10-1,-8-1,-7 0,-19 0,-21 0,-19 3,-18 2</inkml:trace>
  <inkml:trace contextRef="#ctx0" brushRef="#br0" timeOffset="28498.951">11113 15474,'0'4,"8"1,14-1,34 0,19-1,20-2,32 0,34 0,19-1,4 0,-12-1,-26 1,-31-4,-31-5,-26-5,-23 0</inkml:trace>
  <inkml:trace contextRef="#ctx0" brushRef="#br0" timeOffset="28942.278">13586 13841,'22'5,"1"11,-1 1,-1 0,0 2,-1 0,-1 2,-1 0,-1 1,3 6,-16-23,346 477,134 141,-474-612,-2 0,0 0,1-1,1 0,-1 0,1-1,1 0,0-1,0-1,1 1,0-1,-8-7,-1 1,0-1,1 1,-1-1,0 0,1 0,-1-1,1 1,-1 0,0-1,0 0,1 0,-1 0,0 0,0-1,0 1,0-1,0 0,0 0,-1 0,1 0,0 0,-1-1,0 1,0-1,0 1,0-1,0 0,0 0,1-2,19-29,-1 0,-2-1,-1-1,12-35,-10 24,99-235,-1-37,-53 124,-9-3,18-137,-65 268</inkml:trace>
  <inkml:trace contextRef="#ctx0" brushRef="#br0" timeOffset="29271.668">15422 14340,'8'11,"2"16,4 23,-1 14,1 15,6 6,8 0,-2-10,-5-7,-1-11,-6-11,-11-14,-7-11</inkml:trace>
  <inkml:trace contextRef="#ctx0" brushRef="#br0" timeOffset="29679.171">14198 15088,'0'4,"19"1,30 0,37-1,27-1,18-1,13-1,5-1,-10 0,-22 0,-27 0,-28 0</inkml:trace>
  <inkml:trace contextRef="#ctx0" brushRef="#br0" timeOffset="30393.822">14198 15723,'82'14,"129"7,2-9,89-12,-180 0,59 2,-179-2,0 0,1 0,-1 0,0 0,0 0,1 1,-1-1,0 1,0 0,0-1,0 1,0 0,0 0,0 0,0 1,0-1,0 0,-1 1,1-1,0 1,-1 0,1-1,-1 1,0 0,0 0,1 0,-1 0,-1 0,1 0,0 0,0 2,-24 69,-201 229,180-243,2 1,4 2,1 2,4 1,3 2,2 1,-3 20,29-77,-1-8,1 2,0-1,0 0,0 0,1 1,0-1,0 0,0 1,0 0,1-1,-1 1,1-1,0 1,1 0,-1-1,1 1,0-1,0 1,0-1,1 0,-1 1,1-1,0 0,1 0,-1 0,1 0,-1 0,1-1,0 1,2 1,4-3,0 0,0-1,0 0,0 0,0-1,0 0,0 0,-1-1,1-1,7-1,37-9,0-3,-2-2,0-3,-1-1,-1-3,-1-2,-1-1,-2-3,0-2,30-29,-45 36,-2 0,0-2,-1-1,-2-1,9-15,-9 6</inkml:trace>
  <inkml:trace contextRef="#ctx0" brushRef="#br0" timeOffset="32089.158">16443 14816,'62'82,"-50"-70,17 17,2 0,0-2,2-1,1-2,1-1,1-1,1-3,1-1,19 6,-47-21,1 1,-1-2,1 0,-1 0,1-1,0 0,-1-1,1 0,0 0,-1-1,1-1,0 0,-1 0,0-1,1-1,-1 1,0-2,-1 1,1-1,-1-1,0 0,0 0,-1-1,0 0,0 0,-1-1,1 0,-2 0,1-1,-1 0,5-9,-5 7,-1-1,0 0,0 0,-1-1,0 1,-1-1,-1 0,0 0,-1 0,0 0,-1 0,0 0,-1 0,-1 0,0 0,-1 0,0 1,-1-1,0 1,-1 0,0 0,-1 0,-1 1,0 0,0 0,-1 1,0 0,-1 0,-8-7,14 14,0 0,0 1,-1-1,1 1,0-1,-1 1,0 0,0 1,1-1,-1 1,0-1,0 1,0 0,0 1,-1-1,1 1,0 0,0 0,0 0,0 0,0 1,0-1,-1 1,1 0,0 1,1-1,-1 1,0-1,0 1,1 0,-1 1,1-1,-1 1,1-1,0 1,0 0,0 0,0 2,-7 10,2 0,0 1,0-1,2 2,0-1,1 1,1 0,0 0,-1 17,-7 51,4 0,4 0,6 74,-3-138,2-1,0 1,1-1,1 1,1-1,0 0,2 0,0 0,2-1,0 0,1-1,0 1,2-2,0 1,1-2,1 1,0-2,2 0,-1 0,2-2,0 0,0 0,1-2,14 8,1-9,2-2,-1-1,1-1,0-2,0-1,0-2,1-1,-1-2,8-2,-2 2,-1-2,0-2,0-1,0-2,-1-1,-1-2,0-2,0-2,-2-1,0-1,-1-2,28-22,-45 27,0 0,-1-1,-1 0,-1-2,0 1,-1-2,-1 0,5-11,25-60</inkml:trace>
  <inkml:trace contextRef="#ctx0" brushRef="#br0" timeOffset="32400.222">17962 14045,'4'0,"13"0,7 0,7 0,18-3,12-14,4-4,1-5,-1-3,-5 0,-9 1,-9 1,-12 2,-7-3,1-4,-5 3</inkml:trace>
  <inkml:trace contextRef="#ctx0" brushRef="#br0" timeOffset="32730.525">18711 13115,'21'135,"155"601,-173-723,11 46,2-1,3-2,2 1,20 33,24-19,-64-70,1 0,0 1,0-1,0 0,0 0,0 0,0 0,0 0,0-1,0 1,0-1,1 1,-1-1,0 0,0 0,0 0,1 0,-1 0,0 0,0 0,1-1,-1 1,0-1,0 0,0 0,0 0,0 0,0 0,0 0,0 0,-1-1,1 1,0 0,-1-1,1 0,-1 1,1-1,-1 0,0 0,1-1,18-71,-15 32</inkml:trace>
  <inkml:trace contextRef="#ctx0" brushRef="#br0" timeOffset="33000.085">19073 13886,'8'0,"10"0,6 0,22 0,11 0,15-4,3-9,-4-6,-9 0,-13 3,-6 1,-10 3</inkml:trace>
  <inkml:trace contextRef="#ctx0" brushRef="#br0" timeOffset="33368.12">19732 13728,'-4'4,"-2"8,1 11,1 13,-6 30,-2 13,-3 4,2 7,-5 19,0 3,4-7,4-5,0-4,1-3,3-10,-2 0,-4-9,2-19</inkml:trace>
  <inkml:trace contextRef="#ctx0" brushRef="#br0" timeOffset="33847.174">19549 14884,'401'0,"-399"-1,1 1,-1 0,0 0,1 0,-1 0,1 0,-1 1,0-1,1 1,-1-1,0 1,1 0,-1 0,0 0,0 0,0 0,0 1,0-1,0 0,0 1,0 0,0-1,-1 1,1 0,-1 0,1 0,-1 0,0 0,0 0,0 1,0-1,0 0,0 1,-1-1,1 0,-1 1,0-1,1 0,-1 1,-5 174,-1-123,-15 287,20-338,1 0,0 0,-1 0,1 0,0 0,0-1,1 1,-1 0,1 0,-1 0,1 0,0-1,0 1,0 0,0 0,1-1,-1 1,1-1,-1 0,1 1,0-1,0 0,0 0,0 0,0 0,1 0,-1-1,1 1,-1-1,1 1,-1-1,1 0,0 0,-1 0,1 0,0-1,0 1,0-1,0 0,0 0,0 0,-1 0,1 0,0 0,0-1,0 0,1 0,20-8,0 0,-1-2,-1-1,0-1,0-1,-2 0,0-2,0 0,-2-1,0-1,-1-1,8-11,53-100,-60 74</inkml:trace>
  <inkml:trace contextRef="#ctx0" brushRef="#br0" timeOffset="34858.887">12904 15065,'4'0,"9"0,6 0,4 0,2 0,12 0,11 0,9 0,7 0,-4 0,-5 0,-7 0,-9 0,-6 0,-6 0,-3 0,-9 0,-8 0</inkml:trace>
  <inkml:trace contextRef="#ctx0" brushRef="#br0" timeOffset="38454.748">14515 12479,'-74'-27,"67"25,0 1,0 0,-1 0,1 0,0 1,0 0,-1 0,1 1,0 0,0 0,0 1,-1 0,2 0,-1 1,0 0,0 0,1 0,0 1,-1 0,2 0,-3 2,-22 20,2 0,1 2,1 2,1 0,2 1,1 2,1 0,2 1,2 1,1 1,0 4,-56 118,7 3,7 6,35-70,4 0,4 2,4-1,4 41,1-42,-8 93,-7 100,12 85,15-327,2 1,2-1,2 0,3-1,1-1,3 0,1-2,25 41,28 71,-62-132,41 102,6-2,6-3,10 6,3-12,4-3,5-4,5-4,94 83,-41-43,-99-95,3-2,1-2,31 20,-40-36,0-3,2-1,0-2,2-2,0-1,17 2,152 32,3-9,106 4,-199-31,237 18,0-16,225-21,-329-1,1326-5,-1400 3,-1-9,0-7,-2-9,-1-7,-1-7,126-53,-228 66,-2-3,-2-3,-1-3,-2-4,-2-2,-2-3,-3-3,-1-3,-3-2,-2-2,44-63,-13 4,-5-4,-6-3,-5-4,31-82,-78 134,-2 0,-4-1,-4-1,-2-1,-5 1,-2-1,-4 0,-8-50,6 13,2 51,-3 0,-3 0,-2 1,-3 0,-3 1,-17-46,5 48,-2 1,-3 2,-2 1,-3 1,-2 2,-2 2,-3 1,-2 3,-2 1,-22-14,-16-10,-4 5,-50-27,138 92,-99-57,-3 4,-2 5,-2 5,-2 4,-2 5,-13 2,-167-36,-255-24,500 86,-627-70,-2 30,-96 29,-731-23,423 43,1037-1,1 2,-1 2,1 1,0 3,0 1,1 2,-18 9,-105 57,3 8,5 7,3 7,-10 18,3-7,4-3,19-13</inkml:trace>
  <inkml:trace contextRef="#ctx0" brushRef="#br0" timeOffset="44218.98">19595 6357,'-37'28,"-70"131,57-85,3 2,3 3,4 1,3 1,4 3,4 0,0 12,-56 489,-27 166,98-666,4 1,4 0,4 26,3 10,0-94</inkml:trace>
  <inkml:trace contextRef="#ctx0" brushRef="#br0" timeOffset="44772.102">18666 8239,'1'0,"1"0,0 0,-1 0,1 0,0 1,-1-1,1 0,-1 1,1-1,0 1,-1 0,0 0,1-1,-1 1,1 0,-1 0,0 0,0 0,1 1,-1-1,0 0,0 0,0 1,0-1,0 1,-1-1,1 1,0-1,-1 1,1-1,-1 2,1-3,43 65,-2 2,-4 2,-2 1,3 18,33 63,56 91,-126-238,1 0,-1-1,1 0,0 1,1-1,-1 0,0-1,1 1,0 0,-1-1,1 0,0 0,0 0,1-1,-1 1,0-1,0 0,1 0,-1 0,1-1,-1 1,0-1,1 0,-1-1,1 1,-1-1,0 0,1 0,-1 0,0 0,0-1,4-2,122-79,77-137,-121 63,-61 113</inkml:trace>
  <inkml:trace contextRef="#ctx0" brushRef="#br0" timeOffset="45568.998">20661 5722,'-8'-1,"0"0,0 1,0 1,0-1,0 1,0 0,1 1,-1 0,0 0,1 1,-1 0,1 0,0 1,0 0,0 0,1 1,-4 2,-6 11,1 1,0 0,2 1,0 1,2 0,0 1,1 0,1 0,1 1,1 0,2 1,0-1,1 1,1 0,2 0,0 0,1 0,2 1,2 9,-2-13,0-1,2 1,0-1,1 0,1 0,1 0,1-1,1 0,0-1,2 0,0 0,1-1,0-1,1 0,1 0,1-1,0-1,4 2,5 5,2 0,0-2,1-1,1-1,0-1,2-1,0-2,0-1,1-2,28 7,-21-11,1-2,1-1,-1-2,0-1,0-2,35-7,-67 8,-1-1,0 1,0-1,1 0,-1 0,0-1,0 0,-1 0,1 0,-1-1,1 0,-1 0,-1 0,1-1,0 0,-1 1,0-2,0 1,0 0,-1-1,0 1,0-1,0 0,-1 0,0-1,0 1,-1 0,1 0,-1-3,7-54,-3 0,-3 0,-5-54,1 38,1 49,1-32,-2 0,-4 0,-2 0,-6-16,10 61,0 0,-2 0,0 1,-1-1,0 1,-2 1,0 0,0 0,-2 0,0 1,0 1,-1 0,-1 0,0 2,-1-1,0 2,-4-3,9 8,0 1,-1-1,1 2,-1-1,0 1,0 1,0-1,0 2,0-1,-1 2,1-1,0 1,-1 1,1 0,0 0,0 1,0 1,0-1,0 2,0-1,1 1,-1 1,-41 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04:59:50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2077 6885,'5'0,"11"5,22 2,30-1,22-1,20-1,30-2,30-1,25-1,-1 0,-5 0,-24 0,-31 0,-38-1</inkml:trace>
  <inkml:trace contextRef="#ctx0" brushRef="#br0" timeOffset="288.584">2734 7228,'0'2,"0"1,1-1,0 1,-1-1,1 0,0 0,0 1,0-1,1 0,-1 0,0 0,1 0,-1 0,1 0,0-1,0 1,-1-1,1 1,0-1,1 1,-1-1,0 0,0 0,0 0,1 0,-1-1,0 1,1-1,-1 1,1-1,-1 0,0 0,1 0,-1 0,1 0,-1 0,0-1,1 1,-2 0,399 12,-283-13,1097-1,-1141 2</inkml:trace>
  <inkml:trace contextRef="#ctx0" brushRef="#br0" timeOffset="4143.451">12550 9768,'11'9,"1"-1,-1 0,1-1,1 0,0-1,0 0,0-1,0 0,1-2,-1 1,11 0,-8 0,212 46,3-11,198 8,859 21,-985-53,-59-5,50-1,-290-8,0 0,0-1,0 1,0-1,0 0,0-1,0 1,0 0,0-1,0 0,0 0,0 0,-1-1,1 1,0-1,-1 0,0 0,1 0,-1 0,0-1,0 0,0 1,0-1,0 0,-1 0,1 0,-1-1,0 1,0 0,0-1,-1 0,1 1,-1-1,0 0,0 0,0 0,0 0,-1 0,1 0,-1 0,0 0,0 0,-1 0,1 1,-1-2,-25-416,17 275,-15-253,-34-110,-162-699,217 1194,-30-141,6-2,-3-123,29 278,0-1,0 0,1 0,-1 0,1 0,0 0,-1 0,2 0,-1 0,0 0,0 0,1 0,0 0,-1 0,1 0,0 0,0 0,1 0,-1 1,1-1,-1 0,1 1,0-1,0 1,0 0,0 0,0 0,1 0,-1 0,1 0,-1 1,1-1,0 1,-1-1,1 1,0 0,0 0,0 0,1 1,30-4,1 2,-1 2,1 1,-1 2,1 1,-1 2,25 7,30 4,190 15,1-12,130-13,40-11,404-56,-314-16,-527 74,-9 1,1-1,0 1,0 0,0 0,0 1,0 0,0 0,0 0,-1 0,1 1,0-1,0 1,0 1,0-1,-1 1,1-1,0 1,-1 1,0-1,1 1,-1-1,0 1,0 0,-1 1,4 2,52 152,-15 11,-7 1,-8 2,-7 1,-6 48,-5 709,-11-868,-5 316,5-348,0-1,2 1,1-1,2 0,1 0,1 0,1 0,1-1,2-1,1 0,1 0,1-1,8 9,-14-27,0 0,1 0,0-1,1 0,-1-1,1 0,1-1,-1 0,1 0,0-1,0 0,0-1,0 0,1-1,-1-1,1 0,-1 0,1-1,0 0,-1-1,12-2,0 3,1812-6,-471 39,-1334-31,-21-1,0 0,0 0,0-1,0 0,0 0,0-1,0 0,0-1,0 0,0 0,0-1,-1 0,6-4,-11 4,0 0,-1-1,1 1,-1-1,0 1,0-1,0 0,-1 0,1 0,-1 0,0 0,0-1,0 1,-1 0,0 0,1-1,-1 1,-1 0,1 0,-1-1,0 1,0 0,0 0,0 0,-1-1,0-8,-120-665,-100-710,147 759,73 610,1 16,0 0,0 0,0 0,1 0,-1 0,1 0,-1 0,1 0,0 0,0-1,0 1,1 0,-1 0,1 0,0 0,0 0,0 0,0 0,0 0,1 0,-1 0,1 1,0-1,0 0,0 1,0 0,0-1,1 1,-1 0,1 0,-1 0,1 1,0-1,-1 1,3-2,136 1,-66 6,112 7,1-7,0-8,0-9,28-12,118-54,-328 77,-1-1,0 1,1 0,0 1,-1-1,1 1,0 1,0-1,-1 1,1 0,0 0,0 0,0 1,-1 0,1 0,0 0,-1 1,1 0,-1 0,1 1,-1-1,0 1,0 0,0 0,-1 1,1 0,3 3,-4 5,-1 0,0 0,-1 1,0 0,-1-1,0 1,-1 0,-1-1,0 8,0 12,-5 433,44 333,7-252,-44-515,1 0,2-1,1 0,1 1,1-2,2 1,2-1,0-1,8 13,75 140,-93-178,0 0,0 0,-1 0,1 0,-1 1,0-1,0 0,0 0,0 0,0 1,-1-1,0 0,1 0,-1 0,0 0,-1 0,1 0,0 0,-1 0,0 0,1 0,-1-1,-1 1,-21 17</inkml:trace>
  <inkml:trace contextRef="#ctx0" brushRef="#br0" timeOffset="5973.561">13692 6144,'0'5,"0"25,0 23,0 32,0 10,10 9,3-4,-1 6,-2 3,2 9,-1-7,2-3,5-14,-2-19,-3-22</inkml:trace>
  <inkml:trace contextRef="#ctx0" brushRef="#br0" timeOffset="6577.994">14149 6087,'-11'26,"-3"261,12-199,7 449,-5-506,2 0,1 0,2-1,0 1,3-1,0 0,2-1,1 0,1 0,2-1,6 8,-18-33,0 1,0-1,1 0,0-1,-1 1,1 0,0-1,0 0,0 1,1-1,-1 0,0-1,1 1,-1-1,1 1,0-1,-1 0,1 0,0-1,0 1,0-1,-1 0,1 0,0 0,0 0,0-1,-1 0,1 0,2 0,3-3,-1 1,0-2,0 1,0-1,-1 0,1 0,-1-1,-1 0,1-1,-1 1,0-1,0-1,16-28,-1-2,-2 0,-2 0,-2-2,-1 0,-2-1,-2 0,-1-1,-3 0,-1 0,-1-36,4-18,-4 0,-4 0,-4-2,0 61,-1-1,-1 1,-2 1,-2-1,-1 2,-2-1,-1 2,-2 0,-5-7,3 10,-2 1,-1 1,-1 0,-1 2,-1 0,-2 2,0 1,-2 1,-3 0,27 20,-1 0,1 1,-1-1,0 1,0 1,1-1,-1 1,0-1,-1 1,1 1,0-1,0 1,0 0,0 0,0 0,-1 1,1 0,0 0,0 0,0 1,1-1,-1 1,0 1,0-1,1 0,0 1,-4 2,-6 7,0-1,1 2,1-1,0 2,0 0,1 0,-2 6,-10 18,1 0,3 1,1 1,1 1,3 0,2 1,-1 9,-17 82</inkml:trace>
  <inkml:trace contextRef="#ctx0" brushRef="#br0" timeOffset="4668.57">14435 11224,'-5'5,"-1"11,14 3,25-2,37-4,21-4,14-3,13-4,2-1,-15-1,-11-1,-16 1,-22-6,-15-6,-11-5,-9-1</inkml:trace>
  <inkml:trace contextRef="#ctx0" brushRef="#br0" timeOffset="5016.579">15404 10852,'10'5,"3"12,5 26,-2 26,-3 16,-4 12,2 5,4-1,3-8,0-5,-4-12,-4-15,1-12,8-15,7-23,-3-14</inkml:trace>
  <inkml:trace contextRef="#ctx0" brushRef="#br0" timeOffset="5423.719">16005 10796,'-1'-1,"1"0,-1 0,0 1,1-1,-1 0,1 1,-1-1,0 0,0 1,1-1,-1 1,0-1,0 1,0 0,0-1,1 1,-1 0,0-1,0 1,0 0,0 0,0 0,0 0,0 0,0 0,0 0,0 0,0 0,1 1,-1-1,0 0,0 0,0 1,0-1,0 1,1-1,-1 1,0-1,0 1,1-1,-1 1,0 0,1-1,-1 1,0 0,1 0,-1-1,1 1,0 0,-1 0,1 0,0 0,-1-1,1 1,0 0,0 1,-8 15,2 1,0 0,1 0,0 0,2 1,0 0,1-1,1 17,0-19,0-2,-5 38,2-1,2 1,3 0,2 0,2-1,2 1,9 27,-14-72,-1-1,1 1,0-1,0 0,1 0,0 0,0 0,1 0,-1 0,1-1,0 0,1 0,-1 0,1 0,0-1,0 0,1 0,-1 0,1 0,0-1,0 0,0 0,0-1,0 0,1 0,-1 0,1-1,-1 0,1 0,2 0,-1-1,0 0,0-1,0 0,0 0,0 0,0-1,0-1,0 1,0-1,-1 0,0-1,1 0,-1 0,-1-1,1 1,-1-2,1 1,-1-1,-1 1,1-2,-1 1,0-1,-1 1,1-1,0-4,10-28,-3 0,-1 0,-2-2,-2 1,-1-1,-3 0,-1 0,-2 0,-4-34,3 48,0 1,-2 0,-1 1,-1-1,-1 0,-2 1,0 1,-2-1,0 1,-2 1,-5-9,12 27,1 0,-1 0,0 0,0 0,-1 1,0 0,1 0,-1 0,-1 1,1 0,0 0,-1 1,1-1,-1 1,0 1,0-1,0 1,0 1,0-1,0 1,-6 1,-33-2</inkml:trace>
  <inkml:trace contextRef="#ctx0" brushRef="#br0" timeOffset="1878.4">8413 7228,'62'20,"26"12,2-4,1-4,1-3,20-2,716 60,151-42,-942-37,-9 2,1-1,-1-2,1-1,-1-2,0 0,8-4,-34 8,0 0,0 0,0 0,-1-1,1 1,0 0,0-1,0 0,0 1,-1-1,1 0,0 0,-1 0,1 0,0 0,-1 0,0-1,1 1,-1 0,0-1,1 1,-1-1,0 0,0 1,0-1,-1 0,1 1,0-1,-1 0,1 0,-1 0,1 0,-1 1,0-1,0 0,0 0,0 0,0 0,0 0,0 0,-1 0,1 0,-1 1,1-1,-1 0,0 0,0 0,0 1,0-1,0 1,0-1,-1 0,-140-148,31 50,-1 1</inkml:trace>
  <inkml:trace contextRef="#ctx0" brushRef="#br0" timeOffset="2187.179">9897 5943,'0'15,"0"34,0 37,0 53,0 61,0 65,0 45,0 38,0 18,0-5,0-20,0-39,0-41,0-46,0-55,-5-55,-2-44</inkml:trace>
  <inkml:trace contextRef="#ctx0" brushRef="#br0" timeOffset="637.866">5502 6885,'5'-5,"6"-1,6 0,16 1,25 2,33 1,19 1,21 0,3 1,7 1,14-6,-10-6,-1-12,-29-5,-58-14,-40 1</inkml:trace>
  <inkml:trace contextRef="#ctx0" brushRef="#br0" timeOffset="1291.406">5444 6885,'1'131,"6"0,5-1,6 0,22 70,-37-187,-2-6,0 1,1 0,0-1,0 1,1-1,0 0,0 1,1-1,0-1,0 1,1-1,4 6,-7-12,0 0,1 1,-1-1,1 0,-1-1,1 1,-1 0,1-1,-1 1,0-1,1 0,-1 0,0 0,0 0,1 0,-1 0,0 0,0-1,0 1,-1-1,1 0,0 0,0 1,-1-1,1 0,-1 0,0 0,0-1,1 0,0 1,18-23,1 1,1 1,1 1,1 1,1 1,1 1,1 2,0 0,1 2,8-2,-5 5,0 2,1 1,0 1,1 2,-1 1,1 2,0 1,0 1,0 2,15 3,-27-1,-1 0,1 1,-1 1,0 1,0 1,-1 0,0 2,0 0,-1 1,0 1,-1 1,0 0,-1 1,0 1,-1 0,-1 2,0 0,-3 0,-1 0,-1 1,-1 0,0 1,-1 0,-1 0,-1 0,0 1,-1 0,-1 0,-1 0,-1 0,-1 1,0-1,-2 0,0 0,-1 0,-1 0,0 0,-2-1,0 0,-1 0,-1 0,0-1,-2 0,0-1,0 0,-2 0,-8 9,2-8,0-1,-1 0,-1-1,0-1,-1-1,-1-1,1-1,-2-1,0-1,0-1,0 0,-23 2,-30 4,-1-3,0-4,-35-2,-583-13,636 6</inkml:trace>
  <inkml:trace contextRef="#ctx0" brushRef="#br0" timeOffset="-1898.946">3161 3461,'82'17,"523"-4,-414-14,2239 0,-2216-11,-210 11,0 0,0 0,0-1,0 0,0 1,0-1,0-1,-1 1,1 0,-1-1,1 0,-1 0,0 0,0 0,0 0,-1-1,1 1,-1-1,0 0,0 0,0 0,0 0,-1 0,0 0,0 0,0-1,3-120,-6 94,-32-983,34-342,6 1232,-3 120,-1 1,0-1,1 1,0-1,0 1,0 0,0 0,0 1,0-1,1 0,-1 1,1 0,0 0,0 0,0 0,0 1,0 0,0 0,0 0,0 0,1 0,-1 1,0 0,0 0,1 0,-1 0,0 1,0-1,1 1,-1 0,0 1,0-1,0 1,4 1,21 2,467 26,179-23,-518-8,-52 0,553-2,252-48,-896 48,-11 1,0 0,-1 0,1 1,0-1,-1 0,1 1,0 0,0 0,-1 0,1 0,0 0,0 1,-1-1,1 1,0 0,-1-1,1 1,-1 0,1 1,-1-1,1 0,-1 1,0-1,0 1,0 0,0 0,0 0,0 0,0 0,0 0,-1 0,2 3,19 132,86 748,-34 241,-72-1091,35 339,-36-367,0 0,1 0,0 0,0-1,0 1,1-1,0 1,0-1,0 0,1 0,0-1,0 1,1-1,-1 0,1 0,1 0,-1-1,0 1,1-1,0-1,0 1,0-1,0 0,1 0,-1-1,6 2,20 3,2-1,-1-2,1-1,-1-1,31-4,-9 2,127-1,64 0,64-1,1932-3,-2077-1,-162 4,1 0,-1 0,-1 0,1-1,0 1,0-1,-1 1,0-1,1 0,-1 0,0 0,-1-1,1 1,0 0,-1-1,0 1,0-1,0 1,0-1,0 0,-1 1,1-1,-1 0,0 1,-1-1,1 0,0 1,-1-1,0 0,0 1,0-1,0 1,-1 0,1-1,-1 1,-1-1,-1-22,-15-154,9-2,7-7,-11-212,-16 132,-52-196,47 285,-8-138,41 314,1-1,0 0,0 1,0-1,0 0,1 0,0 0,0 0,0 1,1-1,-1 0,1 0,0 0,1 1,-1-1,1 0,0 1,0 0,0-1,1 1,-1 0,1 0,0 0,0 1,1-1,-1 1,1-1,-1 1,1 0,0 1,1-1,-1 1,0-1,4 0,16-3,-1 2,1 0,1 2,-1 0,0 2,22 2,983 29,1404-25,-2242-5,-183-2,0 1,0-1,0 2,0-1,0 1,0 0,-1 0,1 1,0 0,-1 1,1-1,-1 2,0-1,0 1,0 0,0 0,0 1,-1 0,0 0,0 0,-1 1,1 0,3 6,-3 4,-2 1,0 0,0 0,-2 0,0 0,-1 0,0 0,-2 0,0 1,-3 12,-52 650,56-122,-1-522,2 0,1-1,1 1,2-1,2 0,1 0,2-1,1 0,2 0,1-1,4 3,-12-28,0 0,1 0,0-1,0 0,1 0,0-1,0 0,0-1,1 1,0-2,0 1,0-1,1-1,-1 1,1-2,6 2,165 11,-162-15,772-8,-362-2,70-25,-371 18,0-5,-2-6,46-19,-131 32,-13 2</inkml:trace>
  <inkml:trace contextRef="#ctx0" brushRef="#br0" timeOffset="-1265.556">7499 3604,'-85'63,"68"-46,-6 6,1 0,2 2,0 1,2 0,0 1,2 1,1 1,2 0,0 0,2 4,5-16,0 1,2 0,0 0,2 1,0-1,0 1,2-1,0 1,2-1,0 1,1-1,0 0,2 0,0 0,1 0,1-1,0 0,4 4,-10-18,0 1,0-1,0 0,1 0,0 0,-1 0,1 0,0 0,1 0,-1-1,0 1,1-1,0 1,-1-1,1 0,0 0,0 0,0-1,0 1,1-1,-1 1,0-1,0 0,1 0,-1-1,1 1,-1-1,1 0,-1 0,1 0,-1 0,1 0,-1-1,1 1,-1-1,0 0,1 0,-1-1,1 1,9-9,0 0,-1 0,0-1,-1-1,0 0,0 0,-2-1,1 0,5-13,22-38,-2-2,-4-1,-2-2,-3-1,12-57,-28 98,-2 1,-1-1,-1 0,-1-1,-2 0,-1 1,-1-1,-2 0,-1 0,-1 1,-2-1,0 1,-5-8,5 27,-1 0,0 1,0 0,-1 0,-1 0,1 1,-1 0,-1 1,1-1,-1 2,-1-1,1 1,-1 1,0 0,0 0,-1 1,0 0,1 1,-1 0,0 1,0 0,-1 1,1 0,0 0,-5 2,-47-5</inkml:trace>
  <inkml:trace contextRef="#ctx0" brushRef="#br0" timeOffset="-919.06">5387 7,'0'10,"0"18,0 42,0 25,0 10,0 2,0-2,0-15,0-18,5-6,2-14</inkml:trace>
  <inkml:trace contextRef="#ctx0" brushRef="#br0" timeOffset="-495.511">5816 237,'107'234,"-61"-151,5-2,2-2,43 45,-95-123,57 53,-57-53,0 0,1 0,-1 0,0 0,1 0,-1-1,1 1,-1-1,1 1,-1-1,1 1,-1-1,1 0,-1 0,1 0,0 0,-1 0,1 0,-1 0,1-1,-1 1,1 0,-1-1,1 1,-1-1,1 0,-1 1,1-1,-1 0,0 0,0 0,1 0,-1 0,0 0,0 0,0-1,0 1,0 0,0 0,-1-1,1 1,0-1,-1 1,1-1,-1 1,7-20,-1 1,-1-1,-1 0,-1 0,-1 0,-1 0,-1 0,-1-15,1 2,-2-32,-2 0,-2 1,-4 0,-3 0,-18-56,-28-12,56 129,0 0,0-1,-1 1,1 1,-1-1,0 0,0 1,0 0,-1 0,1 0,-1 0,1 1,-1 0,0 0,0 0,0 1,0-1,0 1,-1 0,1 1,0-1,0 1,-1 0,1 0,-3 1,-35 9</inkml:trace>
  <inkml:trace contextRef="#ctx0" brushRef="#br0" timeOffset="-4191.116">1392 1034,'-13'-13,"-23"-6,-1 1,-1 2,0 2,-1 1,0 2,-1 2,-15-1,-50-3,-1 5,1 4,-76 8,143-4,31 0,0 0,0 0,0 1,0-1,0 1,1 1,-1-1,0 1,0 1,1-1,-1 1,1 0,0 1,0-1,0 1,1 0,-1 1,1-1,0 1,0 0,0 1,1-1,0 1,0 0,0 0,-2 6,0 12,2 0,0 0,2 1,0-1,2 1,0-1,2 1,1-1,1 1,1-1,1 0,4 11,30 122,-9-38,-4 1,-6 2,-3 25,-17-148,-1 1,1 0,-1 0,1-1,-1 1,1 0,-1 0,1 0,-1 0,1 0,-1 0,1 0,-1 0,1 0,-1 0,1 0,-1 0,1 0,0 0,-1 0,1 1,-1-1,1 0,-1 0,0 1,1-1,-1 0,1 0,-1 1,1-1,-1 1,0-1,1 0,-1 1,0-1,1 1,-1-1,0 1,0-1,1 1,-1-1,0 1,0-1,0 1,0-1,0 1,0-1,0 1,0-1,0 1,10-12,0 3,1-1,0 2,1-1,-1 1,1 1,1 1,-1-1,1 2,0 0,0 0,0 1,1 1,-1 0,1 1,-1 1,1 0,-1 0,1 1,-1 1,1 1,-1 0,0 0,0 1,0 1,-1 0,1 1,0 1,-2-1,-1 1,0 1,0 0,-1 0,0 0,0 2,-1-1,0 1,0 0,-1 0,-1 1,0 0,1 4,-4-10,-1 1,1 0,-2 0,1 0,0 0,-1 1,-1-1,1 0,-1 0,0 1,0-1,0 0,-1 1,0-1,-1 0,1 0,-1 0,0 0,-1 0,1 0,-1-1,0 1,-1-1,1 0,-1 0,0 0,-1 1,-7 4,0-1,-1 0,0 0,-1-1,1-1,-1 0,-1-1,1-1,-1 0,-9 1,-83 18,0-5,-1-4,-1-6,0-3,0-6,-21-6,79 4</inkml:trace>
  <inkml:trace contextRef="#ctx0" brushRef="#br0" timeOffset="-3872.703">622 892,'8'0,"-1"1,1 0,-1 0,1 1,-1 0,0 0,0 1,0 0,0 0,0 0,0 1,-1 0,0 1,0-1,0 1,0 0,-1 1,0-1,0 1,0 0,-1 0,0 1,1 1,67 167,-66-157,22 63,-5 0,-3 1,-3 2,-4-1,-4 2,-4-1,-3 37,-3-92,-1-1</inkml:trace>
  <inkml:trace contextRef="#ctx0" brushRef="#br0" timeOffset="10636.604">8270 6971,'-34'-62,"-121"-200,-149-160,-43-20,306 385,-15-23,-3 2,-3 3,-3 3,-61-50,82 83,-2 3,-2 2,-1 2,-1 2,-1 2,-2 2,-1 3,-1 2,0 3,-5 1,-36 2,0 5,-1 3,0 5,-89 10,72 1,2 4,-1 6,2 5,1 4,1 5,2 5,-22 15,99-39,0 2,1 1,1 2,0 0,2 2,0 1,1 1,2 1,0 1,2 2,1-1,1 2,1 1,-6 15,-11 28,3 2,3 1,4 1,3 2,3 0,3 10,-14 114,0 165,13 55,26 202,0-483,7-1,5-1,7-2,6 0,5-2,56 125,54 69,14-7,183 265,27-7,-320-503,3-3,3-2,3-3,3-2,11 3,-38-38,1-1,2-2,1-2,1-2,1-1,1-3,1-2,1-1,1-3,11 1,15-2,1-3,0-4,0-3,6-3,-54-1,1-1,0-1,0-2,-1-1,0-1,0-1,0-1,-1-1,0-2,-1-1,0 0,14-11,0-6,-1 0,-2-3,-1-1,-2-1,-1-2,-2-2,-1 0,-2-2,-2-1,-2-1,-1-1,-2-1,-3 0,-1-2,-2 0,-3 0,6-46,22-188,-2-148,-26 270,34-671,-36-56,-17 683,-9 1,-9 1,-8 1,-9 1,-9 3,-8 2,-74-159,54 176,-8 4,-7 4,-78-101,157 244,0 1,-2 1,0 0,-2 2,-1 0,0 1,-1 1,-1 1,-1 1,-1 1,0 1,-1 1,0 2,-1 0,-1 2,-5-1,-24 1,0 3,0 2,-1 3,0 2,1 2,-3 4,6-1,-1 4,1 1,0 3,1 2,1 3,0 2,1 2,2 2,-32 22,6 2,2 4,3 3,2 3,3 3,2 2,3 4,3 2,3 2,4 2,2 3,4 2,3 1,4 3,4 0,-6 30,-5 41,7 1,7 3,6 0,3 62,-2 640,20-521,14 0,15-1,56 258,-19-327,13-3,10-4,58 107,-96-256,5-2,4-2,5-3,4-2,5-4,4-2,5-5,42 38,-87-97,0-2,2-1,2-2,0-1,2-2,1-2,0-2,2-2,0-2,1-1,1-3,0-1,1-3,0-2,0-1,20-2,-26-4,0-2,-1-1,1-2,-1-2,-1-2,1-1,-1-3,-1 0,7-6,23-12,-1-4,-1-2,-2-3,-2-3,-2-3,-2-2,-2-3,-2-2,-3-2,-2-3,-3-1,-2-3,-3-1,-3-2,-3-2,-2-1,4-23,-3-16,-4-1,-6-1,-4-1,4-85,2-451,-57-759,3 1081,-14 1,-14 2,-39-98,0 91,-15 5,-13 5,-40-48,79 196,-6 4,-97-129,172 270,0 1,-2 0,-1 1,-1 1,-1 1,-1 1,-1 0,0 2,-1 0,-1 2,-1 1,0 0,-1 2,-1 1,0 2,-3-1,-24 2,0 2,-1 3,0 2,0 2,-4 3,-7 2,0 2,1 3,0 2,1 4,0 2,2 3,0 3,-2 4,-220 110,7 13,-75 63,273-165,1 3,3 3,3 4,2 3,3 2,-4 11,50-47,1 0,1 0,2 2,1 0,1 1,2 1,1 0,1 1,2 0,1 0,2 1,1 0,2 6,-7 131,7 1,10 25,-4-100,26 1335,-27-1209,10 0,10-1,10-1,32 104,-5-125,9-3,8-3,9-4,8-3,8-5,8-4,120 148,-172-250,3-3,4-3,34 29,-68-72,2-1,0-2,1-1,2-1,0-3,1 0,1-2,1-2,15 3,15-3,0-3,0-2,1-4,0-3,0-3,0-3,23-6,33-11,-1-5,-1-6,-1-5,-2-5,-2-5,-3-6,-1-4,88-61,-96 55,-4-5,-2-4,-4-4,-3-4,16-23,-62 53,-1-3,-3-1,-2-2,-3-2,-2-1,-3-2,-2-1,-3-2,-3 0,0-10,8-78,-6-2,-6-1,-8 0,-6-1,-12-127,5 263,-16-818,10 633,-9 0,-15-42,14 155,-4 1,-3 1,-5 1,-3 1,-4 2,-6-4,11 29,-2 1,-3 2,-2 2,-3 1,-2 2,-2 2,-2 2,-3 2,-52-39,76 68,-1 1,-1 2,0 0,-1 2,0 1,-1 1,0 1,-1 2,0 1,0 1,-5 1,-302 8,260 0,40-2</inkml:trace>
  <inkml:trace contextRef="#ctx0" brushRef="#br0" timeOffset="11390.621">2363 10139,'17'22,"39"198,-2 16,14 110,7 109,7 110,3 100,3 71,290 2934,-315-3005,-15-184,-2-94,-1-91,-4-93,-18-92,-23-111,1 0,-1 1,1-1,-1 0,1 1,-1-1,0 0,1 1,-1-1,0 0,1 1,-1-1,0 1,1-1,-1 0,0 1,0-1,1 1,-1-1,0 1,0-1,0 1,0-1,0 1,0-1,0 1,0-1,0 1,0-1,0 1,0-1,0 1,0-1,0 1,0-1,-1 1,1-1,0 1,0-1,-1 1,1-1,0 1,-1-1,1 0,0 1,-1-1,1 0,-1 1,1-1,0 0,-1 1,1-1,-1 0,1 0,-1 0,1 1,-1-1,1 0,-1 0,1 0,-1 0,1 0,-1 0,1 0,-1 0,1 0,-1 0,1 0,-1-1,0 1,-46-63,-35-68,-10-22</inkml:trace>
  <inkml:trace contextRef="#ctx0" brushRef="#br0" timeOffset="12344.756">250 16263,'9'11,"133"16,189-4,117-14,-441-9,359 2,140-1,187-1,217-1,171 0,4032 0,-4443 1,-124 0,-104-1,-80-3,-336 3,250-1,1-12,-2-12,53-22,-230 13,-96 34,-1-1,0 0,0 0,0 1,0-1,-1 0,1 0,0 0,-1 0,0 0,1-1,-1 1,0 0,0 0,0 0,0 0,0 0,-1 0,1 0,0 0,-1 0,0 0,1 0,-1 0,0 0,0 0,0 0,0 1,-1-1,1 0,0 1,-1-1,1 1,-1-1,0 1,1 0,-1 0,0 0,0 0,0 0,1 0,-1 0,0 0,-1 1,2-1,-335-301,64 51,38 35,5-14,181 165,47 64,1 1,-1-1,1 0,0 1,-1-1,1 0,0 0,0 1,0-1,-1 0,1 0,0 1,0-1,0 0,0 0,0 1,0-1,0 0,1 0,-1 1,0-1,0 0,1 1,-1-1,0 0,1 1,-1-1,0 0,1 1,-1-1,1 1,-1-1,1 1,0-1,-1 1,1-1,-1 1,1-1,0 1,-1 0,1-1,0 1,0 0,-1 0,1 0,0-1,0 1,-1 0,1 0,0 0,78 20,59 51,11 22,-5 6,106 97,-184-139,-2 2,-4 4,-1 1,20 34,-53-61,-1 1,-1 1,-3 1,-1 1,-2 1,-2 0,-1 1,-3 1,2 15,-11-49,0-1,0 1,-1 0,0-1,-1 1,0 0,-1 0,0 0,0 0,-1 0,-1 0,0 0,0 0,0-1,-1 1,-1-1,0 0,0 0,-1 0,0 0,0-1,-1 0,0 0,-5 4,-2-4,-1-1,0-1,-1 0,0 0,0-2,0 0,0-1,-11 1,-112 13,0-6,0-6,-37-8,60 2,-74 0,8 0</inkml:trace>
  <inkml:trace contextRef="#ctx0" brushRef="#br0" timeOffset="14016.46">2905 12736,'324'-12,"215"-40,-333 29,169-2,286 21,-331 7,571-3,-877-1,0 1,0 1,0 2,0 0,0 1,-1 2,0 0,0 1,0 2,10 5,15 14,-2 3,-1 1,-2 2,-1 2,-2 2,-2 2,-1 1,-2 2,-1 2,288 370,-14-2,68 191,24 56,-219-376,12-9,28 12,373 400,-356-406,122 131,-261-308,4-5,5-4,4-5,112 68,-185-136,-27-26,-28-19,15 23,-41-50,-9-7</inkml:trace>
  <inkml:trace contextRef="#ctx0" brushRef="#br0" timeOffset="14695.179">6186 12422,'-5'0,"-1"10,10 13,4 12,5 5,6 10,5 2,-3-3,-3-1,-7 2,-3-9</inkml:trace>
  <inkml:trace contextRef="#ctx0" brushRef="#br0" timeOffset="14973.243">6301 13251,'0'4,"0"22,0 16,10 10,8 1,5 2,4 5,3-2,-5-6,-6-2,-6 9,-6 10,-4 12,-2 3,-2 10,0-5,0-18</inkml:trace>
  <inkml:trace contextRef="#ctx0" brushRef="#br0" timeOffset="15286.201">6444 14620,'47'192,"-35"-71,-11-100,0-1,0 1,2 0,1-1,1 0,0 1,1-2,6 11,207 352,-178-305</inkml:trace>
  <inkml:trace contextRef="#ctx0" brushRef="#br0" timeOffset="15555.988">6871 15762,'0'10,"5"7,6 7,7 3,-1 7,-2-2</inkml:trace>
  <inkml:trace contextRef="#ctx0" brushRef="#br0" timeOffset="15816.339">6957 16019,'0'10,"0"8,5 5,6 4,2-2</inkml:trace>
  <inkml:trace contextRef="#ctx0" brushRef="#br0" timeOffset="16330.431">6157 12479,'5'0,"7"0,10 5,2 7,-3 15,-5 13,-6 0</inkml:trace>
  <inkml:trace contextRef="#ctx0" brushRef="#br0" timeOffset="16602.923">6272 13736,'0'19,"10"31,3 21,9 14,5 1,-1-4,-5-10,-7-9,-5-10,-5-3,-2-7,-2 0,-1-3,0 6,0-4</inkml:trace>
  <inkml:trace contextRef="#ctx0" brushRef="#br0" timeOffset="16783.018">6415 15105,'5'15,"6"28,1 13,9 6,1-3,1-1,-4-6,-4-2,-5 0,-5-4,-2-4,-3-5,0 1,-1-1,0-2,0-7</inkml:trace>
  <inkml:trace contextRef="#ctx0" brushRef="#br0" timeOffset="17024.025">6500 16618,'0'9,"0"14,0 12,0 0</inkml:trace>
  <inkml:trace contextRef="#ctx0" brushRef="#br0" timeOffset="18218.941">1878 10169,'-3'1,"1"1,-1-1,1 1,0 0,0 0,0 0,0 0,0 1,0-1,0 0,1 1,-1-1,1 1,0 0,0-1,0 1,0 0,0 0,1 0,-1 0,1 0,0-1,0 1,0 1,-2 2,-8 68,2 1,4-1,4 57,-4 77,-5-157,9-50,-1 0,1 0,0 0,-1 0,1-1,0 1,-1 0,1 0,-1 0,1-1,-1 1,0 0,1-1,-1 1,0-1,1 1,-1-1,0 1,0-1,1 1,-1-1,0 0,0 1,0-1,0 0,0 0,0 0,1 1,-1-1,0 0,0 0,0 0,0-1,0 1,0 0,0 0,1 0,-1-1,0 1,0 0,0-1,0 1,1-1,-1 1,0-1,1 1,-1-1,0 1,1-1,-1 0,0 1,1-1,-1 0,1 0,-1 1,1-1,0 0,-1 0,1 0,0 0,0 0,-1 1,1-1,0 0,0 0,0 0,0 0,0 0,0 0,1 0,-63-187,49 134,-36-132,8-2,9-2,8 0,5-53,19 217,1 0,1 0,1 0,2 0,0 1,2-1,1 1,1-1,-5 20,0 1,0 0,0 0,1 1,0-1,0 1,0 0,0 0,0 1,1-1,0 1,0 0,0 1,0-1,0 1,0 1,1-1,-1 1,1 0,-1 0,1 1,-1 0,1 0,-1 1,1 0,-1 0,1 0,-1 1,0 0,0 0,0 0,0 1,0 0,0 0,0 1,64 34,-1 3,-2 4,-2 2,-2 3,-3 2,-2 3,32 40,-84-89,726 770,-644-684,4-3,4-4,43 26,-132-105,0-1,1 0,0 0,0 0,1-1,-1-1,1 1,0-1,0-1,0 1,0-2,0 1,1-1,-1-1,0 1,5-2,19-3,-2 0</inkml:trace>
  <inkml:trace contextRef="#ctx0" brushRef="#br0" timeOffset="19375.231">2619 12736,'3831'0,"-3809"2,0 1,-1 1,0 1,1 0,-2 2,1 0,-1 2,0 0,-1 1,0 1,0 1,-1 1,-1 0,0 1,-1 1,-1 0,0 1,-1 1,10 16,142 246,40 76,120 291,93 259,208 242,-469-894,98 111,-41-110,-186-225</inkml:trace>
  <inkml:trace contextRef="#ctx0" brushRef="#br0" timeOffset="26642.921">2991 12793,'25'-529,"-22"198,-4 322,1 0,-1 1,-1-1,1 0,-2 0,1 1,-1 0,0-1,-1 1,0 0,0 0,-1 1,0 0,0-1,-1 2,0-1,0 1,-1-1,1 2,-1-1,-1 1,1 0,-1 1,0-1,0 1,0 1,0 0,-1 0,1 1,-1 0,1 0,-1 1,-7-1,-2 1,-1 1,1 1,-1 1,1 0,-1 1,1 1,0 1,0 0,1 2,0 0,0 0,0 2,1 0,0 1,1 1,0 0,1 1,0 0,0 2,-21 18,2 1,1 2,2 1,1 1,2 2,2 0,1 2,3 1,1 0,2 2,2 0,2 1,2 0,1 1,3 2,2 1,2-1,2 1,3 0,1-1,3 1,2 2,0-23,1 0,2-1,1-1,1 0,1 0,1-1,1-1,1-1,1 0,2-1,5 4,28 28,3-3,2-2,42 27,-83-64,-1-1,2 0,-1-1,1 0,1-2,0 0,0-1,1-1,-1 0,1-2,0 0,1-1,10 0,-13-2,0 0,1 0,-1-2,0 0,1-1,-1-1,0-1,0 0,-1-1,1-1,-1 0,0-1,3-3,-6 0,0 0,0-1,-1-1,-1 0,0-1,-1 0,0 0,-1-1,0 0,-1-1,-1 0,0 0,-1-1,-1 1,1-6,6-28,-2-1,-3-1,-1 1,-3-19,-3-339,-2 380,-1 0,-2-1,-1 2,-1-1,-1 1,-1 0,-2 0,-1 1,-1 1,-13-21,11 21,3-1,0 1,-2 0,-1 2,0-1,-2 2,-1 0,0 1,-2 1,0 1,-2 1,0 0,0 2,-2 0,0 2,-16-7,0 11,-1 2,0 2,0 2,-1 1,1 2,0 2,-10 3,35-3,1 1,-1 0,0 1,1 1,-1 0,1 1,0 1,0 0,1 1,0 1,0 0,1 1,0 0,0 1,-3 4,-9 11,2 2,0 0,2 1,1 1,1 1,2 1,0 1,3 0,1 1,1 0,1 1,-2 20,-2 26,3-1,4 2,3-1,4 1,3 4,0-33,3 0,1 0,3 0,2-1,3-1,1 0,12 24,-18-54,0 1,1-1,1-1,1 0,1 0,0-1,2-1,0 0,0-1,2-1,0 0,1-2,0 0,1 0,0-2,1-1,0 0,16 5,2-6,1-2,-1-1,1-2,0-2,0-2,0-1,0-2,26-5,-39 5,0-1,-1-1,0-2,0 0,0-1,-1-2,-1 0,1-2,-2 0,0-2,13-10,-24 14,-1 0,-1 0,0-1,-1-1,0 0,0 0,-1 0,-1-1,0 0,-1 0,-1 0,1-1,-2 0,0-1,17-198,-27-254,6 429,-2 1,-1 0,-2 0,-2 0,-1 1,-1 0,-3 1,0 0,-3 1,-1 1,-1 0,-1 1,-2 1,-2 1,0 1,-12-9,17 24,-1 1,0 1,-1 1,0 0,0 2,-1 0,-1 1,0 1,0 1,0 2,0 0,-1 1,1 1,-1 1,0 1,0 1,1 1,-1 1,0 1,-2-3,-1 2,0 1,1 0,-1 2,2 1,-1 1,1 1,0 1,0 1,2 1,-1 1,1 1,1 1,1 1,0 1,1 1,1 0,1 1,0 1,2 1,0 0,1 1,2 1,0 0,1 0,-5 18,1 37,4 1,3 0,3 1,4 0,7 55,-3-41,0-10,3-1,4 0,3-1,4 0,25 68,-27-106,2-1,2 0,1-1,3-1,1-1,2-1,2-1,1-2,2 0,1-2,9 5,-11-17,0 0,1-2,1-1,0-2,2-1,0-1,0-2,2-2,-1-1,1-2,1-1,-1-2,1-1,0-2,0-2,18-2,-22-1,-1-1,0-2,0-1,-1-2,0-1,0-1,-1-1,-1-2,0-1,-1-2,0 0,-2-2,0-1,-1-1,-1-1,-1-1,-1-1,-1-1,-1-1,-2-1,0 0,-2-1,-1-1,-1-1,-2 0,3-12,8-46,-4 0,-4-2,-4 1,-4-2,-3 1,-9-84,1 126,-2 0,-2 0,-3 0,-1 1,-2 1,-3 0,-1 1,-3 1,-1 1,-2 0,-2 2,-1 1,-3 2,-24-25,43 50,3 1,-1 0,0 0,-1 1,0 0,-1 1,0 0,-1 1,0 0,0 1,-1 0,0 1,0 1,0 0,-1 0,0 2,-1 0,1 0,-2 1,-4 3,0 0,1 2,-1 0,0 2,1 0,0 1,0 0,0 2,1 0,0 2,0 0,1 0,-11 9,-5 6,0 1,2 1,0 2,2 1,1 2,-1 4,1 2,2 1,1 1,2 2,2 0,2 1,2 1,1 0,3 1,1 1,3 0,1 1,2 0,2 15,-3 17,4 0,3-1,3 1,4 0,3-1,4-1,7 18,-9-60,2-1,1 0,1-1,2-1,1 0,1-1,2-1,1-1,1-2,1 0,2-1,0-2,26 17,-34-29,0 0,1-1,0-1,1-1,-1-1,2 0,-1-2,1 0,0-2,0 0,0-2,0 0,0-1,0-2,17-2,-22-2,0 0,0 0,-1-2,0 0,0-1,0 0,-2-2,1 0,-1 0,-1-1,0-1,0 0,-2-1,1 0,-2-1,0 0,-1 0,0-1,-1-1,-1 1,0-5,16-54,-3-2,-4 0,-3-1,-4-1,-3 1,-3-1,-4 0,-5-19,5 50,1-18,-3 0,-3 1,-2 0,-4 1,-2 0,-3 0,-3 2,-3 0,-2 2,-3 0,-28-42,46 84,-2 0,-1 0,0 1,-1 1,-1 0,0 1,-1 1,-1 0,0 1,-1 1,0 0,-1 2,0 0,-1 1,0 1,0 1,-1 1,1 0,-2 2,-2 0,8 3,0 2,0 0,0 0,0 1,0 1,1 1,-1 0,1 1,0 1,1 1,-1-1,1 2,0 0,1 1,-10 8,-14 12,2 2,1 1,1 2,-20 27,22-21,3 2,1 0,2 2,1 1,3 1,2 0,2 2,2 0,2 1,-2 22,1 18,4 0,3 0,5 0,3 1,9 42,-7-102,2 0,1 0,1 0,2 0,1-1,1-1,1 0,2 0,1-1,15 20,-4-8,2-2,1 0,2-3,1 0,2-2,1-2,1-1,15 8,-31-26,1-1,0-1,0-1,1 0,-1-2,2 0,-1-2,1 0,-1-2,1-1,0 0,0-2,0 0,2-2,-10 1,1 0,-1-1,0-1,0 0,0-1,-1-1,0 0,0-1,0 0,-1-1,0-1,0 0,-1-1,-1 0,1-1,-2 0,1-1,5-9,9-20,-2-1,-1-1,-3-1,-1-1,-2 0,-3-1,-1-1,-3 0,-1-1,-3 1,-1-1,-3 0,-3-21,2 23,-2-1,-2 1,-2 0,-2 0,-2 1,-3 0,-1 1,-2 0,-1 1,-11-14,7 17,-1 1,-3 1,0 1,-3 1,-1 2,-8-6,21 24,0 2,-1 0,0 0,-1 2,-1 0,0 1,0 1,-1 1,0 1,-1 0,0 2,0 0,-16-1,13 3,0 2,0 0,0 2,-1 0,1 2,-12 2,28-2,0 0,-1 0,2 0,-1 1,0 0,0 0,1 1,0 0,0 1,0-1,0 1,1 1,-1-1,1 1,1 0,-1 0,1 1,0 0,1 0,-3 5,-4 15,2 1,1 0,1 1,2 0,0 0,2 0,1 1,3 24,-2-10,2 1,1 0,3-1,2 0,2 0,1-1,3 0,1 0,2-2,2 0,2-1,2-1,1 0,2-2,1-1,2-1,1-2,31 27,-48-50,0-1,0-1,1 0,0-1,0 0,1-1,-1 0,6 0,-14-4,0-1,1 1,-1-1,0 0,1-1,-1 1,0-1,1 0,-1-1,0 1,1-1,-1 0,0 0,1-1,-1 1,0-1,0 0,0-1,-1 1,1-1,0 0,-1 0,0-1,1 0,6-11,-1 0,0-1,-1 0,-1-1,0 0,-1 0,-2-1,1 0,-2 0,0 0,-1-3,-3 20,10-34,-3-2,0 1,-3-1,0 0,-3 1,-1-1,-2 0,-1 0,-2 0,-2 1,-9-30,13 52,-1 0,-1 0,0 1,-1 0,-1 0,0 0,0 0,-1 1,-1 1,0-1,-1 2,0-1,0 1,-1 0,-1 1,0 1,0 0,0 0,-1 1,0 1,-5-2,12 6,1 0,-1 1,1 0,-1-1,0 2,1-1,-1 1,0 0,0 0,1 0,-1 1,0 0,1 0,-1 1,1-1,-1 1,1 0,0 1,-1-1,1 1,1 0,-1 0,0 1,1-1,-1 1,1 0,0 1,1-1,-1 0,-2 6,1 7,2 0,0 1,1-1,1 1,0 0,1 0,2-1,-1 1,2 0,1 1,19 48,-22-65,0 0,-1-1,1 1,0 0,0-1,0 1,0-1,1 0,-1 1,0-1,0 0,1 0,-1 0,1 0,-1 0,1 0,0 0,-1 0,1-1,0 1,-1-1,1 1,0-1,0 1,0-1,-1 0,1 0,0 0,0 0,0 0,-1-1,1 1,0 0,0-1,0 0,-1 1,2-2,2-2,-2-1,1 0,0 0,-1-1,0 1,0-1,-1 0,0 1,0-1,0 0,0 0,-1 0,0-1,-1 1,1 0,-1 0,0-1,-1 1,0-4,2-6,-3-276,-15 219,16 72,0 1,0 0,-1 0,1 0,0 0,0 0,0 0,-1 0,1 1,0-1,0 0,0 1,0-1,0 1,0-1,0 1,0-1,0 1,0 0,0-1,0 1,0 0,0 0,0 0,0 0,1 0,-1 0,0 0,1 0,-1 0,1 0,-1 0,1 0,0 0,-1 0,1 0,0 1,0-1,0 0,0 0,0 0,0 1,0-1,0 0,0 0,1 0,-1 1,-12 239,13-194,-1-34,-1-7,1-1,0 1,0 0,0-1,1 1,0 0,0-1,0 1,1-1,0 1,0-1,0 0,0 0,3 3,-5-7,0-1,1 1,-1-1,0 1,1-1,-1 0,0 1,1-1,-1 0,1 1,-1-1,1 0,-1 0,1 1,-1-1,1 0,-1 0,1 0,-1 1,1-1,-1 0,1 0,-1 0,1 0,-1 0,1 0,-1 0,1 0,-1-1,1 1,-1 0,1 0,-1 0,1 0,-1-1,1 1,-1 0,1 0,-1-1,1 1,-1 0,0-1,1 1,-1-1,1 1,-1-1,0 1,0 0,1-1,-1 1,0-1,0 1,0-1,1 1,-1-1,0 1,0-1,0 0,0 1,9-36,-4 7,-1-1,-2 0,-1 0,-1 0,-1 0,-2 0,-1 0,-2 1,0-1,-4-5,-6 4,0 12</inkml:trace>
  <inkml:trace contextRef="#ctx0" brushRef="#br0" timeOffset="31612.273">5416 10625,'0'0,"-1"1,1-1,-1 1,0-1,1 0,-1 1,0-1,1 0,-1 1,0-1,0 0,1 0,-1 0,0 0,0 0,1 0,-1 0,0 0,0 0,1 0,-1 0,0 0,1-1,-1 1,0 0,0 0,1-1,-1 1,1 0,-1-1,0 1,1-1,-1 1,1-1,-1 1,1-1,-1 1,1-1,-1 0,1 1,0-1,-1 0,1 1,0-1,-1 0,1 1,0-1,0 0,0 0,0 1,0-1,0 0,0 0,0 1,0-2,-57-136,-131-447,78 267,-598-1509,380 941,219 568,103 298,3 13,0 1,0-1,1 0,0 0,1 1,0-1,0 0,0 0,1-1,0 1,0 0,1 0,0 0,0 0,1 0,1-4,0 8,1 0,0-1,0 1,0 1,0-1,1 0,-1 1,1 0,-1 0,1 0,0 1,0 0,0 0,0 0,0 0,0 1,0 0,0 0,0 0,0 1,1 0,0-2,254 10,-170-2,-1-4,1-4,-1-4,21-7,7-16,0-5,-3-5,-1-6,60-33,97-51,-6-13,89-70,96-79,-91 85,-341 196,-9 4,1 0,-1 0,1 0,0 1,0 1,0-1,0 2,1-1,-1 1,1 0,0 1,-1 0,1 1,0 0,0 1,-1-1,1 2,0 0,0 0,-1 4,1 0,-1 0,0 1,-1 0,0 1,0 0,0 0,-1 0,0 1,-1 0,0 1,0 0,-1-1,-1 2,1-1,1 8,40 181,-45-194,165 1243,34-217,-133-712,171 683,-199-858,-38-141,-1 0,0-1,0 1,0 0,0 0,-1 0,1 0,-1-1,1 1,-1 0,0 0,0-1,0 1,-1 0,1-1,-1 1,1-1,-1 0,0 0,0 1,0-1,0 0,0-1,0 1,-1 0,1-1,-1 1,1-1,-1 0,1 1,-1-1,0-1,0 1,1 0,-1-1,0 1,-2-1,-49 14,0-3,-1-2,-49 2,2 0,-748 118,511-64,2 15,5 15,-167 77,437-147,2 2,0 3,3 2,0 3,2 3,2 1,-43 43,82-68,13-11,0 0,-1 0,1 0,-1-1,0 1,0-1,0 1,0-1,0 0,0 0,-1 0,1 0,-1 0,1 0,-1 0,0-1,1 0,-1 1,0-1,0 0,0 0,0-1,0 1,-1-1,1 1,0-1,0 0,0 0,0-1,0 1,0 0,-1-1,1 0,0 0,0 0,1 0,-1 0,0-1,0 1,0-1,1 0,-1 0,1 0,-1-1,-110-157,-277-558,295 531,-177-353,-147-437,155 206,236 668,26 101,1-1,0 0,0 0,0-1,0 1,0 0,0 0,1 0,0-1,0 1,0 0,0-1,0 1,1 0,-1 0,1 0,0-1,0 1,0 0,0 0,0 0,1 0,0 0,-1 1,1-1,0 0,0 1,1 0,-1-1,0 1,1 0,2-2,6 0,1 1,0 1,-1-1,1 2,0 0,0 0,0 1,0 0,11 3,-22-3,112 6,9 2,1-6,19-7,19-15,-1-8,-1-7,4-9,-93 26,868-256,-645 156,-95 27,-154 70,2 3,0 1,1 3,3 1,206-65,-176 58,0 2,1 5,0 3,1 4,17 3,-85 3,-1-1,0 0,0-1,0 0,0-1,0 0,-1-1,1 0,-1-1,0-1,0 0,6-5,-13 7,-1-1,1 1,0 0,0 0,0 1,1-1,-1 1,1 1,0-1,0 1,0 0,0 0,0 0,0 1,1 0,-1 0,0 1,1 0,-1 0,0 0,1 1,-1 0,0 0,0 1,0 0,0 0,0 0,0 1,0-1,-1 1,6 4,-2 6,-1 0,0 1,-1 0,-1 0,0 0,0 1,-2 0,0 0,2 13,81 485,-63-348,143 915,103 296,-266-1359,-3-15,1 0,-1 0,0 0,0 1,0-1,0 1,0-1,0 1,0-1,-1 1,0 0,1-1,-1 1,0 0,0-1,0 1,-1-1,1 1,-1 0,1-1,-1 1,0-1,0 1,0-1,0 0,-1 1,1-1,0 0,-1 0,0 0,1 0,-1 0,0 0,0 0,0-1,0 1,-1-1,1 1,0-1,-1 0,1 0,-1 0,1 0,-1 0,1-1,-1 1,-199 2,98-6,-77-4,1 9,-30 10,-29 24,-203 59,428-92,-341 88,-295 121,69 19,459-180,118-48,-2 0,1 0,0-1,0 0,-1 0,1-1,-1 1,0-1,1 0,-1 0,0-1,0 0,1 0,-1 0,0-1,0 0,1 0,-1 0,1-1,-1 0,1 0,-1 0,1-1,0 0,0 0,-4-3,-2-7,0-2,0 1,2-1,0-1,0 0,2 0,0-1,0 1,2-2,-1-4,6 21,-188-532,-312-597,110 267,346 762,5-2,4-1,1-17,32 114,0 1,0 1,1 0,-1-1,1 1,1-1,-1 1,1-1,0 1,0-1,0 0,1 1,0-1,0 1,1 0,1-6,-1 9,0 0,0 0,0 0,1 1,-1-1,1 1,-1-1,1 1,-1 0,1 0,0 0,-1 0,1 0,0 1,0-1,0 1,0 0,0 0,-1 0,1 0,0 0,0 0,0 1,0 0,152 18,296 13,305-24,-737-8,337-8,-1-15,-1-17,5-15,-23-14,-53-2,-68 5,-66 12,-50 12</inkml:trace>
  <inkml:trace contextRef="#ctx0" brushRef="#br0" timeOffset="33743.309">12008 12765,'15'24,"-37"-37,-56-74,4-4,4-2,4-4,2-7,-70-119,-25-60,-27-63,-60-115,19-11,21-10,-19-125,171 417,8-3,9-2,8-1,9-1,6-75,10 60,10 1,8 0,10 2,14-27,-10 128,5 2,4 1,5 2,4 2,5 2,4 2,4 3,4 3,64-71,11 14,6 5,6 8,6 6,6 7,4 7,21-2,118-81,9 14,7 14,241-87,-216 133,5 16,4 16,4 14,102 3,140 2,604 7,-292 68,-737 0,-1 7,-1 8,-1 7,0 8,-2 7,-3 8,6 10,32 30,-5 10,-3 9,10 17,-52-27,-3 8,-6 5,-4 8,-5 5,110 129,-117-94,-8 5,-6 6,-9 5,36 83,-84-121,-5 3,-7 1,-5 3,-7 2,-6 0,-7 3,-6 0,-4 54,6 959,-21-953,4-139,-3 1,-3 0,-4-1,-2 1,-3-2,-3 0,-5 8,-41 56,-6-2,-5-3,-6-4,-5-3,-5-4,-40 34,-39 51,-9-8,-8-8,-8-8,-7-9,-119 70,48-60,-8-13,-6-12,-7-13,-5-12,-6-14,-4-13,-109 13,90-46,-2-15,-2-14,-114-9,-998-27,1105-13,-175-33,374 24,2-6,1-5,1-6,3-6,-16-13,-10-19,3-7,4-6,3-7,5-6,5-6,4-7,-92-102,113 98,5-5,6-4,5-4,6-4,6-4,6-4,6-3,-3-28,6-4,7-3,9-3,7-1,9-3,-13-188,28-46,24-186,5 452,6 1,7 1,8 0,5 2,8 2,5 1,26-45,-24 83,4 1,5 3,5 2,4 4,5 2,4 3,4 4,4 3,64-51,-45 57,4 4,4 5,2 5,4 4,2 6,19-2,47-11,3 8,3 8,149-23,-80 37,3 10,177 5,530 28,-693 4,185 8,0 20,78 31,-417-44</inkml:trace>
  <inkml:trace contextRef="#ctx0" brushRef="#br0" timeOffset="34842.51">18629 5145,'144'-55,"-3"-6,78-48,-86 41,149-73,59-35,1806-1006,-1952 1063,-70 32,-117 80,-3 5,0-1,-1 1,0-1,1 0,-1 0,0 0,-1-1,1 1,0-1,-1 0,0 0,0-1,0 1,-1 0,1-1,-1 0,0 1,0-1,-1 0,1 0,-1 0,0 0,-1 0,1 0,-1-1,0-4,-50-59,-4 24,-2 3,-2 2,-1 3,-2 2,-47-18,-290-133,419 195,-1 0,1 1,-2 2,0 0,0 0,-1 2,0 0,-2 2,0-1,0 2,-1 0,-2 1,1 0,-2 1,-1 1,8 16,-7 7,-2 1,-2 1,-2-1,-2 1,-2 0,-2 21,-3-25,-1 0,-3 0,-1-1,-2 0,-2 0,-1-1,-2-1,-2 0,-1-1,-2-1,-2-1,-1 0,-2-2,-1-1,-1-1,-2-1,-1-2,-11 8,-4 1</inkml:trace>
  <inkml:trace contextRef="#ctx0" brushRef="#br0" timeOffset="35332.939">23739 3918,'151'123,"-137"-111,0-1,0-1,1 0,1-1,-1 0,2-1,-1-1,1-1,0 0,0-1,1-1,8 1,-19-6,0 0,-1-1,1 0,0 0,-1 0,0-1,1 1,-1-2,0 1,-1-1,1 0,0 0,-1 0,0-1,0 0,-1 0,1 0,-1 0,0-1,0 0,-1 0,0 0,0 0,0 0,-1-1,0 1,0-1,0 1,-1-1,0 0,-1 0,1-3,14-71,-3-2,-4 0,-3 0,-4 0,-4 0,-3 0,-12-54,-35-116,-11 1,-12 4,-48-96,-4-21,44 99,49 156,6 0,4-2,5-1,1-34,26 58,-6 87,0-1,0 1,0-1,1 1,-1-1,1 1,-1 0,1 0,0 0,0 0,0 0,0 0,0 1,0-1,1 1,-1-1,0 1,1 0,-1 0,1 0,-1 0,1 0,0 1,-1-1,1 1,0 0,0-1,-1 1,2 1,20 0</inkml:trace>
  <inkml:trace contextRef="#ctx0" brushRef="#br0" timeOffset="35651.174">22483 2291,'19'0,"26"0,35 0,47-10,40-17,12-5,-5-1,-3 5,3-3,1 0,-19 4,-27 2,-25 1,-21 4,-24 6</inkml:trace>
  <inkml:trace contextRef="#ctx0" brushRef="#br0" timeOffset="35994.013">24366 2121,'0'42,"12"149,-11-182,1-1,0 0,1 1,0-1,0 0,0 0,1 0,1-1,-1 1,1-1,1 0,-1 0,1-1,0 0,0 0,1 0,0-1,0 0,8 4,-12-7,0-1,1 1,-1-1,1 0,0 0,-1 0,1-1,0 1,-1-1,1 0,0 0,0 0,-1-1,1 1,0-1,-1 0,1 0,-1 0,1-1,-1 1,1-1,-1 0,0 1,0-2,0 1,0 0,0-1,0 1,-1-1,1 0,66-98,-53 74,-1-1,-1 0,-2 0,-1-1,-1-1,-2 0,0 0,-2-1,-2 0,-1 0,-1 0,-2 0,0 0,-3 0,0 0,-2 0,-2 1,-8-28,11 46,-1-1,0 1,0 0,-2 1,1-1,-1 1,-1 1,0-1,0 1,-1 0,0 1,-1 0,0 1,-1 0,1 0,-1 1,-7-3,-14 1</inkml:trace>
  <inkml:trace contextRef="#ctx0" brushRef="#br0" timeOffset="36325.883">24879 1749,'10'24,"3"28,5 28,-2 26,-3 14,-4 11,-3-2,-3-14,3-21,1-27</inkml:trace>
  <inkml:trace contextRef="#ctx0" brushRef="#br0" timeOffset="36839.415">25337 978,'142'1,"-138"0,-1-1,1 1,-1-1,1 1,-1 0,0 0,1 1,-1-1,0 1,0 0,0-1,0 1,0 1,0-1,0 0,-1 1,1-1,-1 1,0 0,0 0,0 0,0 0,0 0,-1 0,1 1,-1-1,1 2,13 100,-14-93,-1-5,3 24,-1 0,-2 1,-1-1,-1 0,-2 0,-1 0,-7 21,1-21,2 1,1 0,2 0,1 0,1 1,1 25,4 25,1-57,-1 1,-1 0,-1 0,-2-1,-1 1,0-1,-9 23,10-41,-1-1,1 0,-2 0,1-1,-1 1,0-1,0 0,-1 0,0 0,0-1,0 0,-1 0,1-1,-1 0,0 0,0 0,-1-1,1 0,-1 0,0-1,1 0,-2-1,-37 9</inkml:trace>
  <inkml:trace contextRef="#ctx0" brushRef="#br0" timeOffset="37232.481">26706 1378,'-10'-48,"-7"-60,-12-41,0 0,5 21,6 27,7 31</inkml:trace>
  <inkml:trace contextRef="#ctx0" brushRef="#br0" timeOffset="37722.698">25936 2376,'0'5,"-1"-1,2 0,-1 0,0 0,1 1,0-1,0 0,0 0,0 0,1 0,-1 0,1-1,0 1,0 0,1-1,-1 1,1-1,0 0,0 0,0 0,1 1,41 39,1-1,2-3,2-2,2-2,1-2,9 1,-58-31,1 0,-1 0,1-1,0 1,0-1,0 0,0-1,0 1,0-1,1 0,-1 0,0-1,1 1,-1-1,0 0,1-1,-1 1,0-1,1 0,-1-1,0 1,0-1,0 0,0 0,0-1,1 0,2-5,0-1,-1 1,0-2,0 1,-1-1,0 0,-1 0,0 0,-1-1,0 0,2-9,25-95,-5-2,-5 0,-5-1,-5-14,9-52,12-42,9 2,66-203,-63 295,-7 40</inkml:trace>
  <inkml:trace contextRef="#ctx0" brushRef="#br0" timeOffset="38043.32">26392 2035,'0'10,"10"7,12 2,18 2,31-3,28-4,11-5,11-13,10-15,16-20,12-13,-10-12,-8 0,-17 2,-20 6,-28 12</inkml:trace>
  <inkml:trace contextRef="#ctx0" brushRef="#br0" timeOffset="38312.693">28361 2006,'10'0,"8"0,15-5,3-11,4-28,0-20,-6-9,-9 3,-9-6,-7 4,-5 16</inkml:trace>
  <inkml:trace contextRef="#ctx0" brushRef="#br0" timeOffset="41539.541">8612 12422,'-18'-19,"-2"0,0 2,0 0,-2 1,0 1,-1 1,-7-2,-18-4,-2 2,0 2,-1 2,0 3,-1 2,0 2,0 3,-1 1,1 3,-4 3,33-1,1 0,0 2,0 0,0 2,0 0,1 1,0 2,1 0,0 1,0 1,1 1,1 0,-1 2,2 0,0 1,1 1,-25 26,3 2,1 1,3 2,1 2,3 1,2 1,2 1,3 2,2 0,2 2,3 0,-5 34,-6 61,6 1,8 0,6 1,7 35,8 409,-4-542,2-1,3 1,2-2,2 1,3-2,6 13,97 228,28 27,-71-185,5-2,6-4,5-5,40 36,-26-43,5-5,5-5,4-5,5-5,4-6,4-5,96 43,-143-79,2-3,2-5,2-3,1-4,2-5,1-4,51 6,21-20,2-8,101-12,-84 1,-149 8,-1-1,1-2,-1-2,0-1,0-2,0-1,-1-3,0 0,-1-2,0-2,24-15,-36 10,-1-1,-2-1,0-1,-1-1,-1 0,-1-2,-1 0,-2 0,-1-2,0 1,-3-2,0 0,-2 0,3-17,22-110,-6 0,-7-2,-7 0,-7-1,-9-46,4 55,-7-1,-7 1,-6 0,-15-39,-21 4,-8 2,-8 3,-8 3,-7 4,-8 4,-19-13,-295-450,311 504,-5 4,-93-84,111 130,-3 3,-3 5,-4 3,-2 5,-3 4,-2 4,-104-38,116 60,-3 4,0 3,-1 5,-2 4,1 4,-2 4,1 5,-14 4,-243 10,336-9,-1 1,1 0,0 1,1 1,-1 0,1 1,0 1,0 0,0 1,1 1,1 0,0 1,0 0,0 1,2 1,-1-1,2 2,-2 2,-46 66,4 2,4 2,3 3,-30 83,6 2,7 4,9 2,7 2,-15 136,42-112,9 1,15 202,0-247,0-75,3 1,4-1,20 81,0-55,5-2,5-2,5-1,20 29,165 302,-181-351,18 34,6-2,85 105,-114-169,3-2,2-3,2-1,2-3,7 1,29 9,3-3,2-5,3-4,1-4,1-4,2-5,21 1,44 5,0-7,3-7,-1-7,2-8,151-13,-298 5,0-2,0 0,0-2,-1 0,1-2,-1 0,0-2,-1 0,0-1,0-1,-1-1,-1-1,1-1,-2-1,0 0,13-15,1-4,-3-1,0-2,-3-1,-1-1,-1-1,-3-1,-1-2,10-29,8-39,-4-1,15-101,-12 0,-8-2,-11-1,-7-86,-17-895,8 1097,-5 1,-5 0,-3 0,-5 1,-4 1,-4 1,-5 0,-3 3,-5 0,-3 2,-4 3,-33-45,35 72,-3 2,-2 3,-3 1,-2 3,-2 2,-2 3,-37-23,-124-73,-103-45,244 147,-1 4,-2 3,-1 4,-1 3,-2 3,0 4,-1 4,-1 4,0 3,-42 3,65 5,30-1,1 1,-1 1,0 2,0 1,1 1,0 2,-3 2,-332 143,301-124,1 3,2 3,1 3,2 2,1 3,3 2,1 2,3 3,2 2,2 2,2 3,3 1,-26 47,30-39,3 2,4 1,2 2,3 1,3 1,-5 40,8 8,5 0,5 2,5-1,11 99,-4-91,-2 55,-2-57,5 0,6 0,13 54,41 95,11-3,29 43,-46-167,6-3,6-3,7-3,6-4,67 83,102 88,-227-274,3-1,0-1,2-1,1-2,1-1,2-2,0-1,2-1,0-2,2-2,0-1,22 6,207 50,-238-66,-4-1</inkml:trace>
  <inkml:trace contextRef="#ctx0" brushRef="#br0" timeOffset="42315.431">8670 14134,'164'122,"-115"-79,-22-21,36 31,2-2,63 37,-81-62,1-2,2-2,0-2,1-3,1-1,0-3,1-2,41 2,113 0,1-8,22-11,466-52,-579 45,207-26,174-49,-459 80,0-1,-1-2,-1-2,0-2,1-1,-31 12,-1 1,1-1,-1-1,0 1,0-1,0 0,0 0,-1-1,0 1,0-1,-1 0,1-1,-1 1,-1-1,1 0,-1-1,10-41</inkml:trace>
  <inkml:trace contextRef="#ctx0" brushRef="#br0" timeOffset="42677.436">11780 13479,'10'0,"37"15,54 38,39 49,21 27,-9 6,-19-6,-28-14,-32-18,-19-1,-18-12,-15-10,-17-18,-8-19</inkml:trace>
  <inkml:trace contextRef="#ctx0" brushRef="#br0" timeOffset="42985.068">13264 13565,'5'9,"11"28,13 42,11 21,-1 9,2 10,-1-6,-2-12,-8-13,-9-18,-18-34,-9-24</inkml:trace>
  <inkml:trace contextRef="#ctx0" brushRef="#br0" timeOffset="43240.34">13035 12822,'0'-10,"5"-2,7-1,6 4,4 2,4 2,-2 3</inkml:trace>
  <inkml:trace contextRef="#ctx0" brushRef="#br0" timeOffset="47202.623">13692 13536,'177'181,"-158"-168,-19-39,0 23,-22-299,21 299,1 0,-1 0,1 0,0-1,0 1,0 0,0 0,1 0,-1-1,1 1,0 0,0 0,0 0,0 0,1 0,-1 0,1 0,-1 1,1-1,0 1,0-1,0 1,1-1,-1 1,1 0,-1 0,1 0,-1 1,1-1,0 0,0 1,0 0,0 0,0 0,0 0,2 0,7 1,0 1,0 0,-1 0,1 2,-1-1,1 1,-1 1,0 0,0 1,0 0,8 6,40 25,-2 2,-1 3,-2 2,-3 2,-1 3,-2 1,-3 3,12 20,-41-53,62 77,4-3,4-4,37 25,-120-112,3 5,1-1,1 0,-1-1,1 1,0-2,0 1,0-1,1 0,-1 0,1-1,0-1,3 1,-9-4,0 0,1-1,-2 1,1-1,0 0,0 0,0 0,-1-1,0 1,1 0,-1-1,0 0,0 1,0-1,0 0,-1 0,1 0,-1 0,0 0,0-1,0 1,0 0,0 0,-1-1,1 1,-1-1,0 1,0 0,0-1,-1 0,2-1,7-80,-3-1,-6-75,-1 90,-11-791,18 947,4-1,4 0,4 0,5 6,-2-3,-9-38,34 162,9-2,64 153,-89-284,4-2,3-2,3-1,47 64,-75-123,-21-27,-89-111,-6 4,-96-83,-99-40,298 242,1 1,0 0,0-1,0 1,0 0,0 0,0-1,0 1,0 0,0-1,0 1,0-1,0 0,1 1,-1-1,0 0,0 1,0-1,1 0,-1 0,1 0,-1 1,0-1,1 0,-1 0,1 0,0 0,-1 0,1 0,0 0,0 0,-1 0,1 0,0 0,0 0,0-1,0 1,0 0,1 0,-1 0,0 0,0 0,1 0,-1 0,1 0,-1 0,1 0,-1 1,1-1,-1 0,1 0,0 0,-1 0,1 1,0-1,0 0,0 1,0-1,-1 1,1-1,0 1,0-1,169-24,-81 9,-1-3,-1-3,0-5,-2-3,-2-4,-1-4,22-16,-79 39,105-48,-125 61,1 1,-1-1,1 1,0 1,0-1,0 1,-1 0,1 0,0 1,0-1,0 1,-1 1,1-1,0 1,-1 0,0 0,1 0,-1 1,0 0,0 0,0 1,3 2,146 189,-153-194,0 0,-1 0,1 0,0 0,0 0,-1 0,1 0,0 0,0 0,0-1,0 1,0 0,0-1,1 1,-1-1,0 1,0-1,0 1,0-1,1 0,-1 0,0 1,0-1,1 0,-1 0,0 0,0 0,1-1,-1 1,0 0,0 0,1-1,-1 1,0-1,0 1,0-1,0 0,0 1,0-1,0 0,0 0,0 1,0-1,0 0,0 0,-1 0,1 0,0 0,-1 0,1-1,-1 1,1 0,-1 0,1 0,-1 0,0-1,0 1,1 0,-1 0,0-1,1-15,0-1,-1 1,-1-1,-1 1,0 0,-2 0,0 0,0 0,-2 0,0 1,0 0,-2 0,0 1,-1 0,0 0,-2 1,1 0,-2 1,0 0,0 1,-5-3,11 10,0 0,-1 0,1 1,-1 0,0 1,0-1,0 1,0 1,-1-1,1 1,-1 0,1 1,-1 0,-1 0,6 2,-1 0,1 0,0 1,0-1,0 1,0-1,0 1,1 0,-1 0,1 0,-1 1,1-1,0 1,-1-1,1 1,1 0,-1-1,0 1,1 0,-1 0,1 0,0 1,0-1,0 0,0 0,1 1,-1-1,1 0,0 1,0-1,0 0,1 1,0 2,-2-5,-7 119,5 1,8 42,-6-130,2 1,1-1,2 0,1 0,1 0,2 0,2-1,0 0,3-1,0-1,2 1,14 20,-24-44,0 0,0-1,0 0,1 0,0 0,0-1,1 1,-1-2,1 1,0-1,0 0,0 0,1-1,0 0,-1 0,1-1,0 0,0 0,0-1,1 0,-1 0,0-1,0 0,0-1,1 0,-1 0,0 0,0-1,0-1,-1 1,1-1,0 0,-1-1,6-4,4-5,-1-2,-1 1,0-2,-1 0,-1-1,-1-1,0 0,-1 0,-1-1,-1 0,0-3,-4 13,28-55,-4-2,-2-2,-3 0,-3-1,-3-2,-3 0,-3 0,1-61,-13 131,2-7,-1 0,-1 1,1-1,-1 1,-1-1,0 0,0 1,0-1,-1 1,0-1,0 1,-1 0,0 0,0 0,0 0,-1 0,0 1,-3-3,4 7,1 1,-1-1,0 1,1 0,-1 0,0 0,0 1,0-1,1 1,-1 0,0-1,0 1,0 0,0 1,0-1,0 0,0 1,0 0,1 0,-1 0,0 0,1 0,-1 0,0 1,1-1,-1 1,1 0,0-1,-2 3,-15 12,1 0,1 1,0 0,2 2,0 0,1 0,-6 13,-19 23,4 2,1 2,3 1,3 1,3 1,2 2,-2 17,21-37,3-43,1-1,0 1,0-1,0 1,0-1,-1 1,1 0,0-1,0 1,0-1,0 1,1-1,-1 1,0 0,0-1,0 1,0-1,0 1,1-1,-1 1,0-1,1 1,-1-1,0 1,1-1,-1 1,0-1,1 1,-1-1,1 0,-1 1,1-1,-1 0,1 1,-1-1,1 0,-1 0,1 0,-1 1,1-1,0 0,-1 0,1 0,-1 0,1 0,0 0,-1 0,1 0,-1 0,1 0,-1 0,1-1,0 1,-1 0,1 0,-1-1,1 1,-1 0,1-1,27-17,-25 15,1-1,0 1,-1 1,1-1,0 0,1 1,-1 0,0 0,1 0,-1 0,1 1,-1 0,1 0,0 0,-1 0,1 1,0 0,0 0,0 0,-1 1,1-1,0 1,-1 0,1 1,0-1,1 1,11 9,0 1,-1 1,-1 0,0 1,-1 0,0 1,-1 1,-1 0,7 12,40 60,-4 1,-4 4,-4 1,-4 2,-5 2,-3 2,-5 1,-5 1,-4 1,-4 1,-6 1,-1 62,-17 25,7-191,1 0,-1 0,0 0,0 0,0 0,0 0,0 0,0 0,0 0,0 0,0 0,-1 1,1-1,0 0,-1 0,1 0,-1-1,1 1,-1 0,1 0,-1 0,0 0,1 0,-1 0,0-1,0 1,0 0,1-1,-1 1,0-1,0 1,0-1,0 1,0-1,0 1,0-1,0 0,0 0,0 0,0 1,0-1,-1 0,1 0,0 0,0-1,0 1,0 0,0 0,0-1,0 1,0 0,0-1,0 1,0-1,0 1,0-1,0 1,1-1,-1 0,0 0,0 1,0-1,-6-9,0 1,1-1,0 0,1-1,0 1,0-1,1 0,0 0,1-1,1 1,0-1,0 1,1-6,-1 6,-13-125,5 0,7-1,6-8,-2 36,14-155,13 2,10 1,29-72,46-317,-76 255,-34 355,8 38,14 28,-1 0,-1 2,-2 1,-1 1,14 26,-5-8,12 12,-3 2,-3 2,-3 1,-3 1,-2 1,3 23,55 336,-13-91,-71-331,-1 0,1 0,0 0,0-1,0 1,1 0,-1 0,1-1,0 1,0-1,0 1,0-1,1 0,-1 0,1 0,0 0,0-1,0 1,0-1,0 1,1-1,-1 0,1-1,0 1,-1 0,1-1,0 0,0 0,0 0,-1 0,1-1,0 0,0 1,0-2,0 1,0 0,0-1,0 1,1-2,6-5,0 0,0-1,-1-1,0 0,0-1,-1 1,0-2,-1 1,-1-1,1 0,1-7,14-24,-2-1,-2-1,-2-1,-1 0,-3-1,-2-1,4-41,1-44,-7 0,-4-33,-5 157,-14-208,15 215,-1-1,0 1,1 0,-1-1,0 1,0-1,0 1,0-1,0 1,-1-1,1 1,0 0,-1-1,1 1,-1-1,1 1,-1 0,0-1,0 1,1 0,-1 0,0 0,0 0,0 0,0 0,0 0,0 0,-1 0,1 0,0 0,0 1,-1-1,1 0,0 1,-1-1,1 1,-1 0,1-1,0 1,-1 0,1 0,-1 0,1 0,-1 0,1 0,-1 1,1-1,0 0,-1 1,1-1,-1 1,1-1,0 1,0 0,-1-1,1 1,0 0,0 0,0 0,0 0,0 0,-1 1,-11 14,0 2,2-1,0 2,1-1,0 2,2-1,0 1,-3 16,-15 46,3 0,4 1,4 1,4 1,3 0,3 64,14-70,-10-78,1 0,0 0,0 0,0 1,0-1,0 0,0 0,0 0,1 0,-1 0,0 0,1 0,-1 0,0 0,1 0,-1 0,1 0,0 0,-1 0,1 0,0 0,-1-1,1 1,0 0,0 0,0-1,0 1,0-1,0 1,0-1,0 1,0-1,0 1,0-1,0 0,0 0,0 1,0-1,0 0,0 0,0 0,0 0,1-1,-1 1,0 0,0 0,0 0,0-1,0 1,0-1,0 1,0-1,0 1,0-1,0 0,-1 1,1-1,0 0,0 0,0 1,-1-1,45-57,33-113,-75 165,0 1,0 0,0 1,1-1,-1 0,1 1,0 0,1 0,-1 0,1 0,-1 1,1 0,0 0,0 0,1 1,-1-1,1 1,-1 1,1-1,-1 1,1 0,0 0,0 0,0 1,1 0,150 29,-103-14,-49-14,0 0,1 0,-1 0,0-1,1 0,-1 0,0 0,1-1,-1 1,0-1,1-1,-1 1,0-1,0 0,0 0,0 0,0-1,-1 1,1-1,-1-1,0 1,1 0,-2-1,1 0,0 0,-1 0,0 0,1-1,-2 1,1-1,0-1,17-33,-1 0,-2-1,-2-1,-1 0,-3-1,-1 0,-2-1,1-30,12-119,-8 0,-12-158,-14 81,7 230,9 62,53 225,11-3,57 128,-94-286,29 87,237 650,-279-778,3-1,2 0,1-2,14 17,-34-55,0 0,0 0,1 0,-1 0,1 0,0-1,0 0,1 0,-1 0,1 0,0-1,0 0,0 0,0 0,1-1,-1 1,1-1,-1 0,1-1,0 0,0 0,0 0,0 0,-1-1,4 0,-1-1,0-1,0 0,0 0,0-1,0 0,0 0,-1-1,1 1,-1-2,0 1,-1-1,1 0,-1-1,0 1,0-1,0-1,-1 1,0-1,-1 0,1 0,-1 0,0 0,-1-1,9-22,-1 0,-1-1,-2 0,-1 0,1-15,14-142,-7-1,-9-1,-10-56,2 200,1 57,-1 77,14 369,-10-435,0-1,2 0,0 0,1 0,2-1,0 0,6 12,-13-30,1 0,0 0,-1 0,1 1,0-1,0 0,0 0,0 0,0 0,1 0,-1-1,1 1,-1 0,1-1,0 1,-1-1,1 1,0-1,0 0,0 1,0-1,0 0,0-1,1 1,-1 0,0-1,0 1,1-1,-1 1,0-1,0 0,1 0,-1 0,0-1,1 1,-1 0,0-1,0 1,1-1,-1 0,0 0,0 0,0 0,0 0,0 0,0-1,0 1,-1-1,1 1,0-1,-1 0,1 1,-1-1,0 0,0 0,1 0,-1 0,0 0,-1 0,1-1,0 1,-1 0,10-30,-1-1,-2 0,-1-1,-2 1,-1-1,-2 0,-1 0,-2 0,-1 1,-2-1,-1 1,-3-6,-3-12,-2 1,-3 1,-1 0,-3 1,-2 2,-25-40,41 74,5 12,1-1,-1 0,1 0,-1 0,1 0,0 0,0 0,0 0,0 0,-1-1,1 1,1 0,-1-1,0 1,0-1,0 1,1-1,-1 1,1-1,-1 1,1-1,0 0,0 1,-1-1,1 1,0-1,0 0,1 1,-1-1,0 0,1 1,-1-1,0 1,1-1,0 1,-1-1,1 1,0-1,0 1,0 0,0-1,0 1,0 0,0 0,0 0,1 0,-1 0,0 0,1 0,-1 0,1 0,-1 1,1-1,-1 0,1 1,-1 0,1-1,-1 1,1 0,0 0,22-2,-1 2,0 0,1 2,-1 0,0 2,0 1,-1 0,1 2,-1 0,-1 2,1 0,-2 2,1 0,-1 1,-1 1,0 1,10 10,16 15,-1 1,-3 3,-1 1,-3 1,-1 3,-2 1,-3 1,-2 1,-2 2,-2 1,-3 1,-2 1,-3 1,-1 5,-13-46,5 15,-5-50,-20-670,15 660,2 0,1 1,1-1,1 0,2 0,1 1,1 0,1 0,2 1,1 0,11-20,37 3,-32 40</inkml:trace>
  <inkml:trace contextRef="#ctx0" brushRef="#br0" timeOffset="47564.772">19173 13136,'4'0,"22"-5,25-11,24-13,32-6,48-12,40-12,31-11,16-8,-23 0,-45 13,-47 17,-39 17,-31 14,-25 9</inkml:trace>
  <inkml:trace contextRef="#ctx0" brushRef="#br0" timeOffset="47984.234">14178 16047,'0'5,"24"1,47 0,40 0,26-8,58-17,72-20,80-18,105-28,113-29,115-24,54-8,-1 6,-58 12,-89 14,-135 21,-140 27,-122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9988-C33A-45D8-81D6-5F3C185163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9B8C3-5750-4B0B-952D-5E2DC301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427-432F-4650-A882-E577BBBF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E6FAB-F605-4408-A90B-34EBA701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3AC7-860D-42B3-B7F1-55AC342A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6E70-A444-411F-8F0B-1BBBE7BA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E794-F6F7-4400-B881-669EF27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Texas Instruments | Electronic Design">
            <a:extLst>
              <a:ext uri="{FF2B5EF4-FFF2-40B4-BE49-F238E27FC236}">
                <a16:creationId xmlns:a16="http://schemas.microsoft.com/office/drawing/2014/main" id="{154A5028-F548-4B1F-B348-BF01018121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10074965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A275-2250-4AC3-A4FA-5FA93E1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6B0D-3D45-47D3-A880-F39A35E8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7598-9DE2-4B71-8AFE-EF6038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96AF-761A-489D-8FDB-62E102E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1410-5742-4295-B691-A9031A46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076D2-A02F-4A9D-BC6C-A05071B9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433D-78F3-456F-A446-E256ECFA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AE1D-0BDC-4C9A-A805-6C555296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0292-83EA-411E-8D47-0B77178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DF89-54CA-46AE-B3C5-BB18D3DF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1DF9-1A1C-4A4C-8F24-877050C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9508-609C-4291-A886-51F0769D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77CD-3EE3-48C7-A8F8-210F697C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8E3F-1378-43D4-9858-0D2040F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8401-9354-4582-BF8B-8251B021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3C93-8924-4F9E-BC6B-7E2B4E7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C0FD-2679-45BB-97CD-8C5E1F1B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3EEC-2F73-4214-868B-C174A4D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ECCA-2D7A-424A-BA20-D991CFF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D78B-138A-46D9-AA5C-E7B7F9DF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C7F0-A5FD-4783-9471-4B34DA2E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7878-A270-4279-A0FD-2894EE07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9080-7D4B-41AC-902C-319C0CE6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0744-719C-4DEA-8F91-3A95B7F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86D9-E4E6-4B28-B5D2-88FC6B1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2836-57F9-4F3F-880B-ADC8576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44E3-6EDD-482D-8399-7188DAC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0277-1DA9-43BA-8A54-5058A95F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2BC2F-73B8-4463-9F45-D6BD8B27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E77B-9326-4B29-9107-095E2D810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27A6-2330-4545-BDF3-8DF48A30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DD895-2712-4911-8096-F93F1F5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8D30-A354-4F9A-96B4-63C5DFA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02B2-7B97-4275-9439-B873ECE4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252-EEA8-4B71-B4C4-FA89485B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B978-21CB-456D-991D-083B4D8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0E4A-3EE6-4673-B4C0-1F6356A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89F9-44CB-4630-90E2-3F14EAE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0709-75D5-418C-984D-B787F399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34E4C-A427-43C9-8E67-DD9FED31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C87E8-3524-4250-BC12-627E8480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Texas Instruments | Electronic Design">
            <a:extLst>
              <a:ext uri="{FF2B5EF4-FFF2-40B4-BE49-F238E27FC236}">
                <a16:creationId xmlns:a16="http://schemas.microsoft.com/office/drawing/2014/main" id="{CA7BEA51-7A45-47B5-ADD2-8C184AFC3B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9982200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143-E082-46F0-8CB7-18C0F4A5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CDEB-8452-4E8A-8182-B5E85961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9A5E-2A2C-42A0-BF4F-E2407652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1A3D-D5F5-4509-8255-297591E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72F1-13A4-4868-B416-2FF265CC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8213-11EC-45B0-9400-91379BD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92CD-A756-4BA6-A5FF-10A96526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4B634-FB59-471F-99D2-6443F78A5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B381-C1E6-4005-AB7F-07FAFA16E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012F0-01E4-46CC-9F2B-550AF0EE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4A87-21B9-4451-8FC5-CA51AA4E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1858-2DCB-4CF5-8D70-4F1389F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EA409-944F-4BCC-B25D-6E7AB4E4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91BD-9189-4045-9460-9CE53CCF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08C7-CD4B-44E6-928D-BA54C817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1E0B-D136-4D04-8D92-941FA6EC049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B55B-79D0-4FDE-A69D-D03E3632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FD5-300C-4303-AC2E-FF24D3B8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4.png"/><Relationship Id="rId4" Type="http://schemas.openxmlformats.org/officeDocument/2006/relationships/customXml" Target="../ink/ink3.xml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5760-9EF8-47C0-9934-25C8CE4F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46277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Day 9</a:t>
            </a:r>
            <a:br>
              <a:rPr lang="en-US" sz="5400" dirty="0"/>
            </a:br>
            <a:r>
              <a:rPr lang="en-US" sz="5400" dirty="0"/>
              <a:t>13 June, 2024</a:t>
            </a:r>
          </a:p>
        </p:txBody>
      </p:sp>
    </p:spTree>
    <p:extLst>
      <p:ext uri="{BB962C8B-B14F-4D97-AF65-F5344CB8AC3E}">
        <p14:creationId xmlns:p14="http://schemas.microsoft.com/office/powerpoint/2010/main" val="347362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DBAD9-4BD3-49AC-834C-5B2E678960FA}"/>
              </a:ext>
            </a:extLst>
          </p:cNvPr>
          <p:cNvSpPr txBox="1"/>
          <p:nvPr/>
        </p:nvSpPr>
        <p:spPr>
          <a:xfrm>
            <a:off x="161925" y="276225"/>
            <a:ext cx="4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598BB-D700-437F-92E5-7237C824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737890"/>
            <a:ext cx="8221286" cy="3216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193D9-83CB-4B85-94F4-A6E5EFC4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934" y="3429000"/>
            <a:ext cx="3191844" cy="2724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2702B-0CC0-4BFB-896E-E20F04FD5515}"/>
              </a:ext>
            </a:extLst>
          </p:cNvPr>
          <p:cNvSpPr txBox="1"/>
          <p:nvPr/>
        </p:nvSpPr>
        <p:spPr>
          <a:xfrm>
            <a:off x="3735468" y="4338667"/>
            <a:ext cx="5019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Since we are required to see the value of the output waveform at 15.9 GHz, we input a small range of frequencies around that point.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A02FA-0930-491F-B04F-BB9ED8D6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34" y="888932"/>
            <a:ext cx="3225603" cy="22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B3F99-74C0-4A1A-A4AF-3B4759CCFC70}"/>
              </a:ext>
            </a:extLst>
          </p:cNvPr>
          <p:cNvSpPr txBox="1"/>
          <p:nvPr/>
        </p:nvSpPr>
        <p:spPr>
          <a:xfrm>
            <a:off x="123825" y="20955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Result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D1DEF-DCB6-4C14-9C32-B5B16A59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8" y="671215"/>
            <a:ext cx="4864212" cy="3318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1647E-149E-440A-BA3A-833B57A5AA11}"/>
              </a:ext>
            </a:extLst>
          </p:cNvPr>
          <p:cNvSpPr txBox="1"/>
          <p:nvPr/>
        </p:nvSpPr>
        <p:spPr>
          <a:xfrm>
            <a:off x="193563" y="4133850"/>
            <a:ext cx="519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7DB9C-088A-4839-8CEA-C010BD15D508}"/>
              </a:ext>
            </a:extLst>
          </p:cNvPr>
          <p:cNvSpPr txBox="1"/>
          <p:nvPr/>
        </p:nvSpPr>
        <p:spPr>
          <a:xfrm>
            <a:off x="279288" y="4739376"/>
            <a:ext cx="1035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As seen from the graph, the amplitude of the output is 0.83 V at 100 Grad/s.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can be seen using superposition of the two voltage sources.</a:t>
            </a:r>
          </a:p>
        </p:txBody>
      </p:sp>
    </p:spTree>
    <p:extLst>
      <p:ext uri="{BB962C8B-B14F-4D97-AF65-F5344CB8AC3E}">
        <p14:creationId xmlns:p14="http://schemas.microsoft.com/office/powerpoint/2010/main" val="28048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6589C-7A01-4548-980A-BDD33528CFA6}"/>
              </a:ext>
            </a:extLst>
          </p:cNvPr>
          <p:cNvSpPr txBox="1"/>
          <p:nvPr/>
        </p:nvSpPr>
        <p:spPr>
          <a:xfrm>
            <a:off x="180975" y="276224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82F83-75E7-4BDF-BDC5-35F4B089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122"/>
            <a:ext cx="10304124" cy="47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7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2BC78-602E-4E7E-A6D1-7EBA7AE2F862}"/>
              </a:ext>
            </a:extLst>
          </p:cNvPr>
          <p:cNvSpPr txBox="1"/>
          <p:nvPr/>
        </p:nvSpPr>
        <p:spPr>
          <a:xfrm>
            <a:off x="123824" y="219075"/>
            <a:ext cx="206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0A3C6-0EF1-4911-9EF6-8DAB6DC1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0" y="817814"/>
            <a:ext cx="8328136" cy="3492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3EFB0-6160-47E3-BDED-0426206A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454" y="817814"/>
            <a:ext cx="3253806" cy="250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963A7-BE3E-4A37-A64F-A7190E7BDF15}"/>
              </a:ext>
            </a:extLst>
          </p:cNvPr>
          <p:cNvSpPr txBox="1"/>
          <p:nvPr/>
        </p:nvSpPr>
        <p:spPr>
          <a:xfrm>
            <a:off x="196740" y="4476308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did we put R1 in parallel with the inductor?</a:t>
            </a:r>
          </a:p>
        </p:txBody>
      </p:sp>
    </p:spTree>
    <p:extLst>
      <p:ext uri="{BB962C8B-B14F-4D97-AF65-F5344CB8AC3E}">
        <p14:creationId xmlns:p14="http://schemas.microsoft.com/office/powerpoint/2010/main" val="60160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293DB-949A-4EA8-B40A-9EA12335C320}"/>
              </a:ext>
            </a:extLst>
          </p:cNvPr>
          <p:cNvSpPr txBox="1"/>
          <p:nvPr/>
        </p:nvSpPr>
        <p:spPr>
          <a:xfrm>
            <a:off x="180975" y="285750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B06F-C16F-4260-8D03-536C18AE367E}"/>
              </a:ext>
            </a:extLst>
          </p:cNvPr>
          <p:cNvSpPr txBox="1"/>
          <p:nvPr/>
        </p:nvSpPr>
        <p:spPr>
          <a:xfrm>
            <a:off x="180975" y="3859857"/>
            <a:ext cx="755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C2E8A-BFE9-4117-A316-98BB4111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747415"/>
            <a:ext cx="6750512" cy="2881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483AE-CE63-4A6E-AFE2-0B1B3ECDB027}"/>
              </a:ext>
            </a:extLst>
          </p:cNvPr>
          <p:cNvSpPr txBox="1"/>
          <p:nvPr/>
        </p:nvSpPr>
        <p:spPr>
          <a:xfrm>
            <a:off x="333375" y="4533900"/>
            <a:ext cx="817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At t = 0.5 s, voltage across the inductor = 0, because of no change in current, and Vs directly appears on Vx node.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Vx = 2 V at t = 2 V</a:t>
            </a:r>
          </a:p>
        </p:txBody>
      </p:sp>
    </p:spTree>
    <p:extLst>
      <p:ext uri="{BB962C8B-B14F-4D97-AF65-F5344CB8AC3E}">
        <p14:creationId xmlns:p14="http://schemas.microsoft.com/office/powerpoint/2010/main" val="243275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DA44493-C433-4EDF-94E9-2A812DD40F0B}"/>
                  </a:ext>
                </a:extLst>
              </p14:cNvPr>
              <p14:cNvContentPartPr/>
              <p14:nvPr/>
            </p14:nvContentPartPr>
            <p14:xfrm>
              <a:off x="505929" y="-42360"/>
              <a:ext cx="11032506" cy="695127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DA44493-C433-4EDF-94E9-2A812DD40F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289" y="-51360"/>
                <a:ext cx="11050146" cy="69689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91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3228C2-CDCD-4ED9-A860-77D10D9B841B}"/>
                  </a:ext>
                </a:extLst>
              </p14:cNvPr>
              <p14:cNvContentPartPr/>
              <p14:nvPr/>
            </p14:nvContentPartPr>
            <p14:xfrm>
              <a:off x="832809" y="1167531"/>
              <a:ext cx="27720" cy="58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3228C2-CDCD-4ED9-A860-77D10D9B8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809" y="1158531"/>
                <a:ext cx="4536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FA5E87-088B-4C0E-875B-B16DADC47562}"/>
                  </a:ext>
                </a:extLst>
              </p14:cNvPr>
              <p14:cNvContentPartPr/>
              <p14:nvPr/>
            </p14:nvContentPartPr>
            <p14:xfrm>
              <a:off x="1601769" y="1305771"/>
              <a:ext cx="47880" cy="29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FA5E87-088B-4C0E-875B-B16DADC475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2769" y="1297131"/>
                <a:ext cx="65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BF414C7-CC19-4175-BFE6-4DCEA63909FD}"/>
                  </a:ext>
                </a:extLst>
              </p14:cNvPr>
              <p14:cNvContentPartPr/>
              <p14:nvPr/>
            </p14:nvContentPartPr>
            <p14:xfrm>
              <a:off x="1371369" y="3355251"/>
              <a:ext cx="1005120" cy="1882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BF414C7-CC19-4175-BFE6-4DCEA63909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2726" y="3346611"/>
                <a:ext cx="1022766" cy="18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4310851-40B9-4B02-A437-E4D3A7E65018}"/>
                  </a:ext>
                </a:extLst>
              </p14:cNvPr>
              <p14:cNvContentPartPr/>
              <p14:nvPr/>
            </p14:nvContentPartPr>
            <p14:xfrm>
              <a:off x="3371529" y="244491"/>
              <a:ext cx="8828280" cy="6456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4310851-40B9-4B02-A437-E4D3A7E650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2889" y="235851"/>
                <a:ext cx="8845920" cy="64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14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984A1C5-AC8D-4997-AA7F-0F8E4D06D2E0}"/>
                  </a:ext>
                </a:extLst>
              </p14:cNvPr>
              <p14:cNvContentPartPr/>
              <p14:nvPr/>
            </p14:nvContentPartPr>
            <p14:xfrm>
              <a:off x="693849" y="-102549"/>
              <a:ext cx="10585080" cy="6947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984A1C5-AC8D-4997-AA7F-0F8E4D06D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209" y="-111189"/>
                <a:ext cx="10602721" cy="69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52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C592DD4-3839-4585-BA39-C47E4CA08991}"/>
                  </a:ext>
                </a:extLst>
              </p14:cNvPr>
              <p14:cNvContentPartPr/>
              <p14:nvPr/>
            </p14:nvContentPartPr>
            <p14:xfrm>
              <a:off x="734529" y="634371"/>
              <a:ext cx="8919000" cy="6241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C592DD4-3839-4585-BA39-C47E4CA08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889" y="625731"/>
                <a:ext cx="8936640" cy="62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70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6756C8A-C3F8-4BA5-876F-2ECA98834011}"/>
                  </a:ext>
                </a:extLst>
              </p14:cNvPr>
              <p14:cNvContentPartPr/>
              <p14:nvPr/>
            </p14:nvContentPartPr>
            <p14:xfrm>
              <a:off x="762609" y="192430"/>
              <a:ext cx="10305720" cy="6919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6756C8A-C3F8-4BA5-876F-2ECA98834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969" y="183790"/>
                <a:ext cx="10323361" cy="69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03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BB29D4-9617-4DDE-BA56-D285E622E3E6}"/>
              </a:ext>
            </a:extLst>
          </p:cNvPr>
          <p:cNvSpPr txBox="1"/>
          <p:nvPr/>
        </p:nvSpPr>
        <p:spPr>
          <a:xfrm>
            <a:off x="66675" y="200025"/>
            <a:ext cx="450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RC Circuit response to pulse inputs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4CFF5-F9D5-4E69-9095-72D92A9F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1" y="1197947"/>
            <a:ext cx="5958084" cy="3031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A2CCDC-DD10-4B94-ABA5-F291DFE89951}"/>
              </a:ext>
            </a:extLst>
          </p:cNvPr>
          <p:cNvSpPr txBox="1"/>
          <p:nvPr/>
        </p:nvSpPr>
        <p:spPr>
          <a:xfrm>
            <a:off x="66675" y="714375"/>
            <a:ext cx="70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Case 1: T (of the pulse) &gt;&gt; time constant of the RC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906B8-70EB-4F1D-A8E0-FFF01C833F91}"/>
              </a:ext>
            </a:extLst>
          </p:cNvPr>
          <p:cNvSpPr txBox="1"/>
          <p:nvPr/>
        </p:nvSpPr>
        <p:spPr>
          <a:xfrm>
            <a:off x="6848474" y="1083706"/>
            <a:ext cx="4791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time constant of the RC network is quite small compared to the time period of the input pulse, hence it quickly charges to 10 V in the on cycle of the pulse, and discharges to 0 V in the off cycle of the pulse.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Since it’s a low pass filter, sharp transitions in the input are rejected by the filter.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Here, T&gt;&gt;RC </a:t>
            </a:r>
            <a:r>
              <a:rPr lang="en-US" dirty="0">
                <a:sym typeface="Wingdings" panose="05000000000000000000" pitchFamily="2" charset="2"/>
              </a:rPr>
              <a:t> 1/T &lt;&lt; 1/RC  Most of the harmonic components appear below the cutoff frequency of the LPF, hence, the output resembles the input quite well. (1/1+sRC is 1 for most of frequencies)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Across the resistor, the TF is sRC/1+sRC. It acts like a differentiator.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AD1D3-D4F0-4AC7-B0A0-E4ED8313B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8" r="2051" b="1639"/>
          <a:stretch/>
        </p:blipFill>
        <p:spPr>
          <a:xfrm>
            <a:off x="187101" y="4229101"/>
            <a:ext cx="5466874" cy="2596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DD042-E70A-4B4F-8761-EC276049B20E}"/>
              </a:ext>
            </a:extLst>
          </p:cNvPr>
          <p:cNvSpPr txBox="1"/>
          <p:nvPr/>
        </p:nvSpPr>
        <p:spPr>
          <a:xfrm>
            <a:off x="8652363" y="30748"/>
            <a:ext cx="347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Revision of yesterday’s session</a:t>
            </a:r>
          </a:p>
        </p:txBody>
      </p:sp>
    </p:spTree>
    <p:extLst>
      <p:ext uri="{BB962C8B-B14F-4D97-AF65-F5344CB8AC3E}">
        <p14:creationId xmlns:p14="http://schemas.microsoft.com/office/powerpoint/2010/main" val="262557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CBFDD6-FE83-410F-AA69-1D1118F4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721505"/>
            <a:ext cx="11254198" cy="5414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BCE4-7634-4D1A-A644-232A92D2FCA5}"/>
              </a:ext>
            </a:extLst>
          </p:cNvPr>
          <p:cNvSpPr txBox="1"/>
          <p:nvPr/>
        </p:nvSpPr>
        <p:spPr>
          <a:xfrm>
            <a:off x="123826" y="250105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 obtained:</a:t>
            </a:r>
          </a:p>
        </p:txBody>
      </p:sp>
    </p:spTree>
    <p:extLst>
      <p:ext uri="{BB962C8B-B14F-4D97-AF65-F5344CB8AC3E}">
        <p14:creationId xmlns:p14="http://schemas.microsoft.com/office/powerpoint/2010/main" val="413812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82917-E317-4206-98C0-4988C459078F}"/>
              </a:ext>
            </a:extLst>
          </p:cNvPr>
          <p:cNvSpPr/>
          <p:nvPr/>
        </p:nvSpPr>
        <p:spPr>
          <a:xfrm>
            <a:off x="0" y="148709"/>
            <a:ext cx="5943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2) Case 2: T (of the pulse) &lt;&lt; time constant of the RC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0A042-79FC-42C0-AC69-36A999CF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5" y="603766"/>
            <a:ext cx="6376821" cy="2910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2609C-6794-4900-82D8-9EFD08A16847}"/>
              </a:ext>
            </a:extLst>
          </p:cNvPr>
          <p:cNvSpPr txBox="1"/>
          <p:nvPr/>
        </p:nvSpPr>
        <p:spPr>
          <a:xfrm>
            <a:off x="6673965" y="771525"/>
            <a:ext cx="5410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Here, the time constant of the RC network is quite higher than the time period of the pulse, Hence complete charging to 10 V, or discharging to 0 V doesn’t happen.</a:t>
            </a:r>
          </a:p>
          <a:p>
            <a:pPr marL="285750" indent="-285750">
              <a:buFontTx/>
              <a:buChar char="-"/>
            </a:pPr>
            <a:r>
              <a:rPr lang="en-US" dirty="0"/>
              <a:t>Let’s calculate the expected values for first 2 cycles: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First half cycle , it rises to : 10(1 – e^(-0.1)) = 0.95 V.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Then, cap discharges from 0.95 V to 0.85 V in next 0.1ms.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then acts as initial voltage on cap, it charges to 1.72 V.</a:t>
            </a:r>
          </a:p>
          <a:p>
            <a:pPr marL="285750" indent="-285750">
              <a:buFontTx/>
              <a:buChar char="-"/>
            </a:pPr>
            <a:r>
              <a:rPr lang="en-US" dirty="0"/>
              <a:t>Rate of charging keeps decreasing, rate of discharging keeps increasing, and the two become equal in steady state.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Here, 1/T &gt;&gt; 1/RC, so in steady state, only the dc component should be passed well. (integrator for other freq. components)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4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1B36E-1FBC-4FF0-A573-334CCE9FD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" r="3158" b="2688"/>
          <a:stretch/>
        </p:blipFill>
        <p:spPr>
          <a:xfrm>
            <a:off x="138556" y="625354"/>
            <a:ext cx="7124700" cy="6096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9CDE06-D175-4965-9FC8-922EB51C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861" y="373803"/>
            <a:ext cx="4760583" cy="2936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552AB-9233-4599-AB87-81D332B412A4}"/>
              </a:ext>
            </a:extLst>
          </p:cNvPr>
          <p:cNvSpPr txBox="1"/>
          <p:nvPr/>
        </p:nvSpPr>
        <p:spPr>
          <a:xfrm>
            <a:off x="138556" y="173748"/>
            <a:ext cx="156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B19A5-F7CA-40E7-AFD8-3549E67BB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861" y="3429000"/>
            <a:ext cx="4509644" cy="28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DFC96-CD71-4536-B706-E8434FA1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7" y="695266"/>
            <a:ext cx="10625018" cy="5349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AA6D3-3A91-48B6-83CF-09EFE1754040}"/>
              </a:ext>
            </a:extLst>
          </p:cNvPr>
          <p:cNvSpPr txBox="1"/>
          <p:nvPr/>
        </p:nvSpPr>
        <p:spPr>
          <a:xfrm>
            <a:off x="166807" y="180975"/>
            <a:ext cx="704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happens on changing the duty cycle of the waveform?</a:t>
            </a:r>
          </a:p>
        </p:txBody>
      </p:sp>
    </p:spTree>
    <p:extLst>
      <p:ext uri="{BB962C8B-B14F-4D97-AF65-F5344CB8AC3E}">
        <p14:creationId xmlns:p14="http://schemas.microsoft.com/office/powerpoint/2010/main" val="323812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558B4E-B927-4EDC-9783-16203779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4" y="504686"/>
            <a:ext cx="8912326" cy="6080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8D689-9AE0-4F31-9B7F-54F4B6535D0A}"/>
              </a:ext>
            </a:extLst>
          </p:cNvPr>
          <p:cNvSpPr txBox="1"/>
          <p:nvPr/>
        </p:nvSpPr>
        <p:spPr>
          <a:xfrm>
            <a:off x="9344025" y="1476375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Steady state average value changes!</a:t>
            </a:r>
          </a:p>
        </p:txBody>
      </p:sp>
    </p:spTree>
    <p:extLst>
      <p:ext uri="{BB962C8B-B14F-4D97-AF65-F5344CB8AC3E}">
        <p14:creationId xmlns:p14="http://schemas.microsoft.com/office/powerpoint/2010/main" val="366210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9BE890-A1F7-4EB5-94BF-E635CB7B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876234"/>
            <a:ext cx="7905751" cy="3832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6439A-4FDC-4F33-8C53-C918FFACDB14}"/>
              </a:ext>
            </a:extLst>
          </p:cNvPr>
          <p:cNvSpPr txBox="1"/>
          <p:nvPr/>
        </p:nvSpPr>
        <p:spPr>
          <a:xfrm>
            <a:off x="171449" y="247650"/>
            <a:ext cx="703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will you analyze the circuit given below?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EEC17-B8E7-4845-8E85-1DAD1564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68" y="971484"/>
            <a:ext cx="3815883" cy="3029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403A1F-805B-46D5-B6E2-890CDE6F1865}"/>
              </a:ext>
            </a:extLst>
          </p:cNvPr>
          <p:cNvSpPr txBox="1"/>
          <p:nvPr/>
        </p:nvSpPr>
        <p:spPr>
          <a:xfrm>
            <a:off x="8296275" y="4219575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 behaving like an ideal integrator.</a:t>
            </a:r>
          </a:p>
        </p:txBody>
      </p:sp>
    </p:spTree>
    <p:extLst>
      <p:ext uri="{BB962C8B-B14F-4D97-AF65-F5344CB8AC3E}">
        <p14:creationId xmlns:p14="http://schemas.microsoft.com/office/powerpoint/2010/main" val="82469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4FF48-63C8-4EE4-BDF7-A7EC833A65C8}"/>
              </a:ext>
            </a:extLst>
          </p:cNvPr>
          <p:cNvSpPr txBox="1"/>
          <p:nvPr/>
        </p:nvSpPr>
        <p:spPr>
          <a:xfrm>
            <a:off x="190500" y="24765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D2BE9-E1F7-463D-8A15-6AA51A1C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9" y="709315"/>
            <a:ext cx="8112361" cy="53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8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491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Day 9 13 June,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Jaya</dc:creator>
  <cp:lastModifiedBy>Srivastava, Jaya</cp:lastModifiedBy>
  <cp:revision>78</cp:revision>
  <dcterms:created xsi:type="dcterms:W3CDTF">2024-05-27T03:37:31Z</dcterms:created>
  <dcterms:modified xsi:type="dcterms:W3CDTF">2024-06-13T08:08:31Z</dcterms:modified>
</cp:coreProperties>
</file>