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73" r:id="rId2"/>
    <p:sldId id="275" r:id="rId3"/>
    <p:sldId id="276" r:id="rId4"/>
  </p:sldIdLst>
  <p:sldSz cx="9144000" cy="5143500" type="screen16x9"/>
  <p:notesSz cx="9296400" cy="14770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380895" algn="l" rtl="0" fontAlgn="base">
      <a:spcBef>
        <a:spcPct val="0"/>
      </a:spcBef>
      <a:spcAft>
        <a:spcPct val="0"/>
      </a:spcAft>
      <a:defRPr kern="1200">
        <a:solidFill>
          <a:schemeClr val="tx1"/>
        </a:solidFill>
        <a:latin typeface="Arial" charset="0"/>
        <a:ea typeface="+mn-ea"/>
        <a:cs typeface="+mn-cs"/>
      </a:defRPr>
    </a:lvl2pPr>
    <a:lvl3pPr marL="761790" algn="l" rtl="0" fontAlgn="base">
      <a:spcBef>
        <a:spcPct val="0"/>
      </a:spcBef>
      <a:spcAft>
        <a:spcPct val="0"/>
      </a:spcAft>
      <a:defRPr kern="1200">
        <a:solidFill>
          <a:schemeClr val="tx1"/>
        </a:solidFill>
        <a:latin typeface="Arial" charset="0"/>
        <a:ea typeface="+mn-ea"/>
        <a:cs typeface="+mn-cs"/>
      </a:defRPr>
    </a:lvl3pPr>
    <a:lvl4pPr marL="1142683" algn="l" rtl="0" fontAlgn="base">
      <a:spcBef>
        <a:spcPct val="0"/>
      </a:spcBef>
      <a:spcAft>
        <a:spcPct val="0"/>
      </a:spcAft>
      <a:defRPr kern="1200">
        <a:solidFill>
          <a:schemeClr val="tx1"/>
        </a:solidFill>
        <a:latin typeface="Arial" charset="0"/>
        <a:ea typeface="+mn-ea"/>
        <a:cs typeface="+mn-cs"/>
      </a:defRPr>
    </a:lvl4pPr>
    <a:lvl5pPr marL="1523573" algn="l" rtl="0" fontAlgn="base">
      <a:spcBef>
        <a:spcPct val="0"/>
      </a:spcBef>
      <a:spcAft>
        <a:spcPct val="0"/>
      </a:spcAft>
      <a:defRPr kern="1200">
        <a:solidFill>
          <a:schemeClr val="tx1"/>
        </a:solidFill>
        <a:latin typeface="Arial" charset="0"/>
        <a:ea typeface="+mn-ea"/>
        <a:cs typeface="+mn-cs"/>
      </a:defRPr>
    </a:lvl5pPr>
    <a:lvl6pPr marL="1904467" algn="l" defTabSz="761790" rtl="0" eaLnBrk="1" latinLnBrk="0" hangingPunct="1">
      <a:defRPr kern="1200">
        <a:solidFill>
          <a:schemeClr val="tx1"/>
        </a:solidFill>
        <a:latin typeface="Arial" charset="0"/>
        <a:ea typeface="+mn-ea"/>
        <a:cs typeface="+mn-cs"/>
      </a:defRPr>
    </a:lvl6pPr>
    <a:lvl7pPr marL="2285362" algn="l" defTabSz="761790" rtl="0" eaLnBrk="1" latinLnBrk="0" hangingPunct="1">
      <a:defRPr kern="1200">
        <a:solidFill>
          <a:schemeClr val="tx1"/>
        </a:solidFill>
        <a:latin typeface="Arial" charset="0"/>
        <a:ea typeface="+mn-ea"/>
        <a:cs typeface="+mn-cs"/>
      </a:defRPr>
    </a:lvl7pPr>
    <a:lvl8pPr marL="2666253" algn="l" defTabSz="761790" rtl="0" eaLnBrk="1" latinLnBrk="0" hangingPunct="1">
      <a:defRPr kern="1200">
        <a:solidFill>
          <a:schemeClr val="tx1"/>
        </a:solidFill>
        <a:latin typeface="Arial" charset="0"/>
        <a:ea typeface="+mn-ea"/>
        <a:cs typeface="+mn-cs"/>
      </a:defRPr>
    </a:lvl8pPr>
    <a:lvl9pPr marL="3047146" algn="l" defTabSz="76179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78">
          <p15:clr>
            <a:srgbClr val="A4A3A4"/>
          </p15:clr>
        </p15:guide>
      </p15:sldGuideLst>
    </p:ext>
    <p:ext uri="{2D200454-40CA-4A62-9FC3-DE9A4176ACB9}">
      <p15:notesGuideLst xmlns:p15="http://schemas.microsoft.com/office/powerpoint/2012/main">
        <p15:guide id="1" orient="horz" pos="4652">
          <p15:clr>
            <a:srgbClr val="A4A3A4"/>
          </p15:clr>
        </p15:guide>
        <p15:guide id="2" pos="29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98" autoAdjust="0"/>
  </p:normalViewPr>
  <p:slideViewPr>
    <p:cSldViewPr snapToGrid="0">
      <p:cViewPr varScale="1">
        <p:scale>
          <a:sx n="90" d="100"/>
          <a:sy n="90" d="100"/>
        </p:scale>
        <p:origin x="584" y="52"/>
      </p:cViewPr>
      <p:guideLst>
        <p:guide orient="horz" pos="1620"/>
        <p:guide pos="28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1512" y="-90"/>
      </p:cViewPr>
      <p:guideLst>
        <p:guide orient="horz" pos="4652"/>
        <p:guide pos="292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2"/>
            <a:ext cx="4027944"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defRPr sz="1800"/>
            </a:lvl1pPr>
          </a:lstStyle>
          <a:p>
            <a:pPr>
              <a:defRPr/>
            </a:pPr>
            <a:endParaRPr lang="en-US"/>
          </a:p>
        </p:txBody>
      </p:sp>
      <p:sp>
        <p:nvSpPr>
          <p:cNvPr id="122883" name="Rectangle 3"/>
          <p:cNvSpPr>
            <a:spLocks noGrp="1" noChangeArrowheads="1"/>
          </p:cNvSpPr>
          <p:nvPr>
            <p:ph type="dt" sz="quarter" idx="1"/>
          </p:nvPr>
        </p:nvSpPr>
        <p:spPr bwMode="auto">
          <a:xfrm>
            <a:off x="5266329" y="2"/>
            <a:ext cx="4027943"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lgn="r">
              <a:defRPr sz="1800"/>
            </a:lvl1pPr>
          </a:lstStyle>
          <a:p>
            <a:pPr>
              <a:defRPr/>
            </a:pPr>
            <a:endParaRPr lang="en-US"/>
          </a:p>
        </p:txBody>
      </p:sp>
      <p:sp>
        <p:nvSpPr>
          <p:cNvPr id="122884" name="Rectangle 4"/>
          <p:cNvSpPr>
            <a:spLocks noGrp="1" noChangeArrowheads="1"/>
          </p:cNvSpPr>
          <p:nvPr>
            <p:ph type="ftr" sz="quarter" idx="2"/>
          </p:nvPr>
        </p:nvSpPr>
        <p:spPr bwMode="auto">
          <a:xfrm>
            <a:off x="0" y="14030071"/>
            <a:ext cx="4027944"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defRPr sz="1800"/>
            </a:lvl1pPr>
          </a:lstStyle>
          <a:p>
            <a:pPr>
              <a:defRPr/>
            </a:pPr>
            <a:endParaRPr lang="en-US"/>
          </a:p>
        </p:txBody>
      </p:sp>
      <p:sp>
        <p:nvSpPr>
          <p:cNvPr id="122885" name="Rectangle 5"/>
          <p:cNvSpPr>
            <a:spLocks noGrp="1" noChangeArrowheads="1"/>
          </p:cNvSpPr>
          <p:nvPr>
            <p:ph type="sldNum" sz="quarter" idx="3"/>
          </p:nvPr>
        </p:nvSpPr>
        <p:spPr bwMode="auto">
          <a:xfrm>
            <a:off x="5266329" y="14030071"/>
            <a:ext cx="4027943"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lgn="r">
              <a:defRPr sz="1800"/>
            </a:lvl1pPr>
          </a:lstStyle>
          <a:p>
            <a:pPr>
              <a:defRPr/>
            </a:pPr>
            <a:fld id="{8D56EAE8-38CB-4EE5-8A34-F5F49B68F2DE}" type="slidenum">
              <a:rPr lang="en-US"/>
              <a:pPr>
                <a:defRPr/>
              </a:pPr>
              <a:t>‹#›</a:t>
            </a:fld>
            <a:endParaRPr lang="en-US"/>
          </a:p>
        </p:txBody>
      </p:sp>
    </p:spTree>
    <p:extLst>
      <p:ext uri="{BB962C8B-B14F-4D97-AF65-F5344CB8AC3E}">
        <p14:creationId xmlns:p14="http://schemas.microsoft.com/office/powerpoint/2010/main" val="372300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2"/>
            <a:ext cx="4027944"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defRPr sz="1800"/>
            </a:lvl1pPr>
          </a:lstStyle>
          <a:p>
            <a:pPr>
              <a:defRPr/>
            </a:pPr>
            <a:endParaRPr lang="en-US"/>
          </a:p>
        </p:txBody>
      </p:sp>
      <p:sp>
        <p:nvSpPr>
          <p:cNvPr id="121859" name="Rectangle 3"/>
          <p:cNvSpPr>
            <a:spLocks noGrp="1" noChangeArrowheads="1"/>
          </p:cNvSpPr>
          <p:nvPr>
            <p:ph type="dt" idx="1"/>
          </p:nvPr>
        </p:nvSpPr>
        <p:spPr bwMode="auto">
          <a:xfrm>
            <a:off x="5266329" y="2"/>
            <a:ext cx="4027943"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lgn="r">
              <a:defRPr sz="18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274638" y="1108075"/>
            <a:ext cx="9845676" cy="5538788"/>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929854" y="7016308"/>
            <a:ext cx="7436693" cy="6645019"/>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1862" name="Rectangle 6"/>
          <p:cNvSpPr>
            <a:spLocks noGrp="1" noChangeArrowheads="1"/>
          </p:cNvSpPr>
          <p:nvPr>
            <p:ph type="ftr" sz="quarter" idx="4"/>
          </p:nvPr>
        </p:nvSpPr>
        <p:spPr bwMode="auto">
          <a:xfrm>
            <a:off x="0" y="14030071"/>
            <a:ext cx="4027944"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defRPr sz="1800"/>
            </a:lvl1pPr>
          </a:lstStyle>
          <a:p>
            <a:pPr>
              <a:defRPr/>
            </a:pPr>
            <a:endParaRPr lang="en-US"/>
          </a:p>
        </p:txBody>
      </p:sp>
      <p:sp>
        <p:nvSpPr>
          <p:cNvPr id="121863" name="Rectangle 7"/>
          <p:cNvSpPr>
            <a:spLocks noGrp="1" noChangeArrowheads="1"/>
          </p:cNvSpPr>
          <p:nvPr>
            <p:ph type="sldNum" sz="quarter" idx="5"/>
          </p:nvPr>
        </p:nvSpPr>
        <p:spPr bwMode="auto">
          <a:xfrm>
            <a:off x="5266329" y="14030071"/>
            <a:ext cx="4027943"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lgn="r">
              <a:defRPr sz="1800"/>
            </a:lvl1pPr>
          </a:lstStyle>
          <a:p>
            <a:pPr>
              <a:defRPr/>
            </a:pPr>
            <a:fld id="{BED2394B-E06C-4DC9-BCC2-551C3DED9AAD}" type="slidenum">
              <a:rPr lang="en-US"/>
              <a:pPr>
                <a:defRPr/>
              </a:pPr>
              <a:t>‹#›</a:t>
            </a:fld>
            <a:endParaRPr lang="en-US"/>
          </a:p>
        </p:txBody>
      </p:sp>
    </p:spTree>
    <p:extLst>
      <p:ext uri="{BB962C8B-B14F-4D97-AF65-F5344CB8AC3E}">
        <p14:creationId xmlns:p14="http://schemas.microsoft.com/office/powerpoint/2010/main" val="3747035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380895" algn="l" rtl="0" eaLnBrk="0" fontAlgn="base" hangingPunct="0">
      <a:spcBef>
        <a:spcPct val="30000"/>
      </a:spcBef>
      <a:spcAft>
        <a:spcPct val="0"/>
      </a:spcAft>
      <a:defRPr sz="1000" kern="1200">
        <a:solidFill>
          <a:schemeClr val="tx1"/>
        </a:solidFill>
        <a:latin typeface="Arial" charset="0"/>
        <a:ea typeface="+mn-ea"/>
        <a:cs typeface="+mn-cs"/>
      </a:defRPr>
    </a:lvl2pPr>
    <a:lvl3pPr marL="761790" algn="l" rtl="0" eaLnBrk="0" fontAlgn="base" hangingPunct="0">
      <a:spcBef>
        <a:spcPct val="30000"/>
      </a:spcBef>
      <a:spcAft>
        <a:spcPct val="0"/>
      </a:spcAft>
      <a:defRPr sz="1000" kern="1200">
        <a:solidFill>
          <a:schemeClr val="tx1"/>
        </a:solidFill>
        <a:latin typeface="Arial" charset="0"/>
        <a:ea typeface="+mn-ea"/>
        <a:cs typeface="+mn-cs"/>
      </a:defRPr>
    </a:lvl3pPr>
    <a:lvl4pPr marL="1142683" algn="l" rtl="0" eaLnBrk="0" fontAlgn="base" hangingPunct="0">
      <a:spcBef>
        <a:spcPct val="30000"/>
      </a:spcBef>
      <a:spcAft>
        <a:spcPct val="0"/>
      </a:spcAft>
      <a:defRPr sz="1000" kern="1200">
        <a:solidFill>
          <a:schemeClr val="tx1"/>
        </a:solidFill>
        <a:latin typeface="Arial" charset="0"/>
        <a:ea typeface="+mn-ea"/>
        <a:cs typeface="+mn-cs"/>
      </a:defRPr>
    </a:lvl4pPr>
    <a:lvl5pPr marL="1523573" algn="l" rtl="0" eaLnBrk="0" fontAlgn="base" hangingPunct="0">
      <a:spcBef>
        <a:spcPct val="30000"/>
      </a:spcBef>
      <a:spcAft>
        <a:spcPct val="0"/>
      </a:spcAft>
      <a:defRPr sz="1000" kern="1200">
        <a:solidFill>
          <a:schemeClr val="tx1"/>
        </a:solidFill>
        <a:latin typeface="Arial" charset="0"/>
        <a:ea typeface="+mn-ea"/>
        <a:cs typeface="+mn-cs"/>
      </a:defRPr>
    </a:lvl5pPr>
    <a:lvl6pPr marL="1904467" algn="l" defTabSz="761790" rtl="0" eaLnBrk="1" latinLnBrk="0" hangingPunct="1">
      <a:defRPr sz="1000" kern="1200">
        <a:solidFill>
          <a:schemeClr val="tx1"/>
        </a:solidFill>
        <a:latin typeface="+mn-lt"/>
        <a:ea typeface="+mn-ea"/>
        <a:cs typeface="+mn-cs"/>
      </a:defRPr>
    </a:lvl6pPr>
    <a:lvl7pPr marL="2285362" algn="l" defTabSz="761790" rtl="0" eaLnBrk="1" latinLnBrk="0" hangingPunct="1">
      <a:defRPr sz="1000" kern="1200">
        <a:solidFill>
          <a:schemeClr val="tx1"/>
        </a:solidFill>
        <a:latin typeface="+mn-lt"/>
        <a:ea typeface="+mn-ea"/>
        <a:cs typeface="+mn-cs"/>
      </a:defRPr>
    </a:lvl7pPr>
    <a:lvl8pPr marL="2666253" algn="l" defTabSz="761790" rtl="0" eaLnBrk="1" latinLnBrk="0" hangingPunct="1">
      <a:defRPr sz="1000" kern="1200">
        <a:solidFill>
          <a:schemeClr val="tx1"/>
        </a:solidFill>
        <a:latin typeface="+mn-lt"/>
        <a:ea typeface="+mn-ea"/>
        <a:cs typeface="+mn-cs"/>
      </a:defRPr>
    </a:lvl8pPr>
    <a:lvl9pPr marL="3047146" algn="l" defTabSz="761790"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7" name="Rectangle 24"/>
          <p:cNvSpPr>
            <a:spLocks noGrp="1" noChangeArrowheads="1"/>
          </p:cNvSpPr>
          <p:nvPr>
            <p:ph type="sldNum" sz="quarter" idx="10"/>
          </p:nvPr>
        </p:nvSpPr>
        <p:spPr>
          <a:xfrm>
            <a:off x="6642100" y="4439927"/>
            <a:ext cx="2133600" cy="154782"/>
          </a:xfrm>
        </p:spPr>
        <p:txBody>
          <a:bodyPr/>
          <a:lstStyle>
            <a:lvl1pPr>
              <a:defRPr/>
            </a:lvl1pPr>
          </a:lstStyle>
          <a:p>
            <a:pPr>
              <a:defRPr/>
            </a:pPr>
            <a:fld id="{03BA23CF-AA30-4A18-B744-605C3E9DBF07}" type="slidenum">
              <a:rPr lang="en-US"/>
              <a:pPr>
                <a:defRPr/>
              </a:pPr>
              <a:t>‹#›</a:t>
            </a:fld>
            <a:endParaRPr lang="en-US"/>
          </a:p>
        </p:txBody>
      </p:sp>
      <p:sp>
        <p:nvSpPr>
          <p:cNvPr id="2" name="TextBox 1">
            <a:extLst>
              <a:ext uri="{FF2B5EF4-FFF2-40B4-BE49-F238E27FC236}">
                <a16:creationId xmlns:a16="http://schemas.microsoft.com/office/drawing/2014/main" id="{D56687D7-76F0-8040-93B6-084C7529F854}"/>
              </a:ext>
            </a:extLst>
          </p:cNvPr>
          <p:cNvSpPr txBox="1"/>
          <p:nvPr userDrawn="1"/>
        </p:nvSpPr>
        <p:spPr>
          <a:xfrm>
            <a:off x="4705815" y="4780156"/>
            <a:ext cx="184731" cy="369332"/>
          </a:xfrm>
          <a:prstGeom prst="rect">
            <a:avLst/>
          </a:prstGeom>
          <a:noFill/>
        </p:spPr>
        <p:txBody>
          <a:bodyPr wrap="none" rtlCol="0">
            <a:spAutoFit/>
          </a:bodyPr>
          <a:lstStyle/>
          <a:p>
            <a:endParaRPr lang="en-US" dirty="0"/>
          </a:p>
        </p:txBody>
      </p:sp>
      <p:pic>
        <p:nvPicPr>
          <p:cNvPr id="6" name="Picture 27" descr="ti_logo_powerpoint_1_line.png"/>
          <p:cNvPicPr>
            <a:picLocks noChangeAspect="1"/>
          </p:cNvPicPr>
          <p:nvPr userDrawn="1"/>
        </p:nvPicPr>
        <p:blipFill>
          <a:blip r:embed="rId3"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5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5" name="Rectangle 24">
            <a:extLst>
              <a:ext uri="{FF2B5EF4-FFF2-40B4-BE49-F238E27FC236}">
                <a16:creationId xmlns:a16="http://schemas.microsoft.com/office/drawing/2014/main" id="{73F1F293-7B5B-6248-AEF0-BCB7B73543E3}"/>
              </a:ext>
            </a:extLst>
          </p:cNvPr>
          <p:cNvSpPr>
            <a:spLocks noGrp="1" noChangeArrowheads="1"/>
          </p:cNvSpPr>
          <p:nvPr>
            <p:ph type="sldNum" sz="quarter" idx="10"/>
          </p:nvPr>
        </p:nvSpPr>
        <p:spPr>
          <a:xfrm>
            <a:off x="6642100" y="4439927"/>
            <a:ext cx="2133600" cy="154782"/>
          </a:xfrm>
        </p:spPr>
        <p:txBody>
          <a:bodyPr/>
          <a:lstStyle>
            <a:lvl1pPr>
              <a:defRPr/>
            </a:lvl1pPr>
          </a:lstStyle>
          <a:p>
            <a:pPr>
              <a:defRPr/>
            </a:pPr>
            <a:fld id="{03BA23CF-AA30-4A18-B744-605C3E9DBF07}" type="slidenum">
              <a:rPr lang="en-US"/>
              <a:pPr>
                <a:defRPr/>
              </a:pPr>
              <a:t>‹#›</a:t>
            </a:fld>
            <a:endParaRPr lang="en-US"/>
          </a:p>
        </p:txBody>
      </p:sp>
      <p:pic>
        <p:nvPicPr>
          <p:cNvPr id="6" name="Picture 27" descr="ti_logo_powerpoint_1_line.png"/>
          <p:cNvPicPr>
            <a:picLocks noChangeAspect="1"/>
          </p:cNvPicPr>
          <p:nvPr userDrawn="1"/>
        </p:nvPicPr>
        <p:blipFill>
          <a:blip r:embed="rId3" cstate="print"/>
          <a:srcRect/>
          <a:stretch>
            <a:fillRect/>
          </a:stretch>
        </p:blipFill>
        <p:spPr bwMode="auto">
          <a:xfrm>
            <a:off x="7329362" y="4782264"/>
            <a:ext cx="1562364" cy="193146"/>
          </a:xfrm>
          <a:prstGeom prst="rect">
            <a:avLst/>
          </a:prstGeom>
          <a:noFill/>
          <a:ln w="9525">
            <a:noFill/>
            <a:miter lim="800000"/>
            <a:headEnd/>
            <a:tailEnd/>
          </a:ln>
        </p:spPr>
      </p:pic>
    </p:spTree>
    <p:extLst>
      <p:ext uri="{BB962C8B-B14F-4D97-AF65-F5344CB8AC3E}">
        <p14:creationId xmlns:p14="http://schemas.microsoft.com/office/powerpoint/2010/main" val="65610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10"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5" name="Rectangle 24">
            <a:extLst>
              <a:ext uri="{FF2B5EF4-FFF2-40B4-BE49-F238E27FC236}">
                <a16:creationId xmlns:a16="http://schemas.microsoft.com/office/drawing/2014/main" id="{7815B5F2-A5A7-1E49-BC30-BA3F75996177}"/>
              </a:ext>
            </a:extLst>
          </p:cNvPr>
          <p:cNvSpPr>
            <a:spLocks noGrp="1" noChangeArrowheads="1"/>
          </p:cNvSpPr>
          <p:nvPr>
            <p:ph type="sldNum" sz="quarter" idx="10"/>
          </p:nvPr>
        </p:nvSpPr>
        <p:spPr>
          <a:xfrm>
            <a:off x="6642100" y="4439927"/>
            <a:ext cx="2133600" cy="154782"/>
          </a:xfrm>
        </p:spPr>
        <p:txBody>
          <a:bodyPr/>
          <a:lstStyle>
            <a:lvl1pPr>
              <a:defRPr>
                <a:solidFill>
                  <a:schemeClr val="tx1"/>
                </a:solidFill>
              </a:defRPr>
            </a:lvl1pPr>
          </a:lstStyle>
          <a:p>
            <a:pPr>
              <a:defRPr/>
            </a:pPr>
            <a:fld id="{03BA23CF-AA30-4A18-B744-605C3E9DBF07}" type="slidenum">
              <a:rPr lang="en-US" smtClean="0"/>
              <a:pPr>
                <a:defRPr/>
              </a:pPr>
              <a:t>‹#›</a:t>
            </a:fld>
            <a:endParaRPr lang="en-US"/>
          </a:p>
        </p:txBody>
      </p:sp>
      <p:pic>
        <p:nvPicPr>
          <p:cNvPr id="6" name="Picture 27" descr="ti_logo_powerpoint_1_line.png"/>
          <p:cNvPicPr>
            <a:picLocks noChangeAspect="1"/>
          </p:cNvPicPr>
          <p:nvPr userDrawn="1"/>
        </p:nvPicPr>
        <p:blipFill>
          <a:blip r:embed="rId3" cstate="print"/>
          <a:srcRect/>
          <a:stretch>
            <a:fillRect/>
          </a:stretch>
        </p:blipFill>
        <p:spPr bwMode="auto">
          <a:xfrm>
            <a:off x="7329362" y="4782264"/>
            <a:ext cx="1562364" cy="193146"/>
          </a:xfrm>
          <a:prstGeom prst="rect">
            <a:avLst/>
          </a:prstGeom>
          <a:noFill/>
          <a:ln w="9525">
            <a:noFill/>
            <a:miter lim="800000"/>
            <a:headEnd/>
            <a:tailEnd/>
          </a:ln>
        </p:spPr>
      </p:pic>
    </p:spTree>
    <p:extLst>
      <p:ext uri="{BB962C8B-B14F-4D97-AF65-F5344CB8AC3E}">
        <p14:creationId xmlns:p14="http://schemas.microsoft.com/office/powerpoint/2010/main" val="354685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5" name="Rectangle 24">
            <a:extLst>
              <a:ext uri="{FF2B5EF4-FFF2-40B4-BE49-F238E27FC236}">
                <a16:creationId xmlns:a16="http://schemas.microsoft.com/office/drawing/2014/main" id="{73F1F293-7B5B-6248-AEF0-BCB7B73543E3}"/>
              </a:ext>
            </a:extLst>
          </p:cNvPr>
          <p:cNvSpPr>
            <a:spLocks noGrp="1" noChangeArrowheads="1"/>
          </p:cNvSpPr>
          <p:nvPr>
            <p:ph type="sldNum" sz="quarter" idx="10"/>
          </p:nvPr>
        </p:nvSpPr>
        <p:spPr>
          <a:xfrm>
            <a:off x="6642100" y="4439927"/>
            <a:ext cx="2133600" cy="154782"/>
          </a:xfrm>
        </p:spPr>
        <p:txBody>
          <a:bodyPr/>
          <a:lstStyle>
            <a:lvl1pPr>
              <a:defRPr/>
            </a:lvl1pPr>
          </a:lstStyle>
          <a:p>
            <a:pPr>
              <a:defRPr/>
            </a:pPr>
            <a:fld id="{03BA23CF-AA30-4A18-B744-605C3E9DBF07}" type="slidenum">
              <a:rPr lang="en-US"/>
              <a:pPr>
                <a:defRPr/>
              </a:pPr>
              <a:t>‹#›</a:t>
            </a:fld>
            <a:endParaRPr lang="en-US"/>
          </a:p>
        </p:txBody>
      </p:sp>
      <p:pic>
        <p:nvPicPr>
          <p:cNvPr id="6" name="Picture 5" descr="A picture containing drawing, cup&#10;&#10;Description automatically generated">
            <a:extLst>
              <a:ext uri="{FF2B5EF4-FFF2-40B4-BE49-F238E27FC236}">
                <a16:creationId xmlns:a16="http://schemas.microsoft.com/office/drawing/2014/main" id="{7CC34E39-7310-7442-846F-66689DD005D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29868" y="4782676"/>
            <a:ext cx="1563597" cy="191106"/>
          </a:xfrm>
          <a:prstGeom prst="rect">
            <a:avLst/>
          </a:prstGeom>
        </p:spPr>
      </p:pic>
    </p:spTree>
    <p:extLst>
      <p:ext uri="{BB962C8B-B14F-4D97-AF65-F5344CB8AC3E}">
        <p14:creationId xmlns:p14="http://schemas.microsoft.com/office/powerpoint/2010/main" val="79681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333378" y="786357"/>
            <a:ext cx="8467725" cy="3709449"/>
          </a:xfrm>
        </p:spPr>
        <p:txBody>
          <a:bodyPr/>
          <a:lstStyle>
            <a:lvl1pPr>
              <a:spcBef>
                <a:spcPts val="667"/>
              </a:spcBef>
              <a:defRPr/>
            </a:lvl1pPr>
            <a:lvl3pPr>
              <a:defRPr sz="1500"/>
            </a:lvl3pPr>
            <a:lvl4pPr>
              <a:defRPr sz="1500"/>
            </a:lvl4pPr>
            <a:lvl5pPr>
              <a:defRPr sz="15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2B97888F-6AF7-4263-B69D-592D8C33BAC7}" type="slidenum">
              <a:rPr lang="en-US"/>
              <a:pPr>
                <a:defRPr/>
              </a:pPr>
              <a:t>‹#›</a:t>
            </a:fld>
            <a:endParaRPr lang="en-US"/>
          </a:p>
        </p:txBody>
      </p:sp>
      <p:pic>
        <p:nvPicPr>
          <p:cNvPr id="5" name="Picture 27" descr="ti_logo_powerpoint_1_line.png"/>
          <p:cNvPicPr>
            <a:picLocks noChangeAspect="1"/>
          </p:cNvPicPr>
          <p:nvPr userDrawn="1"/>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375" y="889398"/>
            <a:ext cx="4157663" cy="3519488"/>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3438" y="889398"/>
            <a:ext cx="4157662" cy="3519488"/>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5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B53548F6-AAA9-4A8D-A869-511B3DFE3256}" type="slidenum">
              <a:rPr lang="en-US"/>
              <a:pPr>
                <a:defRPr/>
              </a:pPr>
              <a:t>‹#›</a:t>
            </a:fld>
            <a:endParaRPr lang="en-US"/>
          </a:p>
        </p:txBody>
      </p:sp>
      <p:pic>
        <p:nvPicPr>
          <p:cNvPr id="6" name="Picture 27" descr="ti_logo_powerpoint_1_line.png"/>
          <p:cNvPicPr>
            <a:picLocks noChangeAspect="1"/>
          </p:cNvPicPr>
          <p:nvPr userDrawn="1"/>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000" b="1"/>
            </a:lvl1pPr>
            <a:lvl2pPr marL="380895" indent="0">
              <a:buNone/>
              <a:defRPr sz="1700" b="1"/>
            </a:lvl2pPr>
            <a:lvl3pPr marL="761790" indent="0">
              <a:buNone/>
              <a:defRPr sz="1500" b="1"/>
            </a:lvl3pPr>
            <a:lvl4pPr marL="1142683" indent="0">
              <a:buNone/>
              <a:defRPr sz="1300" b="1"/>
            </a:lvl4pPr>
            <a:lvl5pPr marL="1523573" indent="0">
              <a:buNone/>
              <a:defRPr sz="1300" b="1"/>
            </a:lvl5pPr>
            <a:lvl6pPr marL="1904467" indent="0">
              <a:buNone/>
              <a:defRPr sz="1300" b="1"/>
            </a:lvl6pPr>
            <a:lvl7pPr marL="2285362" indent="0">
              <a:buNone/>
              <a:defRPr sz="1300" b="1"/>
            </a:lvl7pPr>
            <a:lvl8pPr marL="2666253" indent="0">
              <a:buNone/>
              <a:defRPr sz="1300" b="1"/>
            </a:lvl8pPr>
            <a:lvl9pPr marL="3047146" indent="0">
              <a:buNone/>
              <a:defRPr sz="1300" b="1"/>
            </a:lvl9pPr>
          </a:lstStyle>
          <a:p>
            <a:pPr lvl="0"/>
            <a:r>
              <a:rPr lang="en-US"/>
              <a:t>Edit Master text styles</a:t>
            </a:r>
          </a:p>
        </p:txBody>
      </p:sp>
      <p:sp>
        <p:nvSpPr>
          <p:cNvPr id="4" name="Content Placeholder 3"/>
          <p:cNvSpPr>
            <a:spLocks noGrp="1"/>
          </p:cNvSpPr>
          <p:nvPr>
            <p:ph sz="half" idx="2"/>
          </p:nvPr>
        </p:nvSpPr>
        <p:spPr>
          <a:xfrm>
            <a:off x="457200" y="1631157"/>
            <a:ext cx="4040188" cy="2963466"/>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700" smtClean="0">
                <a:solidFill>
                  <a:schemeClr val="tx1"/>
                </a:solidFill>
                <a:latin typeface="+mn-lt"/>
                <a:ea typeface="+mn-ea"/>
                <a:cs typeface="+mn-cs"/>
              </a:defRPr>
            </a:lvl2pPr>
            <a:lvl3pPr algn="l" rtl="0" eaLnBrk="0" fontAlgn="base" hangingPunct="0">
              <a:spcAft>
                <a:spcPct val="0"/>
              </a:spcAft>
              <a:defRPr lang="en-US" sz="1700" smtClean="0">
                <a:solidFill>
                  <a:schemeClr val="tx1"/>
                </a:solidFill>
                <a:latin typeface="+mn-lt"/>
                <a:ea typeface="+mn-ea"/>
                <a:cs typeface="+mn-cs"/>
              </a:defRPr>
            </a:lvl3pPr>
            <a:lvl4pPr algn="l" rtl="0" eaLnBrk="0" fontAlgn="base" hangingPunct="0">
              <a:spcAft>
                <a:spcPct val="0"/>
              </a:spcAft>
              <a:defRPr lang="en-US" sz="17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000" b="1"/>
            </a:lvl1pPr>
            <a:lvl2pPr marL="380895" indent="0">
              <a:buNone/>
              <a:defRPr sz="1700" b="1"/>
            </a:lvl2pPr>
            <a:lvl3pPr marL="761790" indent="0">
              <a:buNone/>
              <a:defRPr sz="1500" b="1"/>
            </a:lvl3pPr>
            <a:lvl4pPr marL="1142683" indent="0">
              <a:buNone/>
              <a:defRPr sz="1300" b="1"/>
            </a:lvl4pPr>
            <a:lvl5pPr marL="1523573" indent="0">
              <a:buNone/>
              <a:defRPr sz="1300" b="1"/>
            </a:lvl5pPr>
            <a:lvl6pPr marL="1904467" indent="0">
              <a:buNone/>
              <a:defRPr sz="1300" b="1"/>
            </a:lvl6pPr>
            <a:lvl7pPr marL="2285362" indent="0">
              <a:buNone/>
              <a:defRPr sz="1300" b="1"/>
            </a:lvl7pPr>
            <a:lvl8pPr marL="2666253" indent="0">
              <a:buNone/>
              <a:defRPr sz="1300" b="1"/>
            </a:lvl8pPr>
            <a:lvl9pPr marL="3047146" indent="0">
              <a:buNone/>
              <a:defRPr sz="1300" b="1"/>
            </a:lvl9pPr>
          </a:lstStyle>
          <a:p>
            <a:pPr lvl="0"/>
            <a:r>
              <a:rPr lang="en-US"/>
              <a:t>Edit Master text styles</a:t>
            </a:r>
          </a:p>
        </p:txBody>
      </p:sp>
      <p:sp>
        <p:nvSpPr>
          <p:cNvPr id="6" name="Content Placeholder 5"/>
          <p:cNvSpPr>
            <a:spLocks noGrp="1"/>
          </p:cNvSpPr>
          <p:nvPr>
            <p:ph sz="quarter" idx="4"/>
          </p:nvPr>
        </p:nvSpPr>
        <p:spPr>
          <a:xfrm>
            <a:off x="4645028" y="1631157"/>
            <a:ext cx="4041775" cy="2963466"/>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700" smtClean="0">
                <a:solidFill>
                  <a:schemeClr val="tx1"/>
                </a:solidFill>
                <a:latin typeface="+mn-lt"/>
                <a:ea typeface="+mn-ea"/>
                <a:cs typeface="+mn-cs"/>
              </a:defRPr>
            </a:lvl2pPr>
            <a:lvl3pPr algn="l" rtl="0" eaLnBrk="0" fontAlgn="base" hangingPunct="0">
              <a:spcAft>
                <a:spcPct val="0"/>
              </a:spcAft>
              <a:defRPr lang="en-US" sz="1700" smtClean="0">
                <a:solidFill>
                  <a:schemeClr val="tx1"/>
                </a:solidFill>
                <a:latin typeface="+mn-lt"/>
                <a:ea typeface="+mn-ea"/>
                <a:cs typeface="+mn-cs"/>
              </a:defRPr>
            </a:lvl3pPr>
            <a:lvl4pPr algn="l" rtl="0" eaLnBrk="0" fontAlgn="base" hangingPunct="0">
              <a:spcAft>
                <a:spcPct val="0"/>
              </a:spcAft>
              <a:defRPr lang="en-US" sz="17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204C35C9-3222-4444-B33E-8AB075BE83C6}" type="slidenum">
              <a:rPr lang="en-US"/>
              <a:pPr>
                <a:defRPr/>
              </a:pPr>
              <a:t>‹#›</a:t>
            </a:fld>
            <a:endParaRPr lang="en-US"/>
          </a:p>
        </p:txBody>
      </p:sp>
      <p:pic>
        <p:nvPicPr>
          <p:cNvPr id="8" name="Picture 27" descr="ti_logo_powerpoint_1_line.png"/>
          <p:cNvPicPr>
            <a:picLocks noChangeAspect="1"/>
          </p:cNvPicPr>
          <p:nvPr userDrawn="1"/>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D4C52F08-588C-488E-A5AB-DF69250DE862}" type="slidenum">
              <a:rPr lang="en-US"/>
              <a:pPr>
                <a:defRPr/>
              </a:pPr>
              <a:t>‹#›</a:t>
            </a:fld>
            <a:endParaRPr lang="en-US"/>
          </a:p>
        </p:txBody>
      </p:sp>
      <p:pic>
        <p:nvPicPr>
          <p:cNvPr id="4" name="Picture 27" descr="ti_logo_powerpoint_1_line.png"/>
          <p:cNvPicPr>
            <a:picLocks noChangeAspect="1"/>
          </p:cNvPicPr>
          <p:nvPr userDrawn="1"/>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8"/>
          </a:xfrm>
        </p:spPr>
        <p:txBody>
          <a:bodyPr anchor="b"/>
          <a:lstStyle>
            <a:lvl1pPr algn="l">
              <a:defRPr sz="2700" b="1">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500">
                <a:solidFill>
                  <a:schemeClr val="tx1"/>
                </a:solidFill>
                <a:latin typeface="+mn-lt"/>
                <a:ea typeface="+mn-ea"/>
                <a:cs typeface="+mn-cs"/>
              </a:defRPr>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076325"/>
            <a:ext cx="3008313" cy="3518298"/>
          </a:xfrm>
        </p:spPr>
        <p:txBody>
          <a:bodyPr/>
          <a:lstStyle>
            <a:lvl1pPr marL="0" indent="0">
              <a:buNone/>
              <a:defRPr sz="1700"/>
            </a:lvl1pPr>
            <a:lvl2pPr marL="380895" indent="0">
              <a:buNone/>
              <a:defRPr sz="1000"/>
            </a:lvl2pPr>
            <a:lvl3pPr marL="761790" indent="0">
              <a:buNone/>
              <a:defRPr sz="800"/>
            </a:lvl3pPr>
            <a:lvl4pPr marL="1142683" indent="0">
              <a:buNone/>
              <a:defRPr sz="700"/>
            </a:lvl4pPr>
            <a:lvl5pPr marL="1523573" indent="0">
              <a:buNone/>
              <a:defRPr sz="700"/>
            </a:lvl5pPr>
            <a:lvl6pPr marL="1904467" indent="0">
              <a:buNone/>
              <a:defRPr sz="700"/>
            </a:lvl6pPr>
            <a:lvl7pPr marL="2285362" indent="0">
              <a:buNone/>
              <a:defRPr sz="700"/>
            </a:lvl7pPr>
            <a:lvl8pPr marL="2666253" indent="0">
              <a:buNone/>
              <a:defRPr sz="700"/>
            </a:lvl8pPr>
            <a:lvl9pPr marL="3047146" indent="0">
              <a:buNone/>
              <a:defRPr sz="7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9B97EEC-B5BC-42C5-B73F-31CC660D4D8A}" type="slidenum">
              <a:rPr lang="en-US"/>
              <a:pPr>
                <a:defRPr/>
              </a:pPr>
              <a:t>‹#›</a:t>
            </a:fld>
            <a:endParaRPr lang="en-US"/>
          </a:p>
        </p:txBody>
      </p:sp>
      <p:pic>
        <p:nvPicPr>
          <p:cNvPr id="6" name="Picture 27" descr="ti_logo_powerpoint_1_line.png"/>
          <p:cNvPicPr>
            <a:picLocks noChangeAspect="1"/>
          </p:cNvPicPr>
          <p:nvPr userDrawn="1"/>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1775" y="107163"/>
            <a:ext cx="8458200" cy="610791"/>
          </a:xfrm>
          <a:prstGeom prst="rect">
            <a:avLst/>
          </a:prstGeom>
          <a:noFill/>
          <a:ln w="9525">
            <a:noFill/>
            <a:miter lim="800000"/>
            <a:headEnd/>
            <a:tailEnd/>
          </a:ln>
        </p:spPr>
        <p:txBody>
          <a:bodyPr vert="horz" wrap="square" lIns="76179" tIns="38088" rIns="76179" bIns="38088"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33378" y="794149"/>
            <a:ext cx="8467725" cy="3701653"/>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0" name="Rectangle 6"/>
          <p:cNvSpPr>
            <a:spLocks noGrp="1" noChangeArrowheads="1"/>
          </p:cNvSpPr>
          <p:nvPr>
            <p:ph type="sldNum" sz="quarter" idx="4"/>
          </p:nvPr>
        </p:nvSpPr>
        <p:spPr bwMode="auto">
          <a:xfrm>
            <a:off x="6667503" y="4442792"/>
            <a:ext cx="2133600" cy="154782"/>
          </a:xfrm>
          <a:prstGeom prst="rect">
            <a:avLst/>
          </a:prstGeom>
          <a:noFill/>
          <a:ln w="9525">
            <a:noFill/>
            <a:miter lim="800000"/>
            <a:headEnd/>
            <a:tailEnd/>
          </a:ln>
          <a:effectLst/>
        </p:spPr>
        <p:txBody>
          <a:bodyPr vert="horz" wrap="square" lIns="76179" tIns="38088" rIns="76179" bIns="38088" numCol="1" anchor="t" anchorCtr="0" compatLnSpc="1">
            <a:prstTxWarp prst="textNoShape">
              <a:avLst/>
            </a:prstTxWarp>
          </a:bodyPr>
          <a:lstStyle>
            <a:lvl1pPr algn="r">
              <a:defRPr sz="700"/>
            </a:lvl1pPr>
          </a:lstStyle>
          <a:p>
            <a:pPr>
              <a:defRPr/>
            </a:pPr>
            <a:fld id="{B6C70261-DCF8-4A97-9502-E8EEF2364CDE}" type="slidenum">
              <a:rPr lang="en-US"/>
              <a:pPr>
                <a:defRPr/>
              </a:pPr>
              <a:t>‹#›</a:t>
            </a:fld>
            <a:endParaRPr lang="en-US"/>
          </a:p>
        </p:txBody>
      </p:sp>
      <p:cxnSp>
        <p:nvCxnSpPr>
          <p:cNvPr id="3" name="Straight Connector 2">
            <a:extLst>
              <a:ext uri="{FF2B5EF4-FFF2-40B4-BE49-F238E27FC236}">
                <a16:creationId xmlns:a16="http://schemas.microsoft.com/office/drawing/2014/main" id="{92663C74-62AB-B64B-BCBB-0866ABE6E2D3}"/>
              </a:ext>
            </a:extLst>
          </p:cNvPr>
          <p:cNvCxnSpPr>
            <a:cxnSpLocks/>
          </p:cNvCxnSpPr>
          <p:nvPr userDrawn="1"/>
        </p:nvCxnSpPr>
        <p:spPr>
          <a:xfrm>
            <a:off x="0" y="4656947"/>
            <a:ext cx="89288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 Box 31">
            <a:extLst>
              <a:ext uri="{FF2B5EF4-FFF2-40B4-BE49-F238E27FC236}">
                <a16:creationId xmlns:a16="http://schemas.microsoft.com/office/drawing/2014/main" id="{BBEA79FD-0CFB-464E-959F-0C18C604804A}"/>
              </a:ext>
            </a:extLst>
          </p:cNvPr>
          <p:cNvSpPr txBox="1">
            <a:spLocks noChangeArrowheads="1"/>
          </p:cNvSpPr>
          <p:nvPr userDrawn="1"/>
        </p:nvSpPr>
        <p:spPr bwMode="auto">
          <a:xfrm>
            <a:off x="334013" y="4656947"/>
            <a:ext cx="2111375" cy="184642"/>
          </a:xfrm>
          <a:prstGeom prst="rect">
            <a:avLst/>
          </a:prstGeom>
          <a:noFill/>
          <a:ln w="9525">
            <a:noFill/>
            <a:miter lim="800000"/>
            <a:headEnd/>
            <a:tailEnd/>
          </a:ln>
          <a:effectLst/>
        </p:spPr>
        <p:txBody>
          <a:bodyPr lIns="76179" tIns="38088" rIns="76179" bIns="38088">
            <a:spAutoFit/>
          </a:bodyPr>
          <a:lstStyle/>
          <a:p>
            <a:pPr marL="0" marR="0" indent="0" algn="l" defTabSz="761790" rtl="0" eaLnBrk="1" fontAlgn="base" latinLnBrk="0" hangingPunct="1">
              <a:lnSpc>
                <a:spcPct val="100000"/>
              </a:lnSpc>
              <a:spcBef>
                <a:spcPct val="50000"/>
              </a:spcBef>
              <a:spcAft>
                <a:spcPct val="0"/>
              </a:spcAft>
              <a:buClrTx/>
              <a:buSzTx/>
              <a:buFontTx/>
              <a:buNone/>
              <a:tabLst/>
              <a:defRPr/>
            </a:pPr>
            <a:r>
              <a:rPr lang="en-US" sz="700" dirty="0"/>
              <a:t>TI Information – Selective Disclosure</a:t>
            </a:r>
          </a:p>
        </p:txBody>
      </p:sp>
    </p:spTree>
  </p:cSld>
  <p:clrMap bg1="lt1" tx1="dk1" bg2="lt2" tx2="dk2" accent1="accent1" accent2="accent2" accent3="accent3" accent4="accent4" accent5="accent5" accent6="accent6" hlink="hlink" folHlink="folHlink"/>
  <p:sldLayoutIdLst>
    <p:sldLayoutId id="2147483719" r:id="rId1"/>
    <p:sldLayoutId id="2147483726" r:id="rId2"/>
    <p:sldLayoutId id="2147483735" r:id="rId3"/>
    <p:sldLayoutId id="2147483750" r:id="rId4"/>
    <p:sldLayoutId id="2147483709" r:id="rId5"/>
    <p:sldLayoutId id="2147483711" r:id="rId6"/>
    <p:sldLayoutId id="2147483712" r:id="rId7"/>
    <p:sldLayoutId id="2147483713" r:id="rId8"/>
    <p:sldLayoutId id="2147483715" r:id="rId9"/>
  </p:sldLayoutIdLst>
  <p:hf hdr="0" ftr="0" dt="0"/>
  <p:txStyles>
    <p:titleStyle>
      <a:lvl1pPr algn="l" rtl="0" eaLnBrk="1" fontAlgn="base" hangingPunct="1">
        <a:lnSpc>
          <a:spcPct val="85000"/>
        </a:lnSpc>
        <a:spcBef>
          <a:spcPct val="0"/>
        </a:spcBef>
        <a:spcAft>
          <a:spcPct val="0"/>
        </a:spcAft>
        <a:defRPr sz="2700" b="1">
          <a:solidFill>
            <a:schemeClr val="tx2"/>
          </a:solidFill>
          <a:latin typeface="+mj-lt"/>
          <a:ea typeface="+mj-ea"/>
          <a:cs typeface="+mj-cs"/>
        </a:defRPr>
      </a:lvl1pPr>
      <a:lvl2pPr algn="l" rtl="0" eaLnBrk="1" fontAlgn="base" hangingPunct="1">
        <a:lnSpc>
          <a:spcPct val="85000"/>
        </a:lnSpc>
        <a:spcBef>
          <a:spcPct val="0"/>
        </a:spcBef>
        <a:spcAft>
          <a:spcPct val="0"/>
        </a:spcAft>
        <a:defRPr sz="2700" b="1">
          <a:solidFill>
            <a:schemeClr val="tx2"/>
          </a:solidFill>
          <a:latin typeface="Arial" charset="0"/>
        </a:defRPr>
      </a:lvl2pPr>
      <a:lvl3pPr algn="l" rtl="0" eaLnBrk="1" fontAlgn="base" hangingPunct="1">
        <a:lnSpc>
          <a:spcPct val="85000"/>
        </a:lnSpc>
        <a:spcBef>
          <a:spcPct val="0"/>
        </a:spcBef>
        <a:spcAft>
          <a:spcPct val="0"/>
        </a:spcAft>
        <a:defRPr sz="2700" b="1">
          <a:solidFill>
            <a:schemeClr val="tx2"/>
          </a:solidFill>
          <a:latin typeface="Arial" charset="0"/>
        </a:defRPr>
      </a:lvl3pPr>
      <a:lvl4pPr algn="l" rtl="0" eaLnBrk="1" fontAlgn="base" hangingPunct="1">
        <a:lnSpc>
          <a:spcPct val="85000"/>
        </a:lnSpc>
        <a:spcBef>
          <a:spcPct val="0"/>
        </a:spcBef>
        <a:spcAft>
          <a:spcPct val="0"/>
        </a:spcAft>
        <a:defRPr sz="2700" b="1">
          <a:solidFill>
            <a:schemeClr val="tx2"/>
          </a:solidFill>
          <a:latin typeface="Arial" charset="0"/>
        </a:defRPr>
      </a:lvl4pPr>
      <a:lvl5pPr algn="l" rtl="0" eaLnBrk="1" fontAlgn="base" hangingPunct="1">
        <a:lnSpc>
          <a:spcPct val="85000"/>
        </a:lnSpc>
        <a:spcBef>
          <a:spcPct val="0"/>
        </a:spcBef>
        <a:spcAft>
          <a:spcPct val="0"/>
        </a:spcAft>
        <a:defRPr sz="2700" b="1">
          <a:solidFill>
            <a:schemeClr val="tx2"/>
          </a:solidFill>
          <a:latin typeface="Arial" charset="0"/>
        </a:defRPr>
      </a:lvl5pPr>
      <a:lvl6pPr marL="380895" algn="l" rtl="0" eaLnBrk="1" fontAlgn="base" hangingPunct="1">
        <a:lnSpc>
          <a:spcPct val="85000"/>
        </a:lnSpc>
        <a:spcBef>
          <a:spcPct val="0"/>
        </a:spcBef>
        <a:spcAft>
          <a:spcPct val="0"/>
        </a:spcAft>
        <a:defRPr sz="2700" b="1">
          <a:solidFill>
            <a:srgbClr val="FF0000"/>
          </a:solidFill>
          <a:latin typeface="Arial" charset="0"/>
        </a:defRPr>
      </a:lvl6pPr>
      <a:lvl7pPr marL="761790" algn="l" rtl="0" eaLnBrk="1" fontAlgn="base" hangingPunct="1">
        <a:lnSpc>
          <a:spcPct val="85000"/>
        </a:lnSpc>
        <a:spcBef>
          <a:spcPct val="0"/>
        </a:spcBef>
        <a:spcAft>
          <a:spcPct val="0"/>
        </a:spcAft>
        <a:defRPr sz="2700" b="1">
          <a:solidFill>
            <a:srgbClr val="FF0000"/>
          </a:solidFill>
          <a:latin typeface="Arial" charset="0"/>
        </a:defRPr>
      </a:lvl7pPr>
      <a:lvl8pPr marL="1142683" algn="l" rtl="0" eaLnBrk="1" fontAlgn="base" hangingPunct="1">
        <a:lnSpc>
          <a:spcPct val="85000"/>
        </a:lnSpc>
        <a:spcBef>
          <a:spcPct val="0"/>
        </a:spcBef>
        <a:spcAft>
          <a:spcPct val="0"/>
        </a:spcAft>
        <a:defRPr sz="2700" b="1">
          <a:solidFill>
            <a:srgbClr val="FF0000"/>
          </a:solidFill>
          <a:latin typeface="Arial" charset="0"/>
        </a:defRPr>
      </a:lvl8pPr>
      <a:lvl9pPr marL="1523573" algn="l" rtl="0" eaLnBrk="1" fontAlgn="base" hangingPunct="1">
        <a:lnSpc>
          <a:spcPct val="85000"/>
        </a:lnSpc>
        <a:spcBef>
          <a:spcPct val="0"/>
        </a:spcBef>
        <a:spcAft>
          <a:spcPct val="0"/>
        </a:spcAft>
        <a:defRPr sz="2700" b="1">
          <a:solidFill>
            <a:srgbClr val="FF0000"/>
          </a:solidFill>
          <a:latin typeface="Arial" charset="0"/>
        </a:defRPr>
      </a:lvl9pPr>
    </p:titleStyle>
    <p:bodyStyle>
      <a:lvl1pPr marL="189124" indent="-189124" algn="l" rtl="0" eaLnBrk="1" fontAlgn="base" hangingPunct="1">
        <a:spcBef>
          <a:spcPts val="667"/>
        </a:spcBef>
        <a:spcAft>
          <a:spcPct val="0"/>
        </a:spcAft>
        <a:buChar char="•"/>
        <a:defRPr sz="1800">
          <a:solidFill>
            <a:schemeClr val="tx1"/>
          </a:solidFill>
          <a:latin typeface="+mn-lt"/>
          <a:ea typeface="+mn-ea"/>
          <a:cs typeface="+mn-cs"/>
        </a:defRPr>
      </a:lvl1pPr>
      <a:lvl2pPr marL="478763" indent="-194416" algn="l" rtl="0" eaLnBrk="1" fontAlgn="base" hangingPunct="1">
        <a:spcBef>
          <a:spcPct val="20000"/>
        </a:spcBef>
        <a:spcAft>
          <a:spcPct val="0"/>
        </a:spcAft>
        <a:buChar char="–"/>
        <a:defRPr sz="1600">
          <a:solidFill>
            <a:schemeClr val="tx1"/>
          </a:solidFill>
          <a:latin typeface="+mn-lt"/>
        </a:defRPr>
      </a:lvl2pPr>
      <a:lvl3pPr marL="711530" indent="-137548" algn="l" rtl="0" eaLnBrk="1" fontAlgn="base" hangingPunct="1">
        <a:spcBef>
          <a:spcPct val="15000"/>
        </a:spcBef>
        <a:spcAft>
          <a:spcPct val="0"/>
        </a:spcAft>
        <a:buChar char="•"/>
        <a:defRPr sz="1600">
          <a:solidFill>
            <a:schemeClr val="tx1"/>
          </a:solidFill>
          <a:latin typeface="+mn-lt"/>
        </a:defRPr>
      </a:lvl3pPr>
      <a:lvl4pPr marL="1001168" indent="-194416" algn="l" rtl="0" eaLnBrk="1" fontAlgn="base" hangingPunct="1">
        <a:spcBef>
          <a:spcPct val="5000"/>
        </a:spcBef>
        <a:spcAft>
          <a:spcPct val="0"/>
        </a:spcAft>
        <a:buChar char="–"/>
        <a:defRPr sz="1600">
          <a:solidFill>
            <a:schemeClr val="tx1"/>
          </a:solidFill>
          <a:latin typeface="+mn-lt"/>
        </a:defRPr>
      </a:lvl4pPr>
      <a:lvl5pPr marL="1240546" indent="-144163" algn="l" rtl="0" eaLnBrk="1" fontAlgn="base" hangingPunct="1">
        <a:spcBef>
          <a:spcPct val="0"/>
        </a:spcBef>
        <a:spcAft>
          <a:spcPct val="0"/>
        </a:spcAft>
        <a:buChar char="»"/>
        <a:defRPr sz="1600">
          <a:solidFill>
            <a:schemeClr val="tx1"/>
          </a:solidFill>
          <a:latin typeface="+mn-lt"/>
        </a:defRPr>
      </a:lvl5pPr>
      <a:lvl6pPr marL="1621441" indent="-144163" algn="l" rtl="0" eaLnBrk="1" fontAlgn="base" hangingPunct="1">
        <a:spcBef>
          <a:spcPct val="0"/>
        </a:spcBef>
        <a:spcAft>
          <a:spcPct val="0"/>
        </a:spcAft>
        <a:buChar char="»"/>
        <a:defRPr sz="1300">
          <a:solidFill>
            <a:schemeClr val="tx1"/>
          </a:solidFill>
          <a:latin typeface="+mn-lt"/>
        </a:defRPr>
      </a:lvl6pPr>
      <a:lvl7pPr marL="2002336" indent="-144163" algn="l" rtl="0" eaLnBrk="1" fontAlgn="base" hangingPunct="1">
        <a:spcBef>
          <a:spcPct val="0"/>
        </a:spcBef>
        <a:spcAft>
          <a:spcPct val="0"/>
        </a:spcAft>
        <a:buChar char="»"/>
        <a:defRPr sz="1300">
          <a:solidFill>
            <a:schemeClr val="tx1"/>
          </a:solidFill>
          <a:latin typeface="+mn-lt"/>
        </a:defRPr>
      </a:lvl7pPr>
      <a:lvl8pPr marL="2383230" indent="-144163" algn="l" rtl="0" eaLnBrk="1" fontAlgn="base" hangingPunct="1">
        <a:spcBef>
          <a:spcPct val="0"/>
        </a:spcBef>
        <a:spcAft>
          <a:spcPct val="0"/>
        </a:spcAft>
        <a:buChar char="»"/>
        <a:defRPr sz="1300">
          <a:solidFill>
            <a:schemeClr val="tx1"/>
          </a:solidFill>
          <a:latin typeface="+mn-lt"/>
        </a:defRPr>
      </a:lvl8pPr>
      <a:lvl9pPr marL="2764124" indent="-144163" algn="l" rtl="0" eaLnBrk="1" fontAlgn="base" hangingPunct="1">
        <a:spcBef>
          <a:spcPct val="0"/>
        </a:spcBef>
        <a:spcAft>
          <a:spcPct val="0"/>
        </a:spcAft>
        <a:buChar char="»"/>
        <a:defRPr sz="1300">
          <a:solidFill>
            <a:schemeClr val="tx1"/>
          </a:solidFill>
          <a:latin typeface="+mn-lt"/>
        </a:defRPr>
      </a:lvl9pPr>
    </p:bodyStyle>
    <p:otherStyle>
      <a:defPPr>
        <a:defRPr lang="en-US"/>
      </a:defPPr>
      <a:lvl1pPr marL="0" algn="l" defTabSz="761790" rtl="0" eaLnBrk="1" latinLnBrk="0" hangingPunct="1">
        <a:defRPr sz="1500" kern="1200">
          <a:solidFill>
            <a:schemeClr val="tx1"/>
          </a:solidFill>
          <a:latin typeface="+mn-lt"/>
          <a:ea typeface="+mn-ea"/>
          <a:cs typeface="+mn-cs"/>
        </a:defRPr>
      </a:lvl1pPr>
      <a:lvl2pPr marL="380895" algn="l" defTabSz="761790" rtl="0" eaLnBrk="1" latinLnBrk="0" hangingPunct="1">
        <a:defRPr sz="1500" kern="1200">
          <a:solidFill>
            <a:schemeClr val="tx1"/>
          </a:solidFill>
          <a:latin typeface="+mn-lt"/>
          <a:ea typeface="+mn-ea"/>
          <a:cs typeface="+mn-cs"/>
        </a:defRPr>
      </a:lvl2pPr>
      <a:lvl3pPr marL="761790" algn="l" defTabSz="761790" rtl="0" eaLnBrk="1" latinLnBrk="0" hangingPunct="1">
        <a:defRPr sz="1500" kern="1200">
          <a:solidFill>
            <a:schemeClr val="tx1"/>
          </a:solidFill>
          <a:latin typeface="+mn-lt"/>
          <a:ea typeface="+mn-ea"/>
          <a:cs typeface="+mn-cs"/>
        </a:defRPr>
      </a:lvl3pPr>
      <a:lvl4pPr marL="1142683" algn="l" defTabSz="761790" rtl="0" eaLnBrk="1" latinLnBrk="0" hangingPunct="1">
        <a:defRPr sz="1500" kern="1200">
          <a:solidFill>
            <a:schemeClr val="tx1"/>
          </a:solidFill>
          <a:latin typeface="+mn-lt"/>
          <a:ea typeface="+mn-ea"/>
          <a:cs typeface="+mn-cs"/>
        </a:defRPr>
      </a:lvl4pPr>
      <a:lvl5pPr marL="1523573" algn="l" defTabSz="761790" rtl="0" eaLnBrk="1" latinLnBrk="0" hangingPunct="1">
        <a:defRPr sz="1500" kern="1200">
          <a:solidFill>
            <a:schemeClr val="tx1"/>
          </a:solidFill>
          <a:latin typeface="+mn-lt"/>
          <a:ea typeface="+mn-ea"/>
          <a:cs typeface="+mn-cs"/>
        </a:defRPr>
      </a:lvl5pPr>
      <a:lvl6pPr marL="1904467" algn="l" defTabSz="761790" rtl="0" eaLnBrk="1" latinLnBrk="0" hangingPunct="1">
        <a:defRPr sz="1500" kern="1200">
          <a:solidFill>
            <a:schemeClr val="tx1"/>
          </a:solidFill>
          <a:latin typeface="+mn-lt"/>
          <a:ea typeface="+mn-ea"/>
          <a:cs typeface="+mn-cs"/>
        </a:defRPr>
      </a:lvl6pPr>
      <a:lvl7pPr marL="2285362" algn="l" defTabSz="761790" rtl="0" eaLnBrk="1" latinLnBrk="0" hangingPunct="1">
        <a:defRPr sz="1500" kern="1200">
          <a:solidFill>
            <a:schemeClr val="tx1"/>
          </a:solidFill>
          <a:latin typeface="+mn-lt"/>
          <a:ea typeface="+mn-ea"/>
          <a:cs typeface="+mn-cs"/>
        </a:defRPr>
      </a:lvl7pPr>
      <a:lvl8pPr marL="2666253" algn="l" defTabSz="761790" rtl="0" eaLnBrk="1" latinLnBrk="0" hangingPunct="1">
        <a:defRPr sz="1500" kern="1200">
          <a:solidFill>
            <a:schemeClr val="tx1"/>
          </a:solidFill>
          <a:latin typeface="+mn-lt"/>
          <a:ea typeface="+mn-ea"/>
          <a:cs typeface="+mn-cs"/>
        </a:defRPr>
      </a:lvl8pPr>
      <a:lvl9pPr marL="3047146" algn="l" defTabSz="76179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F2B2-977A-4A92-A577-69436920762C}"/>
              </a:ext>
            </a:extLst>
          </p:cNvPr>
          <p:cNvSpPr>
            <a:spLocks noGrp="1"/>
          </p:cNvSpPr>
          <p:nvPr>
            <p:ph type="ctrTitle"/>
          </p:nvPr>
        </p:nvSpPr>
        <p:spPr>
          <a:xfrm>
            <a:off x="95693" y="1542392"/>
            <a:ext cx="8952613" cy="1102519"/>
          </a:xfrm>
        </p:spPr>
        <p:txBody>
          <a:bodyPr/>
          <a:lstStyle/>
          <a:p>
            <a:pPr algn="ctr"/>
            <a:r>
              <a:rPr lang="en-US" dirty="0"/>
              <a:t>WISH 2024 Ice Breaker</a:t>
            </a:r>
            <a:br>
              <a:rPr lang="en-US" dirty="0"/>
            </a:br>
            <a:r>
              <a:rPr lang="en-US" dirty="0"/>
              <a:t>Contact Game Rules</a:t>
            </a:r>
          </a:p>
        </p:txBody>
      </p:sp>
      <p:sp>
        <p:nvSpPr>
          <p:cNvPr id="4" name="Slide Number Placeholder 3">
            <a:extLst>
              <a:ext uri="{FF2B5EF4-FFF2-40B4-BE49-F238E27FC236}">
                <a16:creationId xmlns:a16="http://schemas.microsoft.com/office/drawing/2014/main" id="{21D6C8A6-1C05-4A63-8119-B6D2CD4E0592}"/>
              </a:ext>
            </a:extLst>
          </p:cNvPr>
          <p:cNvSpPr>
            <a:spLocks noGrp="1"/>
          </p:cNvSpPr>
          <p:nvPr>
            <p:ph type="sldNum" sz="quarter" idx="10"/>
          </p:nvPr>
        </p:nvSpPr>
        <p:spPr/>
        <p:txBody>
          <a:bodyPr/>
          <a:lstStyle/>
          <a:p>
            <a:pPr>
              <a:defRPr/>
            </a:pPr>
            <a:fld id="{03BA23CF-AA30-4A18-B744-605C3E9DBF07}" type="slidenum">
              <a:rPr lang="en-US" smtClean="0"/>
              <a:pPr>
                <a:defRPr/>
              </a:pPr>
              <a:t>1</a:t>
            </a:fld>
            <a:endParaRPr lang="en-US"/>
          </a:p>
        </p:txBody>
      </p:sp>
    </p:spTree>
    <p:extLst>
      <p:ext uri="{BB962C8B-B14F-4D97-AF65-F5344CB8AC3E}">
        <p14:creationId xmlns:p14="http://schemas.microsoft.com/office/powerpoint/2010/main" val="2070128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6C38-93DA-4DC8-BB23-C8CAD1FE5B8F}"/>
              </a:ext>
            </a:extLst>
          </p:cNvPr>
          <p:cNvSpPr>
            <a:spLocks noGrp="1"/>
          </p:cNvSpPr>
          <p:nvPr>
            <p:ph type="title"/>
          </p:nvPr>
        </p:nvSpPr>
        <p:spPr/>
        <p:txBody>
          <a:bodyPr/>
          <a:lstStyle/>
          <a:p>
            <a:r>
              <a:rPr lang="en-US" dirty="0"/>
              <a:t>Contact Game Rules</a:t>
            </a:r>
          </a:p>
        </p:txBody>
      </p:sp>
      <p:sp>
        <p:nvSpPr>
          <p:cNvPr id="3" name="Content Placeholder 2">
            <a:extLst>
              <a:ext uri="{FF2B5EF4-FFF2-40B4-BE49-F238E27FC236}">
                <a16:creationId xmlns:a16="http://schemas.microsoft.com/office/drawing/2014/main" id="{CD54EE18-0662-485F-BF39-B47BAA6CB258}"/>
              </a:ext>
            </a:extLst>
          </p:cNvPr>
          <p:cNvSpPr>
            <a:spLocks noGrp="1"/>
          </p:cNvSpPr>
          <p:nvPr>
            <p:ph idx="1"/>
          </p:nvPr>
        </p:nvSpPr>
        <p:spPr/>
        <p:txBody>
          <a:bodyPr/>
          <a:lstStyle/>
          <a:p>
            <a:r>
              <a:rPr lang="en-US" sz="2000" dirty="0"/>
              <a:t>The Game Master (your host) will display the length of the word and the first letter of the work on the screen for you</a:t>
            </a:r>
          </a:p>
          <a:p>
            <a:r>
              <a:rPr lang="en-US" sz="2000" dirty="0"/>
              <a:t>Your job would be to try and guess the word in your mind (do not say it out loud at this point!)</a:t>
            </a:r>
          </a:p>
          <a:p>
            <a:r>
              <a:rPr lang="en-US" sz="2000" dirty="0"/>
              <a:t>Once you’ve decided on the guess word in your mind, you’ll text “HINT” in the meeting chat. Whoever texts first will be asked to unmute their mic and tell a “SYNONYM” of the word to everyone, not the word itself.</a:t>
            </a:r>
          </a:p>
          <a:p>
            <a:r>
              <a:rPr lang="en-US" sz="2000" dirty="0"/>
              <a:t>Let’s say person 1 thought of a word and spoke out a synonym, as soon as others hear the synonym, everyone will try to guess the word in their mind. Now once you think you have the right word, you can text “ANSWER” in the chat (apart from person 1)</a:t>
            </a:r>
          </a:p>
        </p:txBody>
      </p:sp>
      <p:sp>
        <p:nvSpPr>
          <p:cNvPr id="4" name="Slide Number Placeholder 3">
            <a:extLst>
              <a:ext uri="{FF2B5EF4-FFF2-40B4-BE49-F238E27FC236}">
                <a16:creationId xmlns:a16="http://schemas.microsoft.com/office/drawing/2014/main" id="{477C24B5-35ED-4313-8C7A-D36F28971BC7}"/>
              </a:ext>
            </a:extLst>
          </p:cNvPr>
          <p:cNvSpPr>
            <a:spLocks noGrp="1"/>
          </p:cNvSpPr>
          <p:nvPr>
            <p:ph type="sldNum" sz="quarter" idx="10"/>
          </p:nvPr>
        </p:nvSpPr>
        <p:spPr/>
        <p:txBody>
          <a:bodyPr/>
          <a:lstStyle/>
          <a:p>
            <a:pPr>
              <a:defRPr/>
            </a:pPr>
            <a:fld id="{2B97888F-6AF7-4263-B69D-592D8C33BAC7}" type="slidenum">
              <a:rPr lang="en-US" smtClean="0"/>
              <a:pPr>
                <a:defRPr/>
              </a:pPr>
              <a:t>2</a:t>
            </a:fld>
            <a:endParaRPr lang="en-US"/>
          </a:p>
        </p:txBody>
      </p:sp>
    </p:spTree>
    <p:extLst>
      <p:ext uri="{BB962C8B-B14F-4D97-AF65-F5344CB8AC3E}">
        <p14:creationId xmlns:p14="http://schemas.microsoft.com/office/powerpoint/2010/main" val="71401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C4D0-D7A4-46BD-9D3B-FA4D6E6F3BB3}"/>
              </a:ext>
            </a:extLst>
          </p:cNvPr>
          <p:cNvSpPr>
            <a:spLocks noGrp="1"/>
          </p:cNvSpPr>
          <p:nvPr>
            <p:ph type="title"/>
          </p:nvPr>
        </p:nvSpPr>
        <p:spPr/>
        <p:txBody>
          <a:bodyPr/>
          <a:lstStyle/>
          <a:p>
            <a:r>
              <a:rPr lang="en-US" dirty="0"/>
              <a:t>Contact Game Rules </a:t>
            </a:r>
            <a:r>
              <a:rPr lang="en-US" sz="800" dirty="0" err="1"/>
              <a:t>Contd</a:t>
            </a:r>
            <a:r>
              <a:rPr lang="en-US" sz="800" dirty="0"/>
              <a:t>…</a:t>
            </a:r>
            <a:endParaRPr lang="en-US" dirty="0"/>
          </a:p>
        </p:txBody>
      </p:sp>
      <p:sp>
        <p:nvSpPr>
          <p:cNvPr id="3" name="Content Placeholder 2">
            <a:extLst>
              <a:ext uri="{FF2B5EF4-FFF2-40B4-BE49-F238E27FC236}">
                <a16:creationId xmlns:a16="http://schemas.microsoft.com/office/drawing/2014/main" id="{64526A11-F7EF-4F25-BB70-C8DB6CE1A8B3}"/>
              </a:ext>
            </a:extLst>
          </p:cNvPr>
          <p:cNvSpPr>
            <a:spLocks noGrp="1"/>
          </p:cNvSpPr>
          <p:nvPr>
            <p:ph idx="1"/>
          </p:nvPr>
        </p:nvSpPr>
        <p:spPr/>
        <p:txBody>
          <a:bodyPr/>
          <a:lstStyle/>
          <a:p>
            <a:r>
              <a:rPr lang="en-US" sz="2000" dirty="0"/>
              <a:t>Let’s say person 2 texts “ANSWER” first, now person 1 and 2 will unmute themselves and speak their respective words in their mind out loud. If it’s the same word and it is the correct word, person 1 gets 10 points and person 2 gets 5 points</a:t>
            </a:r>
          </a:p>
          <a:p>
            <a:r>
              <a:rPr lang="en-US" sz="2000" dirty="0"/>
              <a:t>If your words don’t match and only one of you is right, the person with the right answer will receive 5 points</a:t>
            </a:r>
          </a:p>
          <a:p>
            <a:r>
              <a:rPr lang="en-US" sz="2000" dirty="0"/>
              <a:t>If both are wrong, the Game Master will provide you the second letter of the word. This is repeated until one or two people win or the word is complete</a:t>
            </a:r>
          </a:p>
          <a:p>
            <a:endParaRPr lang="en-US" dirty="0"/>
          </a:p>
        </p:txBody>
      </p:sp>
      <p:sp>
        <p:nvSpPr>
          <p:cNvPr id="4" name="Slide Number Placeholder 3">
            <a:extLst>
              <a:ext uri="{FF2B5EF4-FFF2-40B4-BE49-F238E27FC236}">
                <a16:creationId xmlns:a16="http://schemas.microsoft.com/office/drawing/2014/main" id="{AE5C9A6C-B990-4A8A-8D87-09FE38276FD2}"/>
              </a:ext>
            </a:extLst>
          </p:cNvPr>
          <p:cNvSpPr>
            <a:spLocks noGrp="1"/>
          </p:cNvSpPr>
          <p:nvPr>
            <p:ph type="sldNum" sz="quarter" idx="10"/>
          </p:nvPr>
        </p:nvSpPr>
        <p:spPr/>
        <p:txBody>
          <a:bodyPr/>
          <a:lstStyle/>
          <a:p>
            <a:pPr>
              <a:defRPr/>
            </a:pPr>
            <a:fld id="{2B97888F-6AF7-4263-B69D-592D8C33BAC7}" type="slidenum">
              <a:rPr lang="en-US" smtClean="0"/>
              <a:pPr>
                <a:defRPr/>
              </a:pPr>
              <a:t>3</a:t>
            </a:fld>
            <a:endParaRPr lang="en-US"/>
          </a:p>
        </p:txBody>
      </p:sp>
    </p:spTree>
    <p:extLst>
      <p:ext uri="{BB962C8B-B14F-4D97-AF65-F5344CB8AC3E}">
        <p14:creationId xmlns:p14="http://schemas.microsoft.com/office/powerpoint/2010/main" val="1747318031"/>
      </p:ext>
    </p:extLst>
  </p:cSld>
  <p:clrMapOvr>
    <a:masterClrMapping/>
  </p:clrMapOvr>
</p:sld>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4A4A4"/>
      </a:accent2>
      <a:accent3>
        <a:srgbClr val="117788"/>
      </a:accent3>
      <a:accent4>
        <a:srgbClr val="404040"/>
      </a:accent4>
      <a:accent5>
        <a:srgbClr val="4ABED4"/>
      </a:accent5>
      <a:accent6>
        <a:srgbClr val="7F7F7F"/>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21DEEB12-3F7F-4BE3-B768-E7C36D2DAFC2}" vid="{F211C862-33B5-4D62-9C83-03F82420E1F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 Selective Disclosure</Template>
  <TotalTime>77</TotalTime>
  <Words>282</Words>
  <Application>Microsoft Office PowerPoint</Application>
  <PresentationFormat>On-screen Show (16:9)</PresentationFormat>
  <Paragraphs>13</Paragraphs>
  <Slides>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vt:i4>
      </vt:variant>
    </vt:vector>
  </HeadingPairs>
  <TitlesOfParts>
    <vt:vector size="5" baseType="lpstr">
      <vt:lpstr>Arial</vt:lpstr>
      <vt:lpstr>FinalPowerpoint</vt:lpstr>
      <vt:lpstr>WISH 2024 Ice Breaker Contact Game Rules</vt:lpstr>
      <vt:lpstr>Contact Game Rules</vt:lpstr>
      <vt:lpstr>Contact Game Rules Contd…</vt:lpstr>
    </vt:vector>
  </TitlesOfParts>
  <Company>Texas Instruments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WISH 2024 Ice Breaker</dc:title>
  <dc:creator>Selvarajan, Mukil</dc:creator>
  <cp:keywords>Selective Disclosure</cp:keywords>
  <cp:lastModifiedBy>Selvarajan, Mukil</cp:lastModifiedBy>
  <cp:revision>6</cp:revision>
  <dcterms:created xsi:type="dcterms:W3CDTF">2024-05-24T09:10:01Z</dcterms:created>
  <dcterms:modified xsi:type="dcterms:W3CDTF">2024-05-24T11:34:23Z</dcterms:modified>
</cp:coreProperties>
</file>