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7" r:id="rId3"/>
    <p:sldId id="2547" r:id="rId4"/>
    <p:sldId id="2546" r:id="rId5"/>
    <p:sldId id="2517" r:id="rId6"/>
    <p:sldId id="2540" r:id="rId7"/>
    <p:sldId id="2544" r:id="rId8"/>
    <p:sldId id="2541" r:id="rId9"/>
    <p:sldId id="2545" r:id="rId10"/>
    <p:sldId id="25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67BE-084F-4056-8C61-CD33FF50CC0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7654A-3D5E-4CAA-8511-855856BB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3C3B5-9CFC-4B60-AD1F-942309290D4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3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9EF077D-E819-4B17-904E-52C15899D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97E2946-B6E4-424C-9FAB-6CCA2A4BB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0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3C3B5-9CFC-4B60-AD1F-942309290D4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4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3C3B5-9CFC-4B60-AD1F-942309290D4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3C3B5-9CFC-4B60-AD1F-942309290D4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1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89D-3549-47C2-B0FB-EF04D50F8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493E-FFA2-4F4D-8689-424D0EA7E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9913-B00A-4DC7-B526-729CF6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0B48-49ED-47BE-8EC2-9A06314A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91EE-AC3E-4D66-BB58-AC4AD56C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5A61-369E-4F50-AD5C-CE141161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47FD7-4AB8-46DF-94E1-2ED3EAE7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7395-A67A-4775-962F-9B1D1E56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C4E9-35CC-461B-A4B2-FE2EA744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E901-EB51-44C6-A731-92F4941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D9253-7B0C-4D53-BA23-B1904355A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216FE-3263-4E67-AE58-594422D2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EA02-D298-4240-9664-9ABCB4AF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DF1D-BFF8-4CB0-9C9B-3C490A67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CFEA-9129-4B48-A1AD-CFE3D3E2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1"/>
            <a:ext cx="11277600" cy="1470025"/>
          </a:xfrm>
        </p:spPr>
        <p:txBody>
          <a:bodyPr/>
          <a:lstStyle>
            <a:lvl1pPr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5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" y="6324600"/>
            <a:ext cx="117390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-10584" y="6323014"/>
            <a:ext cx="11753851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0586" y="6440490"/>
            <a:ext cx="24997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1"/>
            <a:ext cx="11277600" cy="1470025"/>
          </a:xfrm>
        </p:spPr>
        <p:txBody>
          <a:bodyPr/>
          <a:lstStyle>
            <a:lvl1pPr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5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" y="6324600"/>
            <a:ext cx="117390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-10584" y="6323014"/>
            <a:ext cx="11753851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0586" y="6440490"/>
            <a:ext cx="24997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1"/>
            <a:ext cx="11277600" cy="1470025"/>
          </a:xfrm>
        </p:spPr>
        <p:txBody>
          <a:bodyPr/>
          <a:lstStyle>
            <a:lvl1pPr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5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324600"/>
            <a:ext cx="1170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-10584" y="6323014"/>
            <a:ext cx="11753851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0586" y="6440490"/>
            <a:ext cx="24997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1"/>
            <a:ext cx="11277600" cy="1470025"/>
          </a:xfrm>
        </p:spPr>
        <p:txBody>
          <a:bodyPr/>
          <a:lstStyle>
            <a:lvl1pPr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5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5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2" y="1048469"/>
            <a:ext cx="11290300" cy="4945932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40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5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01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2" y="1185863"/>
            <a:ext cx="5543551" cy="469265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185863"/>
            <a:ext cx="5543549" cy="469265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EDC9-6BE7-44A6-A7AC-D6AD0131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3A21-CCC0-48AE-9617-F870D86F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2264-209E-4834-A65A-82ACF0C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43A0-06C3-4D4F-82F5-21690C6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3100-E485-4C46-BACD-FE167938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2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1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80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5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86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9" y="142875"/>
            <a:ext cx="2855383" cy="573563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5"/>
            <a:ext cx="8367184" cy="5735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D673-3520-45C1-9E08-AF0FD599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2D77-3D76-4B76-BB26-85E62826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5E53-945A-483A-893C-8FB9881B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1967-44F1-4C9B-8ACF-A3B853B3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68E2-9278-4748-A66E-7986CD90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738E-8CFB-4DCF-AA30-47C415B9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8331-0BF6-4B4D-8E15-836A28B5E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A3D48-DD2A-4413-B15C-16A2F794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3E779-6325-4464-B22C-FDBF9CC5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A99C-0EB4-408B-9FCC-0132990B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624A-C9C8-4BC6-B64E-BC8CC6A7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2530-015C-4684-9B9C-5AB90846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EB9E-9B54-49B6-A83C-520F4605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31F7B-A237-4E06-85C8-13E8DD34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15DF-9D79-4000-A8AF-896DDE2E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19C5B-F4AC-4E09-82BC-E07CE61C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9D2E1-D347-47B8-BB21-2C7A553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EDE00-B36C-47DB-8EF0-772BB437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C1949-7799-4AC9-B683-72158F00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E779-6077-4862-92D9-074FBC17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59C1D-DE4D-49AD-B12D-FEF62EB1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50A9D-9976-4964-8AC9-3A398C23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0E95-F590-48E0-AE10-B0196C76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9F3A6-2CAA-495C-99F4-A523199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C061F-98F5-433A-A184-7638C3D3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C595-EC60-48FA-92F2-210C69AA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6034-D2D0-489F-8697-3CC5C757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F3D4-BD62-4D6F-8E57-6CF92C15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55BED-3FF7-404B-B8E7-04AB60E28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D96A-4B52-4529-9BAC-97A60EC3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65B5-0888-4011-89EB-3A3DAF36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38004-9A1A-41AD-9415-0AFE3957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0487-785E-4174-AF08-ABDE0CC5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A4AB6-7013-4A56-8D6F-25CF4B8B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31D9-DEDD-4992-8357-2697A5FA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8720-C846-46A8-B506-08EEFF24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86CC-643D-4B56-8D71-91772821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135E-8477-4BFE-8EC4-F96631BF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9375E-8CF2-495D-8D9B-758304F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DEA7-4595-4475-B4C6-BF65871D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06A4-FDCF-4E48-A9CD-D322EB90E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110D-6BCC-4627-838A-B0AF3AD819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C81B-CA20-4A06-B369-649B72BAC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3849-BF04-49CC-8062-0E50D8A7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CD72-7A00-4554-8D25-7F0ED1CD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6324600"/>
            <a:ext cx="117390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35" y="6324600"/>
            <a:ext cx="1165436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00586" y="6440490"/>
            <a:ext cx="24997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75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2" y="1058865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6049965"/>
            <a:ext cx="28448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67">
                <a:cs typeface="+mn-cs"/>
              </a:defRPr>
            </a:lvl1pPr>
          </a:lstStyle>
          <a:p>
            <a:fld id="{5F0E18BA-37C5-41E3-B16E-89C6EA7D75C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-10584" y="6323014"/>
            <a:ext cx="11753851" cy="466725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-747184" y="-820737"/>
            <a:ext cx="11753851" cy="466725"/>
            <a:chOff x="-7620" y="6323077"/>
            <a:chExt cx="8814816" cy="4663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7620" y="6324664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-662517" y="-817563"/>
            <a:ext cx="116543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8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rgbClr val="FF0000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rgbClr val="FF0000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rgbClr val="FF0000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 b="1">
          <a:solidFill>
            <a:srgbClr val="FF0000"/>
          </a:solidFill>
          <a:latin typeface="Arial" charset="0"/>
        </a:defRPr>
      </a:lvl9pPr>
    </p:titleStyle>
    <p:bodyStyle>
      <a:lvl1pPr marL="302676" indent="-302676" algn="l" rtl="0" eaLnBrk="1" fontAlgn="base" hangingPunct="1">
        <a:spcBef>
          <a:spcPts val="1067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766214" indent="-31114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38738" indent="-220128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2277" indent="-311143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85384" indent="-230712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94968" indent="-230712" algn="l" rtl="0" eaLnBrk="1" fontAlgn="base" hangingPunct="1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6pPr>
      <a:lvl7pPr marL="3204553" indent="-230712" algn="l" rtl="0" eaLnBrk="1" fontAlgn="base" hangingPunct="1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7pPr>
      <a:lvl8pPr marL="3814138" indent="-230712" algn="l" rtl="0" eaLnBrk="1" fontAlgn="base" hangingPunct="1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8pPr>
      <a:lvl9pPr marL="4423723" indent="-230712" algn="l" rtl="0" eaLnBrk="1" fontAlgn="base" hangingPunct="1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wish2024-participants-hardware@list.ti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st.ti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C0C440-233D-43F8-B9C2-759CE2F0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468" y="3086133"/>
            <a:ext cx="3304095" cy="1485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Mentee Connect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37C7D7-5958-41EA-8C2A-63F514814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32396"/>
            <a:ext cx="9667188" cy="1470025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>
                <a:solidFill>
                  <a:schemeClr val="tx1"/>
                </a:solidFill>
              </a:rPr>
              <a:t>omen</a:t>
            </a:r>
            <a:r>
              <a:rPr lang="en-US" dirty="0"/>
              <a:t> I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/>
              <a:t> S</a:t>
            </a:r>
            <a:r>
              <a:rPr lang="en-US" dirty="0">
                <a:solidFill>
                  <a:schemeClr val="tx1"/>
                </a:solidFill>
              </a:rPr>
              <a:t>emi Conductor &amp;</a:t>
            </a:r>
            <a:r>
              <a:rPr lang="en-US" dirty="0"/>
              <a:t> H</a:t>
            </a:r>
            <a:r>
              <a:rPr lang="en-US" dirty="0">
                <a:solidFill>
                  <a:schemeClr val="tx1"/>
                </a:solidFill>
              </a:rPr>
              <a:t>ardware</a:t>
            </a:r>
          </a:p>
        </p:txBody>
      </p:sp>
    </p:spTree>
    <p:extLst>
      <p:ext uri="{BB962C8B-B14F-4D97-AF65-F5344CB8AC3E}">
        <p14:creationId xmlns:p14="http://schemas.microsoft.com/office/powerpoint/2010/main" val="39298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5DD76BA-ABA3-2C5F-34CB-F8DC96377EE3}"/>
              </a:ext>
            </a:extLst>
          </p:cNvPr>
          <p:cNvGrpSpPr/>
          <p:nvPr/>
        </p:nvGrpSpPr>
        <p:grpSpPr>
          <a:xfrm>
            <a:off x="3411300" y="463001"/>
            <a:ext cx="5239887" cy="5401645"/>
            <a:chOff x="3477148" y="331463"/>
            <a:chExt cx="5239887" cy="5401645"/>
          </a:xfrm>
          <a:solidFill>
            <a:srgbClr val="EE1644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C8658C-AF95-C176-81A2-5064D3067841}"/>
                </a:ext>
              </a:extLst>
            </p:cNvPr>
            <p:cNvSpPr/>
            <p:nvPr/>
          </p:nvSpPr>
          <p:spPr>
            <a:xfrm>
              <a:off x="4578297" y="1427195"/>
              <a:ext cx="150094" cy="197082"/>
            </a:xfrm>
            <a:custGeom>
              <a:avLst/>
              <a:gdLst>
                <a:gd name="connsiteX0" fmla="*/ 40254 w 150094"/>
                <a:gd name="connsiteY0" fmla="*/ 0 h 197082"/>
                <a:gd name="connsiteX1" fmla="*/ 150094 w 150094"/>
                <a:gd name="connsiteY1" fmla="*/ 197083 h 197082"/>
                <a:gd name="connsiteX2" fmla="*/ 0 w 150094"/>
                <a:gd name="connsiteY2" fmla="*/ 28582 h 197082"/>
                <a:gd name="connsiteX3" fmla="*/ 40254 w 150094"/>
                <a:gd name="connsiteY3" fmla="*/ 0 h 19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4" h="197082">
                  <a:moveTo>
                    <a:pt x="40254" y="0"/>
                  </a:moveTo>
                  <a:lnTo>
                    <a:pt x="150094" y="197083"/>
                  </a:lnTo>
                  <a:lnTo>
                    <a:pt x="0" y="28582"/>
                  </a:lnTo>
                  <a:lnTo>
                    <a:pt x="40254" y="0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18E576C-05E7-012D-8BB7-A249AC0F3EA0}"/>
                </a:ext>
              </a:extLst>
            </p:cNvPr>
            <p:cNvSpPr/>
            <p:nvPr/>
          </p:nvSpPr>
          <p:spPr>
            <a:xfrm>
              <a:off x="7385343" y="1450091"/>
              <a:ext cx="150094" cy="197082"/>
            </a:xfrm>
            <a:custGeom>
              <a:avLst/>
              <a:gdLst>
                <a:gd name="connsiteX0" fmla="*/ 150094 w 150094"/>
                <a:gd name="connsiteY0" fmla="*/ 28582 h 197082"/>
                <a:gd name="connsiteX1" fmla="*/ 0 w 150094"/>
                <a:gd name="connsiteY1" fmla="*/ 197083 h 197082"/>
                <a:gd name="connsiteX2" fmla="*/ 109690 w 150094"/>
                <a:gd name="connsiteY2" fmla="*/ 0 h 197082"/>
                <a:gd name="connsiteX3" fmla="*/ 150094 w 150094"/>
                <a:gd name="connsiteY3" fmla="*/ 28582 h 19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4" h="197082">
                  <a:moveTo>
                    <a:pt x="150094" y="28582"/>
                  </a:moveTo>
                  <a:lnTo>
                    <a:pt x="0" y="197083"/>
                  </a:lnTo>
                  <a:lnTo>
                    <a:pt x="109690" y="0"/>
                  </a:lnTo>
                  <a:lnTo>
                    <a:pt x="150094" y="28582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11870D-5F17-D2E4-28CA-3CAA7F5BF800}"/>
                </a:ext>
              </a:extLst>
            </p:cNvPr>
            <p:cNvSpPr/>
            <p:nvPr/>
          </p:nvSpPr>
          <p:spPr>
            <a:xfrm>
              <a:off x="7456125" y="5227885"/>
              <a:ext cx="149944" cy="197083"/>
            </a:xfrm>
            <a:custGeom>
              <a:avLst/>
              <a:gdLst>
                <a:gd name="connsiteX0" fmla="*/ 109690 w 149944"/>
                <a:gd name="connsiteY0" fmla="*/ 197083 h 197083"/>
                <a:gd name="connsiteX1" fmla="*/ 0 w 149944"/>
                <a:gd name="connsiteY1" fmla="*/ 0 h 197083"/>
                <a:gd name="connsiteX2" fmla="*/ 149944 w 149944"/>
                <a:gd name="connsiteY2" fmla="*/ 168501 h 197083"/>
                <a:gd name="connsiteX3" fmla="*/ 109690 w 149944"/>
                <a:gd name="connsiteY3" fmla="*/ 197083 h 197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4" h="197083">
                  <a:moveTo>
                    <a:pt x="109690" y="197083"/>
                  </a:moveTo>
                  <a:lnTo>
                    <a:pt x="0" y="0"/>
                  </a:lnTo>
                  <a:lnTo>
                    <a:pt x="149944" y="168501"/>
                  </a:lnTo>
                  <a:lnTo>
                    <a:pt x="109690" y="197083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328D1C-7872-FAF9-3BBD-96D9B9C1A7DA}"/>
                </a:ext>
              </a:extLst>
            </p:cNvPr>
            <p:cNvSpPr/>
            <p:nvPr/>
          </p:nvSpPr>
          <p:spPr>
            <a:xfrm>
              <a:off x="4649079" y="5204989"/>
              <a:ext cx="149944" cy="197083"/>
            </a:xfrm>
            <a:custGeom>
              <a:avLst/>
              <a:gdLst>
                <a:gd name="connsiteX0" fmla="*/ 0 w 149944"/>
                <a:gd name="connsiteY0" fmla="*/ 168501 h 197083"/>
                <a:gd name="connsiteX1" fmla="*/ 149945 w 149944"/>
                <a:gd name="connsiteY1" fmla="*/ 0 h 197083"/>
                <a:gd name="connsiteX2" fmla="*/ 40255 w 149944"/>
                <a:gd name="connsiteY2" fmla="*/ 197083 h 197083"/>
                <a:gd name="connsiteX3" fmla="*/ 0 w 149944"/>
                <a:gd name="connsiteY3" fmla="*/ 168501 h 197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4" h="197083">
                  <a:moveTo>
                    <a:pt x="0" y="168501"/>
                  </a:moveTo>
                  <a:lnTo>
                    <a:pt x="149945" y="0"/>
                  </a:lnTo>
                  <a:lnTo>
                    <a:pt x="40255" y="197083"/>
                  </a:lnTo>
                  <a:lnTo>
                    <a:pt x="0" y="168501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254273E-AF76-1823-9736-71FACF3C7E7A}"/>
                </a:ext>
              </a:extLst>
            </p:cNvPr>
            <p:cNvGrpSpPr/>
            <p:nvPr/>
          </p:nvGrpSpPr>
          <p:grpSpPr>
            <a:xfrm>
              <a:off x="3477148" y="331463"/>
              <a:ext cx="5239887" cy="5401645"/>
              <a:chOff x="3477148" y="331463"/>
              <a:chExt cx="5239887" cy="5401645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8C471CE-12F6-8986-9276-D6D4E07BCFC7}"/>
                  </a:ext>
                </a:extLst>
              </p:cNvPr>
              <p:cNvSpPr/>
              <p:nvPr/>
            </p:nvSpPr>
            <p:spPr>
              <a:xfrm>
                <a:off x="7237494" y="3851448"/>
                <a:ext cx="94737" cy="58374"/>
              </a:xfrm>
              <a:custGeom>
                <a:avLst/>
                <a:gdLst>
                  <a:gd name="connsiteX0" fmla="*/ 75870 w 94737"/>
                  <a:gd name="connsiteY0" fmla="*/ 55967 h 58374"/>
                  <a:gd name="connsiteX1" fmla="*/ 0 w 94737"/>
                  <a:gd name="connsiteY1" fmla="*/ 0 h 58374"/>
                  <a:gd name="connsiteX2" fmla="*/ 87393 w 94737"/>
                  <a:gd name="connsiteY2" fmla="*/ 35616 h 58374"/>
                  <a:gd name="connsiteX3" fmla="*/ 93827 w 94737"/>
                  <a:gd name="connsiteY3" fmla="*/ 51029 h 58374"/>
                  <a:gd name="connsiteX4" fmla="*/ 78414 w 94737"/>
                  <a:gd name="connsiteY4" fmla="*/ 57464 h 58374"/>
                  <a:gd name="connsiteX5" fmla="*/ 75870 w 94737"/>
                  <a:gd name="connsiteY5" fmla="*/ 55967 h 5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37" h="58374">
                    <a:moveTo>
                      <a:pt x="75870" y="55967"/>
                    </a:moveTo>
                    <a:lnTo>
                      <a:pt x="0" y="0"/>
                    </a:lnTo>
                    <a:lnTo>
                      <a:pt x="87393" y="35616"/>
                    </a:lnTo>
                    <a:cubicBezTo>
                      <a:pt x="93378" y="38010"/>
                      <a:pt x="96372" y="44894"/>
                      <a:pt x="93827" y="51029"/>
                    </a:cubicBezTo>
                    <a:cubicBezTo>
                      <a:pt x="91433" y="57015"/>
                      <a:pt x="84549" y="60008"/>
                      <a:pt x="78414" y="57464"/>
                    </a:cubicBezTo>
                    <a:cubicBezTo>
                      <a:pt x="77516" y="57165"/>
                      <a:pt x="76618" y="56566"/>
                      <a:pt x="75870" y="55967"/>
                    </a:cubicBezTo>
                    <a:close/>
                  </a:path>
                </a:pathLst>
              </a:custGeom>
              <a:grpFill/>
              <a:ln w="149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9B465B2-496E-A459-FE54-5B2A434543C0}"/>
                  </a:ext>
                </a:extLst>
              </p:cNvPr>
              <p:cNvGrpSpPr/>
              <p:nvPr/>
            </p:nvGrpSpPr>
            <p:grpSpPr>
              <a:xfrm>
                <a:off x="3477148" y="331463"/>
                <a:ext cx="5239887" cy="5401645"/>
                <a:chOff x="3477148" y="331463"/>
                <a:chExt cx="5239887" cy="5401645"/>
              </a:xfrm>
              <a:grpFill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D8CAADB9-ABA1-38F6-81BE-004CEAEC1762}"/>
                    </a:ext>
                  </a:extLst>
                </p:cNvPr>
                <p:cNvSpPr/>
                <p:nvPr/>
              </p:nvSpPr>
              <p:spPr>
                <a:xfrm>
                  <a:off x="4467261" y="1308376"/>
                  <a:ext cx="231501" cy="225515"/>
                </a:xfrm>
                <a:custGeom>
                  <a:avLst/>
                  <a:gdLst>
                    <a:gd name="connsiteX0" fmla="*/ 231501 w 231501"/>
                    <a:gd name="connsiteY0" fmla="*/ 149945 h 225515"/>
                    <a:gd name="connsiteX1" fmla="*/ 150693 w 231501"/>
                    <a:gd name="connsiteY1" fmla="*/ 155631 h 225515"/>
                    <a:gd name="connsiteX2" fmla="*/ 109540 w 231501"/>
                    <a:gd name="connsiteY2" fmla="*/ 225515 h 225515"/>
                    <a:gd name="connsiteX3" fmla="*/ 79162 w 231501"/>
                    <a:gd name="connsiteY3" fmla="*/ 150393 h 225515"/>
                    <a:gd name="connsiteX4" fmla="*/ 0 w 231501"/>
                    <a:gd name="connsiteY4" fmla="*/ 132885 h 225515"/>
                    <a:gd name="connsiteX5" fmla="*/ 62103 w 231501"/>
                    <a:gd name="connsiteY5" fmla="*/ 80659 h 225515"/>
                    <a:gd name="connsiteX6" fmla="*/ 54321 w 231501"/>
                    <a:gd name="connsiteY6" fmla="*/ 0 h 225515"/>
                    <a:gd name="connsiteX7" fmla="*/ 123008 w 231501"/>
                    <a:gd name="connsiteY7" fmla="*/ 42948 h 225515"/>
                    <a:gd name="connsiteX8" fmla="*/ 197232 w 231501"/>
                    <a:gd name="connsiteY8" fmla="*/ 10625 h 225515"/>
                    <a:gd name="connsiteX9" fmla="*/ 177779 w 231501"/>
                    <a:gd name="connsiteY9" fmla="*/ 89189 h 225515"/>
                    <a:gd name="connsiteX10" fmla="*/ 231501 w 231501"/>
                    <a:gd name="connsiteY10" fmla="*/ 149945 h 225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1501" h="225515">
                      <a:moveTo>
                        <a:pt x="231501" y="149945"/>
                      </a:moveTo>
                      <a:lnTo>
                        <a:pt x="150693" y="155631"/>
                      </a:lnTo>
                      <a:lnTo>
                        <a:pt x="109540" y="225515"/>
                      </a:lnTo>
                      <a:lnTo>
                        <a:pt x="79162" y="150393"/>
                      </a:lnTo>
                      <a:lnTo>
                        <a:pt x="0" y="132885"/>
                      </a:lnTo>
                      <a:lnTo>
                        <a:pt x="62103" y="80659"/>
                      </a:lnTo>
                      <a:lnTo>
                        <a:pt x="54321" y="0"/>
                      </a:lnTo>
                      <a:lnTo>
                        <a:pt x="123008" y="42948"/>
                      </a:lnTo>
                      <a:lnTo>
                        <a:pt x="197232" y="10625"/>
                      </a:lnTo>
                      <a:lnTo>
                        <a:pt x="177779" y="89189"/>
                      </a:lnTo>
                      <a:lnTo>
                        <a:pt x="231501" y="149945"/>
                      </a:ln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AEC0F-5A9E-D86D-D312-7B36A5DB4C25}"/>
                    </a:ext>
                  </a:extLst>
                </p:cNvPr>
                <p:cNvSpPr/>
                <p:nvPr/>
              </p:nvSpPr>
              <p:spPr>
                <a:xfrm>
                  <a:off x="4747165" y="1650833"/>
                  <a:ext cx="63381" cy="91664"/>
                </a:xfrm>
                <a:custGeom>
                  <a:avLst/>
                  <a:gdLst>
                    <a:gd name="connsiteX0" fmla="*/ 22379 w 63381"/>
                    <a:gd name="connsiteY0" fmla="*/ 6666 h 91664"/>
                    <a:gd name="connsiteX1" fmla="*/ 63382 w 63381"/>
                    <a:gd name="connsiteY1" fmla="*/ 91665 h 91664"/>
                    <a:gd name="connsiteX2" fmla="*/ 2775 w 63381"/>
                    <a:gd name="connsiteY2" fmla="*/ 19386 h 91664"/>
                    <a:gd name="connsiteX3" fmla="*/ 4272 w 63381"/>
                    <a:gd name="connsiteY3" fmla="*/ 2775 h 91664"/>
                    <a:gd name="connsiteX4" fmla="*/ 20882 w 63381"/>
                    <a:gd name="connsiteY4" fmla="*/ 4272 h 91664"/>
                    <a:gd name="connsiteX5" fmla="*/ 22529 w 63381"/>
                    <a:gd name="connsiteY5" fmla="*/ 6666 h 91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81" h="91664">
                      <a:moveTo>
                        <a:pt x="22379" y="6666"/>
                      </a:moveTo>
                      <a:lnTo>
                        <a:pt x="63382" y="91665"/>
                      </a:lnTo>
                      <a:lnTo>
                        <a:pt x="2775" y="19386"/>
                      </a:lnTo>
                      <a:cubicBezTo>
                        <a:pt x="-1415" y="14448"/>
                        <a:pt x="-816" y="6965"/>
                        <a:pt x="4272" y="2775"/>
                      </a:cubicBezTo>
                      <a:cubicBezTo>
                        <a:pt x="9210" y="-1415"/>
                        <a:pt x="16692" y="-816"/>
                        <a:pt x="20882" y="4272"/>
                      </a:cubicBezTo>
                      <a:cubicBezTo>
                        <a:pt x="21481" y="5020"/>
                        <a:pt x="22080" y="5918"/>
                        <a:pt x="22529" y="6666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40EC012-AE49-84D3-3051-2B8CB47A7957}"/>
                    </a:ext>
                  </a:extLst>
                </p:cNvPr>
                <p:cNvSpPr/>
                <p:nvPr/>
              </p:nvSpPr>
              <p:spPr>
                <a:xfrm>
                  <a:off x="4833710" y="1784815"/>
                  <a:ext cx="303362" cy="445825"/>
                </a:xfrm>
                <a:custGeom>
                  <a:avLst/>
                  <a:gdLst>
                    <a:gd name="connsiteX0" fmla="*/ 21431 w 303362"/>
                    <a:gd name="connsiteY0" fmla="*/ 5269 h 445825"/>
                    <a:gd name="connsiteX1" fmla="*/ 303363 w 303362"/>
                    <a:gd name="connsiteY1" fmla="*/ 445825 h 445825"/>
                    <a:gd name="connsiteX2" fmla="*/ 2127 w 303362"/>
                    <a:gd name="connsiteY2" fmla="*/ 18438 h 445825"/>
                    <a:gd name="connsiteX3" fmla="*/ 4970 w 303362"/>
                    <a:gd name="connsiteY3" fmla="*/ 2127 h 445825"/>
                    <a:gd name="connsiteX4" fmla="*/ 21281 w 303362"/>
                    <a:gd name="connsiteY4" fmla="*/ 4970 h 445825"/>
                    <a:gd name="connsiteX5" fmla="*/ 21581 w 303362"/>
                    <a:gd name="connsiteY5" fmla="*/ 5419 h 445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362" h="445825">
                      <a:moveTo>
                        <a:pt x="21431" y="5269"/>
                      </a:moveTo>
                      <a:lnTo>
                        <a:pt x="303363" y="445825"/>
                      </a:lnTo>
                      <a:lnTo>
                        <a:pt x="2127" y="18438"/>
                      </a:lnTo>
                      <a:cubicBezTo>
                        <a:pt x="-1614" y="13201"/>
                        <a:pt x="-268" y="5868"/>
                        <a:pt x="4970" y="2127"/>
                      </a:cubicBezTo>
                      <a:cubicBezTo>
                        <a:pt x="10208" y="-1614"/>
                        <a:pt x="17540" y="-267"/>
                        <a:pt x="21281" y="4970"/>
                      </a:cubicBezTo>
                      <a:cubicBezTo>
                        <a:pt x="21281" y="4970"/>
                        <a:pt x="21431" y="5269"/>
                        <a:pt x="21581" y="5419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995669C-CA75-B464-5145-64FF3D9AD360}"/>
                    </a:ext>
                  </a:extLst>
                </p:cNvPr>
                <p:cNvSpPr/>
                <p:nvPr/>
              </p:nvSpPr>
              <p:spPr>
                <a:xfrm>
                  <a:off x="7414973" y="1331422"/>
                  <a:ext cx="231351" cy="225365"/>
                </a:xfrm>
                <a:custGeom>
                  <a:avLst/>
                  <a:gdLst>
                    <a:gd name="connsiteX0" fmla="*/ 0 w 231351"/>
                    <a:gd name="connsiteY0" fmla="*/ 149795 h 225365"/>
                    <a:gd name="connsiteX1" fmla="*/ 80808 w 231351"/>
                    <a:gd name="connsiteY1" fmla="*/ 155481 h 225365"/>
                    <a:gd name="connsiteX2" fmla="*/ 121961 w 231351"/>
                    <a:gd name="connsiteY2" fmla="*/ 225366 h 225365"/>
                    <a:gd name="connsiteX3" fmla="*/ 152339 w 231351"/>
                    <a:gd name="connsiteY3" fmla="*/ 150244 h 225365"/>
                    <a:gd name="connsiteX4" fmla="*/ 231351 w 231351"/>
                    <a:gd name="connsiteY4" fmla="*/ 132735 h 225365"/>
                    <a:gd name="connsiteX5" fmla="*/ 169398 w 231351"/>
                    <a:gd name="connsiteY5" fmla="*/ 80659 h 225365"/>
                    <a:gd name="connsiteX6" fmla="*/ 177180 w 231351"/>
                    <a:gd name="connsiteY6" fmla="*/ 0 h 225365"/>
                    <a:gd name="connsiteX7" fmla="*/ 108493 w 231351"/>
                    <a:gd name="connsiteY7" fmla="*/ 42799 h 225365"/>
                    <a:gd name="connsiteX8" fmla="*/ 34119 w 231351"/>
                    <a:gd name="connsiteY8" fmla="*/ 10625 h 225365"/>
                    <a:gd name="connsiteX9" fmla="*/ 53723 w 231351"/>
                    <a:gd name="connsiteY9" fmla="*/ 89189 h 225365"/>
                    <a:gd name="connsiteX10" fmla="*/ 0 w 231351"/>
                    <a:gd name="connsiteY10" fmla="*/ 149795 h 22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1351" h="225365">
                      <a:moveTo>
                        <a:pt x="0" y="149795"/>
                      </a:moveTo>
                      <a:lnTo>
                        <a:pt x="80808" y="155481"/>
                      </a:lnTo>
                      <a:lnTo>
                        <a:pt x="121961" y="225366"/>
                      </a:lnTo>
                      <a:lnTo>
                        <a:pt x="152339" y="150244"/>
                      </a:lnTo>
                      <a:lnTo>
                        <a:pt x="231351" y="132735"/>
                      </a:lnTo>
                      <a:lnTo>
                        <a:pt x="169398" y="80659"/>
                      </a:lnTo>
                      <a:lnTo>
                        <a:pt x="177180" y="0"/>
                      </a:lnTo>
                      <a:lnTo>
                        <a:pt x="108493" y="42799"/>
                      </a:lnTo>
                      <a:lnTo>
                        <a:pt x="34119" y="10625"/>
                      </a:lnTo>
                      <a:lnTo>
                        <a:pt x="53723" y="89189"/>
                      </a:lnTo>
                      <a:lnTo>
                        <a:pt x="0" y="149795"/>
                      </a:ln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FF025B9-93FE-6846-703C-262F83C92774}"/>
                    </a:ext>
                  </a:extLst>
                </p:cNvPr>
                <p:cNvSpPr/>
                <p:nvPr/>
              </p:nvSpPr>
              <p:spPr>
                <a:xfrm>
                  <a:off x="6046587" y="331463"/>
                  <a:ext cx="23523" cy="228687"/>
                </a:xfrm>
                <a:custGeom>
                  <a:avLst/>
                  <a:gdLst>
                    <a:gd name="connsiteX0" fmla="*/ 23524 w 23523"/>
                    <a:gd name="connsiteY0" fmla="*/ 12001 h 228687"/>
                    <a:gd name="connsiteX1" fmla="*/ 17089 w 23523"/>
                    <a:gd name="connsiteY1" fmla="*/ 228687 h 228687"/>
                    <a:gd name="connsiteX2" fmla="*/ 29 w 23523"/>
                    <a:gd name="connsiteY2" fmla="*/ 12599 h 228687"/>
                    <a:gd name="connsiteX3" fmla="*/ 10804 w 23523"/>
                    <a:gd name="connsiteY3" fmla="*/ 29 h 228687"/>
                    <a:gd name="connsiteX4" fmla="*/ 23374 w 23523"/>
                    <a:gd name="connsiteY4" fmla="*/ 10804 h 228687"/>
                    <a:gd name="connsiteX5" fmla="*/ 23374 w 23523"/>
                    <a:gd name="connsiteY5" fmla="*/ 12001 h 228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23" h="228687">
                      <a:moveTo>
                        <a:pt x="23524" y="12001"/>
                      </a:moveTo>
                      <a:lnTo>
                        <a:pt x="17089" y="228687"/>
                      </a:lnTo>
                      <a:lnTo>
                        <a:pt x="29" y="12599"/>
                      </a:lnTo>
                      <a:cubicBezTo>
                        <a:pt x="-420" y="6165"/>
                        <a:pt x="4369" y="478"/>
                        <a:pt x="10804" y="29"/>
                      </a:cubicBezTo>
                      <a:cubicBezTo>
                        <a:pt x="17238" y="-420"/>
                        <a:pt x="22925" y="4369"/>
                        <a:pt x="23374" y="10804"/>
                      </a:cubicBezTo>
                      <a:cubicBezTo>
                        <a:pt x="23374" y="11253"/>
                        <a:pt x="23374" y="11701"/>
                        <a:pt x="23374" y="12001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B83DB71-FE4C-601E-2A25-8D6CC753EB5A}"/>
                    </a:ext>
                  </a:extLst>
                </p:cNvPr>
                <p:cNvSpPr/>
                <p:nvPr/>
              </p:nvSpPr>
              <p:spPr>
                <a:xfrm>
                  <a:off x="6089702" y="2086070"/>
                  <a:ext cx="23507" cy="368888"/>
                </a:xfrm>
                <a:custGeom>
                  <a:avLst/>
                  <a:gdLst>
                    <a:gd name="connsiteX0" fmla="*/ 23507 w 23507"/>
                    <a:gd name="connsiteY0" fmla="*/ 11835 h 368888"/>
                    <a:gd name="connsiteX1" fmla="*/ 20514 w 23507"/>
                    <a:gd name="connsiteY1" fmla="*/ 368889 h 368888"/>
                    <a:gd name="connsiteX2" fmla="*/ 13 w 23507"/>
                    <a:gd name="connsiteY2" fmla="*/ 12434 h 368888"/>
                    <a:gd name="connsiteX3" fmla="*/ 11087 w 23507"/>
                    <a:gd name="connsiteY3" fmla="*/ 13 h 368888"/>
                    <a:gd name="connsiteX4" fmla="*/ 23507 w 23507"/>
                    <a:gd name="connsiteY4" fmla="*/ 11087 h 368888"/>
                    <a:gd name="connsiteX5" fmla="*/ 23507 w 23507"/>
                    <a:gd name="connsiteY5" fmla="*/ 11835 h 36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07" h="368888">
                      <a:moveTo>
                        <a:pt x="23507" y="11835"/>
                      </a:moveTo>
                      <a:lnTo>
                        <a:pt x="20514" y="368889"/>
                      </a:lnTo>
                      <a:lnTo>
                        <a:pt x="13" y="12434"/>
                      </a:lnTo>
                      <a:cubicBezTo>
                        <a:pt x="-286" y="5999"/>
                        <a:pt x="4652" y="462"/>
                        <a:pt x="11087" y="13"/>
                      </a:cubicBezTo>
                      <a:cubicBezTo>
                        <a:pt x="17521" y="-286"/>
                        <a:pt x="23058" y="4503"/>
                        <a:pt x="23507" y="11087"/>
                      </a:cubicBezTo>
                      <a:cubicBezTo>
                        <a:pt x="23507" y="11386"/>
                        <a:pt x="23507" y="11536"/>
                        <a:pt x="23507" y="11835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DA60BE02-86B4-5EE1-0789-0C12C6666DE1}"/>
                    </a:ext>
                  </a:extLst>
                </p:cNvPr>
                <p:cNvSpPr/>
                <p:nvPr/>
              </p:nvSpPr>
              <p:spPr>
                <a:xfrm>
                  <a:off x="6053682" y="617047"/>
                  <a:ext cx="23528" cy="106814"/>
                </a:xfrm>
                <a:custGeom>
                  <a:avLst/>
                  <a:gdLst>
                    <a:gd name="connsiteX0" fmla="*/ 23462 w 23528"/>
                    <a:gd name="connsiteY0" fmla="*/ 12987 h 106814"/>
                    <a:gd name="connsiteX1" fmla="*/ 14035 w 23528"/>
                    <a:gd name="connsiteY1" fmla="*/ 106815 h 106814"/>
                    <a:gd name="connsiteX2" fmla="*/ 117 w 23528"/>
                    <a:gd name="connsiteY2" fmla="*/ 13586 h 106814"/>
                    <a:gd name="connsiteX3" fmla="*/ 9994 w 23528"/>
                    <a:gd name="connsiteY3" fmla="*/ 117 h 106814"/>
                    <a:gd name="connsiteX4" fmla="*/ 23462 w 23528"/>
                    <a:gd name="connsiteY4" fmla="*/ 9994 h 106814"/>
                    <a:gd name="connsiteX5" fmla="*/ 23462 w 23528"/>
                    <a:gd name="connsiteY5" fmla="*/ 12987 h 10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28" h="106814">
                      <a:moveTo>
                        <a:pt x="23462" y="12987"/>
                      </a:moveTo>
                      <a:lnTo>
                        <a:pt x="14035" y="106815"/>
                      </a:lnTo>
                      <a:lnTo>
                        <a:pt x="117" y="13586"/>
                      </a:lnTo>
                      <a:cubicBezTo>
                        <a:pt x="-780" y="7151"/>
                        <a:pt x="3559" y="1165"/>
                        <a:pt x="9994" y="117"/>
                      </a:cubicBezTo>
                      <a:cubicBezTo>
                        <a:pt x="16429" y="-780"/>
                        <a:pt x="22415" y="3559"/>
                        <a:pt x="23462" y="9994"/>
                      </a:cubicBezTo>
                      <a:cubicBezTo>
                        <a:pt x="23462" y="10892"/>
                        <a:pt x="23612" y="11939"/>
                        <a:pt x="23462" y="12987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5FC18C6-E01F-E12B-96CF-DDDAA56F79D5}"/>
                    </a:ext>
                  </a:extLst>
                </p:cNvPr>
                <p:cNvSpPr/>
                <p:nvPr/>
              </p:nvSpPr>
              <p:spPr>
                <a:xfrm>
                  <a:off x="6081815" y="1769017"/>
                  <a:ext cx="23611" cy="106814"/>
                </a:xfrm>
                <a:custGeom>
                  <a:avLst/>
                  <a:gdLst>
                    <a:gd name="connsiteX0" fmla="*/ 23612 w 23611"/>
                    <a:gd name="connsiteY0" fmla="*/ 12987 h 106814"/>
                    <a:gd name="connsiteX1" fmla="*/ 14184 w 23611"/>
                    <a:gd name="connsiteY1" fmla="*/ 106815 h 106814"/>
                    <a:gd name="connsiteX2" fmla="*/ 117 w 23611"/>
                    <a:gd name="connsiteY2" fmla="*/ 13586 h 106814"/>
                    <a:gd name="connsiteX3" fmla="*/ 9994 w 23611"/>
                    <a:gd name="connsiteY3" fmla="*/ 118 h 106814"/>
                    <a:gd name="connsiteX4" fmla="*/ 23462 w 23611"/>
                    <a:gd name="connsiteY4" fmla="*/ 9994 h 106814"/>
                    <a:gd name="connsiteX5" fmla="*/ 23462 w 23611"/>
                    <a:gd name="connsiteY5" fmla="*/ 12987 h 10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11" h="106814">
                      <a:moveTo>
                        <a:pt x="23612" y="12987"/>
                      </a:moveTo>
                      <a:lnTo>
                        <a:pt x="14184" y="106815"/>
                      </a:lnTo>
                      <a:lnTo>
                        <a:pt x="117" y="13586"/>
                      </a:lnTo>
                      <a:cubicBezTo>
                        <a:pt x="-780" y="7151"/>
                        <a:pt x="3559" y="1165"/>
                        <a:pt x="9994" y="118"/>
                      </a:cubicBezTo>
                      <a:cubicBezTo>
                        <a:pt x="16429" y="-780"/>
                        <a:pt x="22415" y="3559"/>
                        <a:pt x="23462" y="9994"/>
                      </a:cubicBezTo>
                      <a:cubicBezTo>
                        <a:pt x="23462" y="10892"/>
                        <a:pt x="23612" y="11940"/>
                        <a:pt x="23462" y="12987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3163513-32A4-E814-4836-462F017EA201}"/>
                    </a:ext>
                  </a:extLst>
                </p:cNvPr>
                <p:cNvSpPr/>
                <p:nvPr/>
              </p:nvSpPr>
              <p:spPr>
                <a:xfrm>
                  <a:off x="6085407" y="1918213"/>
                  <a:ext cx="23611" cy="106814"/>
                </a:xfrm>
                <a:custGeom>
                  <a:avLst/>
                  <a:gdLst>
                    <a:gd name="connsiteX0" fmla="*/ 23612 w 23611"/>
                    <a:gd name="connsiteY0" fmla="*/ 12987 h 106814"/>
                    <a:gd name="connsiteX1" fmla="*/ 14184 w 23611"/>
                    <a:gd name="connsiteY1" fmla="*/ 106815 h 106814"/>
                    <a:gd name="connsiteX2" fmla="*/ 117 w 23611"/>
                    <a:gd name="connsiteY2" fmla="*/ 13586 h 106814"/>
                    <a:gd name="connsiteX3" fmla="*/ 9994 w 23611"/>
                    <a:gd name="connsiteY3" fmla="*/ 118 h 106814"/>
                    <a:gd name="connsiteX4" fmla="*/ 23462 w 23611"/>
                    <a:gd name="connsiteY4" fmla="*/ 9994 h 106814"/>
                    <a:gd name="connsiteX5" fmla="*/ 23462 w 23611"/>
                    <a:gd name="connsiteY5" fmla="*/ 12987 h 10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11" h="106814">
                      <a:moveTo>
                        <a:pt x="23612" y="12987"/>
                      </a:moveTo>
                      <a:lnTo>
                        <a:pt x="14184" y="106815"/>
                      </a:lnTo>
                      <a:lnTo>
                        <a:pt x="117" y="13586"/>
                      </a:lnTo>
                      <a:cubicBezTo>
                        <a:pt x="-780" y="7151"/>
                        <a:pt x="3559" y="1165"/>
                        <a:pt x="9994" y="118"/>
                      </a:cubicBezTo>
                      <a:cubicBezTo>
                        <a:pt x="16429" y="-780"/>
                        <a:pt x="22414" y="3559"/>
                        <a:pt x="23462" y="9994"/>
                      </a:cubicBezTo>
                      <a:cubicBezTo>
                        <a:pt x="23462" y="10892"/>
                        <a:pt x="23612" y="11939"/>
                        <a:pt x="23462" y="12987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C4415C5-F4B0-1EAA-A8E3-7034D1FC5AE8}"/>
                    </a:ext>
                  </a:extLst>
                </p:cNvPr>
                <p:cNvSpPr/>
                <p:nvPr/>
              </p:nvSpPr>
              <p:spPr>
                <a:xfrm>
                  <a:off x="6057678" y="776375"/>
                  <a:ext cx="34879" cy="959238"/>
                </a:xfrm>
                <a:custGeom>
                  <a:avLst/>
                  <a:gdLst>
                    <a:gd name="connsiteX0" fmla="*/ 23357 w 34879"/>
                    <a:gd name="connsiteY0" fmla="*/ 11535 h 959238"/>
                    <a:gd name="connsiteX1" fmla="*/ 34880 w 34879"/>
                    <a:gd name="connsiteY1" fmla="*/ 959239 h 959238"/>
                    <a:gd name="connsiteX2" fmla="*/ 13 w 34879"/>
                    <a:gd name="connsiteY2" fmla="*/ 12134 h 959238"/>
                    <a:gd name="connsiteX3" fmla="*/ 11236 w 34879"/>
                    <a:gd name="connsiteY3" fmla="*/ 13 h 959238"/>
                    <a:gd name="connsiteX4" fmla="*/ 23357 w 34879"/>
                    <a:gd name="connsiteY4" fmla="*/ 11236 h 959238"/>
                    <a:gd name="connsiteX5" fmla="*/ 23357 w 34879"/>
                    <a:gd name="connsiteY5" fmla="*/ 11535 h 959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879" h="959238">
                      <a:moveTo>
                        <a:pt x="23357" y="11535"/>
                      </a:moveTo>
                      <a:lnTo>
                        <a:pt x="34880" y="959239"/>
                      </a:lnTo>
                      <a:lnTo>
                        <a:pt x="13" y="12134"/>
                      </a:lnTo>
                      <a:cubicBezTo>
                        <a:pt x="-287" y="5699"/>
                        <a:pt x="4801" y="312"/>
                        <a:pt x="11236" y="13"/>
                      </a:cubicBezTo>
                      <a:cubicBezTo>
                        <a:pt x="17671" y="-287"/>
                        <a:pt x="23058" y="4801"/>
                        <a:pt x="23357" y="11236"/>
                      </a:cubicBezTo>
                      <a:cubicBezTo>
                        <a:pt x="23357" y="11236"/>
                        <a:pt x="23357" y="11386"/>
                        <a:pt x="23357" y="11535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BAAC7C6-82D7-427F-F8F3-B35394D0E0F7}"/>
                    </a:ext>
                  </a:extLst>
                </p:cNvPr>
                <p:cNvSpPr/>
                <p:nvPr/>
              </p:nvSpPr>
              <p:spPr>
                <a:xfrm>
                  <a:off x="7303188" y="1673840"/>
                  <a:ext cx="63419" cy="91702"/>
                </a:xfrm>
                <a:custGeom>
                  <a:avLst/>
                  <a:gdLst>
                    <a:gd name="connsiteX0" fmla="*/ 60606 w 63419"/>
                    <a:gd name="connsiteY0" fmla="*/ 19424 h 91702"/>
                    <a:gd name="connsiteX1" fmla="*/ 0 w 63419"/>
                    <a:gd name="connsiteY1" fmla="*/ 91703 h 91702"/>
                    <a:gd name="connsiteX2" fmla="*/ 41003 w 63419"/>
                    <a:gd name="connsiteY2" fmla="*/ 6704 h 91702"/>
                    <a:gd name="connsiteX3" fmla="*/ 56715 w 63419"/>
                    <a:gd name="connsiteY3" fmla="*/ 1167 h 91702"/>
                    <a:gd name="connsiteX4" fmla="*/ 62252 w 63419"/>
                    <a:gd name="connsiteY4" fmla="*/ 16880 h 91702"/>
                    <a:gd name="connsiteX5" fmla="*/ 60606 w 63419"/>
                    <a:gd name="connsiteY5" fmla="*/ 19274 h 91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19" h="91702">
                      <a:moveTo>
                        <a:pt x="60606" y="19424"/>
                      </a:moveTo>
                      <a:lnTo>
                        <a:pt x="0" y="91703"/>
                      </a:lnTo>
                      <a:lnTo>
                        <a:pt x="41003" y="6704"/>
                      </a:lnTo>
                      <a:cubicBezTo>
                        <a:pt x="43846" y="868"/>
                        <a:pt x="50880" y="-1676"/>
                        <a:pt x="56715" y="1167"/>
                      </a:cubicBezTo>
                      <a:cubicBezTo>
                        <a:pt x="62552" y="4011"/>
                        <a:pt x="65096" y="11044"/>
                        <a:pt x="62252" y="16880"/>
                      </a:cubicBezTo>
                      <a:cubicBezTo>
                        <a:pt x="61803" y="17778"/>
                        <a:pt x="61205" y="18676"/>
                        <a:pt x="60606" y="19274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8603B75-BC64-EF58-CD62-355A5A0FD0CE}"/>
                    </a:ext>
                  </a:extLst>
                </p:cNvPr>
                <p:cNvSpPr/>
                <p:nvPr/>
              </p:nvSpPr>
              <p:spPr>
                <a:xfrm>
                  <a:off x="6976662" y="1807437"/>
                  <a:ext cx="303486" cy="445949"/>
                </a:xfrm>
                <a:custGeom>
                  <a:avLst/>
                  <a:gdLst>
                    <a:gd name="connsiteX0" fmla="*/ 301386 w 303486"/>
                    <a:gd name="connsiteY0" fmla="*/ 18562 h 445949"/>
                    <a:gd name="connsiteX1" fmla="*/ 0 w 303486"/>
                    <a:gd name="connsiteY1" fmla="*/ 445949 h 445949"/>
                    <a:gd name="connsiteX2" fmla="*/ 281932 w 303486"/>
                    <a:gd name="connsiteY2" fmla="*/ 5394 h 445949"/>
                    <a:gd name="connsiteX3" fmla="*/ 298093 w 303486"/>
                    <a:gd name="connsiteY3" fmla="*/ 1802 h 445949"/>
                    <a:gd name="connsiteX4" fmla="*/ 301685 w 303486"/>
                    <a:gd name="connsiteY4" fmla="*/ 17964 h 445949"/>
                    <a:gd name="connsiteX5" fmla="*/ 301386 w 303486"/>
                    <a:gd name="connsiteY5" fmla="*/ 18413 h 44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486" h="445949">
                      <a:moveTo>
                        <a:pt x="301386" y="18562"/>
                      </a:moveTo>
                      <a:lnTo>
                        <a:pt x="0" y="445949"/>
                      </a:lnTo>
                      <a:lnTo>
                        <a:pt x="281932" y="5394"/>
                      </a:lnTo>
                      <a:cubicBezTo>
                        <a:pt x="285373" y="6"/>
                        <a:pt x="292706" y="-1640"/>
                        <a:pt x="298093" y="1802"/>
                      </a:cubicBezTo>
                      <a:cubicBezTo>
                        <a:pt x="303481" y="5244"/>
                        <a:pt x="305127" y="12577"/>
                        <a:pt x="301685" y="17964"/>
                      </a:cubicBezTo>
                      <a:cubicBezTo>
                        <a:pt x="301685" y="17964"/>
                        <a:pt x="301535" y="18263"/>
                        <a:pt x="301386" y="18413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1C484AC-A1F5-0BDE-3370-36D43EEAECAB}"/>
                    </a:ext>
                  </a:extLst>
                </p:cNvPr>
                <p:cNvSpPr/>
                <p:nvPr/>
              </p:nvSpPr>
              <p:spPr>
                <a:xfrm>
                  <a:off x="7485755" y="5318271"/>
                  <a:ext cx="231351" cy="225515"/>
                </a:xfrm>
                <a:custGeom>
                  <a:avLst/>
                  <a:gdLst>
                    <a:gd name="connsiteX0" fmla="*/ 0 w 231351"/>
                    <a:gd name="connsiteY0" fmla="*/ 75571 h 225515"/>
                    <a:gd name="connsiteX1" fmla="*/ 80808 w 231351"/>
                    <a:gd name="connsiteY1" fmla="*/ 69885 h 225515"/>
                    <a:gd name="connsiteX2" fmla="*/ 121811 w 231351"/>
                    <a:gd name="connsiteY2" fmla="*/ 0 h 225515"/>
                    <a:gd name="connsiteX3" fmla="*/ 152189 w 231351"/>
                    <a:gd name="connsiteY3" fmla="*/ 75122 h 225515"/>
                    <a:gd name="connsiteX4" fmla="*/ 231351 w 231351"/>
                    <a:gd name="connsiteY4" fmla="*/ 92630 h 225515"/>
                    <a:gd name="connsiteX5" fmla="*/ 169399 w 231351"/>
                    <a:gd name="connsiteY5" fmla="*/ 144857 h 225515"/>
                    <a:gd name="connsiteX6" fmla="*/ 177031 w 231351"/>
                    <a:gd name="connsiteY6" fmla="*/ 225516 h 225515"/>
                    <a:gd name="connsiteX7" fmla="*/ 108343 w 231351"/>
                    <a:gd name="connsiteY7" fmla="*/ 182567 h 225515"/>
                    <a:gd name="connsiteX8" fmla="*/ 34119 w 231351"/>
                    <a:gd name="connsiteY8" fmla="*/ 214890 h 225515"/>
                    <a:gd name="connsiteX9" fmla="*/ 53573 w 231351"/>
                    <a:gd name="connsiteY9" fmla="*/ 136327 h 225515"/>
                    <a:gd name="connsiteX10" fmla="*/ 0 w 231351"/>
                    <a:gd name="connsiteY10" fmla="*/ 75571 h 225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1351" h="225515">
                      <a:moveTo>
                        <a:pt x="0" y="75571"/>
                      </a:moveTo>
                      <a:lnTo>
                        <a:pt x="80808" y="69885"/>
                      </a:lnTo>
                      <a:lnTo>
                        <a:pt x="121811" y="0"/>
                      </a:lnTo>
                      <a:lnTo>
                        <a:pt x="152189" y="75122"/>
                      </a:lnTo>
                      <a:lnTo>
                        <a:pt x="231351" y="92630"/>
                      </a:lnTo>
                      <a:lnTo>
                        <a:pt x="169399" y="144857"/>
                      </a:lnTo>
                      <a:lnTo>
                        <a:pt x="177031" y="225516"/>
                      </a:lnTo>
                      <a:lnTo>
                        <a:pt x="108343" y="182567"/>
                      </a:lnTo>
                      <a:lnTo>
                        <a:pt x="34119" y="214890"/>
                      </a:lnTo>
                      <a:lnTo>
                        <a:pt x="53573" y="136327"/>
                      </a:lnTo>
                      <a:lnTo>
                        <a:pt x="0" y="75571"/>
                      </a:ln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169B94A-7D99-3B2B-D44C-8870CBD61B9D}"/>
                    </a:ext>
                  </a:extLst>
                </p:cNvPr>
                <p:cNvSpPr/>
                <p:nvPr/>
              </p:nvSpPr>
              <p:spPr>
                <a:xfrm>
                  <a:off x="8515913" y="4567800"/>
                  <a:ext cx="201122" cy="117919"/>
                </a:xfrm>
                <a:custGeom>
                  <a:avLst/>
                  <a:gdLst>
                    <a:gd name="connsiteX0" fmla="*/ 183166 w 201122"/>
                    <a:gd name="connsiteY0" fmla="*/ 115975 h 117919"/>
                    <a:gd name="connsiteX1" fmla="*/ 0 w 201122"/>
                    <a:gd name="connsiteY1" fmla="*/ 0 h 117919"/>
                    <a:gd name="connsiteX2" fmla="*/ 194539 w 201122"/>
                    <a:gd name="connsiteY2" fmla="*/ 95623 h 117919"/>
                    <a:gd name="connsiteX3" fmla="*/ 199926 w 201122"/>
                    <a:gd name="connsiteY3" fmla="*/ 111336 h 117919"/>
                    <a:gd name="connsiteX4" fmla="*/ 184213 w 201122"/>
                    <a:gd name="connsiteY4" fmla="*/ 116723 h 117919"/>
                    <a:gd name="connsiteX5" fmla="*/ 183166 w 201122"/>
                    <a:gd name="connsiteY5" fmla="*/ 116124 h 117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1122" h="117919">
                      <a:moveTo>
                        <a:pt x="183166" y="115975"/>
                      </a:moveTo>
                      <a:lnTo>
                        <a:pt x="0" y="0"/>
                      </a:lnTo>
                      <a:lnTo>
                        <a:pt x="194539" y="95623"/>
                      </a:lnTo>
                      <a:cubicBezTo>
                        <a:pt x="200375" y="98466"/>
                        <a:pt x="202770" y="105500"/>
                        <a:pt x="199926" y="111336"/>
                      </a:cubicBezTo>
                      <a:cubicBezTo>
                        <a:pt x="197083" y="117172"/>
                        <a:pt x="190050" y="119566"/>
                        <a:pt x="184213" y="116723"/>
                      </a:cubicBezTo>
                      <a:cubicBezTo>
                        <a:pt x="183764" y="116574"/>
                        <a:pt x="183465" y="116274"/>
                        <a:pt x="183166" y="116124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3E4CF1A-5F9B-E7E1-C903-B8EF3652B798}"/>
                    </a:ext>
                  </a:extLst>
                </p:cNvPr>
                <p:cNvSpPr/>
                <p:nvPr/>
              </p:nvSpPr>
              <p:spPr>
                <a:xfrm>
                  <a:off x="8372852" y="4487740"/>
                  <a:ext cx="94737" cy="58374"/>
                </a:xfrm>
                <a:custGeom>
                  <a:avLst/>
                  <a:gdLst>
                    <a:gd name="connsiteX0" fmla="*/ 76020 w 94737"/>
                    <a:gd name="connsiteY0" fmla="*/ 55967 h 58374"/>
                    <a:gd name="connsiteX1" fmla="*/ 0 w 94737"/>
                    <a:gd name="connsiteY1" fmla="*/ 0 h 58374"/>
                    <a:gd name="connsiteX2" fmla="*/ 87393 w 94737"/>
                    <a:gd name="connsiteY2" fmla="*/ 35616 h 58374"/>
                    <a:gd name="connsiteX3" fmla="*/ 93828 w 94737"/>
                    <a:gd name="connsiteY3" fmla="*/ 51029 h 58374"/>
                    <a:gd name="connsiteX4" fmla="*/ 78414 w 94737"/>
                    <a:gd name="connsiteY4" fmla="*/ 57464 h 58374"/>
                    <a:gd name="connsiteX5" fmla="*/ 75870 w 94737"/>
                    <a:gd name="connsiteY5" fmla="*/ 55967 h 5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737" h="58374">
                      <a:moveTo>
                        <a:pt x="76020" y="55967"/>
                      </a:moveTo>
                      <a:lnTo>
                        <a:pt x="0" y="0"/>
                      </a:lnTo>
                      <a:lnTo>
                        <a:pt x="87393" y="35616"/>
                      </a:lnTo>
                      <a:cubicBezTo>
                        <a:pt x="93379" y="38010"/>
                        <a:pt x="96372" y="44894"/>
                        <a:pt x="93828" y="51029"/>
                      </a:cubicBezTo>
                      <a:cubicBezTo>
                        <a:pt x="91433" y="57015"/>
                        <a:pt x="84549" y="60008"/>
                        <a:pt x="78414" y="57464"/>
                      </a:cubicBezTo>
                      <a:cubicBezTo>
                        <a:pt x="77516" y="57165"/>
                        <a:pt x="76618" y="56566"/>
                        <a:pt x="75870" y="55967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51D89E9-4D80-2240-7A56-D3E9D3FDBD44}"/>
                    </a:ext>
                  </a:extLst>
                </p:cNvPr>
                <p:cNvSpPr/>
                <p:nvPr/>
              </p:nvSpPr>
              <p:spPr>
                <a:xfrm>
                  <a:off x="7490095" y="3993013"/>
                  <a:ext cx="838577" cy="474939"/>
                </a:xfrm>
                <a:custGeom>
                  <a:avLst/>
                  <a:gdLst>
                    <a:gd name="connsiteX0" fmla="*/ 821103 w 838577"/>
                    <a:gd name="connsiteY0" fmla="*/ 473477 h 474939"/>
                    <a:gd name="connsiteX1" fmla="*/ 0 w 838577"/>
                    <a:gd name="connsiteY1" fmla="*/ 0 h 474939"/>
                    <a:gd name="connsiteX2" fmla="*/ 832477 w 838577"/>
                    <a:gd name="connsiteY2" fmla="*/ 452976 h 474939"/>
                    <a:gd name="connsiteX3" fmla="*/ 837116 w 838577"/>
                    <a:gd name="connsiteY3" fmla="*/ 468838 h 474939"/>
                    <a:gd name="connsiteX4" fmla="*/ 821253 w 838577"/>
                    <a:gd name="connsiteY4" fmla="*/ 473477 h 474939"/>
                    <a:gd name="connsiteX5" fmla="*/ 820954 w 838577"/>
                    <a:gd name="connsiteY5" fmla="*/ 473477 h 474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577" h="474939">
                      <a:moveTo>
                        <a:pt x="821103" y="473477"/>
                      </a:moveTo>
                      <a:lnTo>
                        <a:pt x="0" y="0"/>
                      </a:lnTo>
                      <a:lnTo>
                        <a:pt x="832477" y="452976"/>
                      </a:lnTo>
                      <a:cubicBezTo>
                        <a:pt x="838163" y="456119"/>
                        <a:pt x="840258" y="463152"/>
                        <a:pt x="837116" y="468838"/>
                      </a:cubicBezTo>
                      <a:cubicBezTo>
                        <a:pt x="833973" y="474525"/>
                        <a:pt x="826940" y="476620"/>
                        <a:pt x="821253" y="473477"/>
                      </a:cubicBezTo>
                      <a:cubicBezTo>
                        <a:pt x="821253" y="473477"/>
                        <a:pt x="821103" y="473477"/>
                        <a:pt x="820954" y="473477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B1DC48C-D4C9-BC0A-F30C-A979C5FE0D44}"/>
                    </a:ext>
                  </a:extLst>
                </p:cNvPr>
                <p:cNvSpPr/>
                <p:nvPr/>
              </p:nvSpPr>
              <p:spPr>
                <a:xfrm>
                  <a:off x="7373821" y="5109665"/>
                  <a:ext cx="63381" cy="91664"/>
                </a:xfrm>
                <a:custGeom>
                  <a:avLst/>
                  <a:gdLst>
                    <a:gd name="connsiteX0" fmla="*/ 41003 w 63381"/>
                    <a:gd name="connsiteY0" fmla="*/ 84998 h 91664"/>
                    <a:gd name="connsiteX1" fmla="*/ 0 w 63381"/>
                    <a:gd name="connsiteY1" fmla="*/ 0 h 91664"/>
                    <a:gd name="connsiteX2" fmla="*/ 60606 w 63381"/>
                    <a:gd name="connsiteY2" fmla="*/ 72279 h 91664"/>
                    <a:gd name="connsiteX3" fmla="*/ 59110 w 63381"/>
                    <a:gd name="connsiteY3" fmla="*/ 88889 h 91664"/>
                    <a:gd name="connsiteX4" fmla="*/ 42499 w 63381"/>
                    <a:gd name="connsiteY4" fmla="*/ 87393 h 91664"/>
                    <a:gd name="connsiteX5" fmla="*/ 40853 w 63381"/>
                    <a:gd name="connsiteY5" fmla="*/ 84998 h 91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81" h="91664">
                      <a:moveTo>
                        <a:pt x="41003" y="84998"/>
                      </a:moveTo>
                      <a:lnTo>
                        <a:pt x="0" y="0"/>
                      </a:lnTo>
                      <a:lnTo>
                        <a:pt x="60606" y="72279"/>
                      </a:lnTo>
                      <a:cubicBezTo>
                        <a:pt x="64796" y="77217"/>
                        <a:pt x="64197" y="84699"/>
                        <a:pt x="59110" y="88889"/>
                      </a:cubicBezTo>
                      <a:cubicBezTo>
                        <a:pt x="54172" y="93079"/>
                        <a:pt x="46689" y="92481"/>
                        <a:pt x="42499" y="87393"/>
                      </a:cubicBezTo>
                      <a:cubicBezTo>
                        <a:pt x="41900" y="86645"/>
                        <a:pt x="41302" y="85747"/>
                        <a:pt x="40853" y="84998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1BC63F-DFDF-8413-E088-EB2FCA7AF1D5}"/>
                    </a:ext>
                  </a:extLst>
                </p:cNvPr>
                <p:cNvSpPr/>
                <p:nvPr/>
              </p:nvSpPr>
              <p:spPr>
                <a:xfrm>
                  <a:off x="7047295" y="4621672"/>
                  <a:ext cx="303362" cy="445824"/>
                </a:xfrm>
                <a:custGeom>
                  <a:avLst/>
                  <a:gdLst>
                    <a:gd name="connsiteX0" fmla="*/ 281932 w 303362"/>
                    <a:gd name="connsiteY0" fmla="*/ 440406 h 445824"/>
                    <a:gd name="connsiteX1" fmla="*/ 0 w 303362"/>
                    <a:gd name="connsiteY1" fmla="*/ 0 h 445824"/>
                    <a:gd name="connsiteX2" fmla="*/ 301236 w 303362"/>
                    <a:gd name="connsiteY2" fmla="*/ 427387 h 445824"/>
                    <a:gd name="connsiteX3" fmla="*/ 298393 w 303362"/>
                    <a:gd name="connsiteY3" fmla="*/ 443698 h 445824"/>
                    <a:gd name="connsiteX4" fmla="*/ 282081 w 303362"/>
                    <a:gd name="connsiteY4" fmla="*/ 440855 h 445824"/>
                    <a:gd name="connsiteX5" fmla="*/ 281782 w 303362"/>
                    <a:gd name="connsiteY5" fmla="*/ 440406 h 445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362" h="445824">
                      <a:moveTo>
                        <a:pt x="281932" y="440406"/>
                      </a:moveTo>
                      <a:lnTo>
                        <a:pt x="0" y="0"/>
                      </a:lnTo>
                      <a:lnTo>
                        <a:pt x="301236" y="427387"/>
                      </a:lnTo>
                      <a:cubicBezTo>
                        <a:pt x="304977" y="432624"/>
                        <a:pt x="303630" y="439957"/>
                        <a:pt x="298393" y="443698"/>
                      </a:cubicBezTo>
                      <a:cubicBezTo>
                        <a:pt x="293155" y="447439"/>
                        <a:pt x="285823" y="446093"/>
                        <a:pt x="282081" y="440855"/>
                      </a:cubicBezTo>
                      <a:cubicBezTo>
                        <a:pt x="282081" y="440855"/>
                        <a:pt x="281932" y="440556"/>
                        <a:pt x="281782" y="440406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B2A33D6-577B-3DBB-2D75-9B1C27414575}"/>
                    </a:ext>
                  </a:extLst>
                </p:cNvPr>
                <p:cNvSpPr/>
                <p:nvPr/>
              </p:nvSpPr>
              <p:spPr>
                <a:xfrm>
                  <a:off x="4538043" y="5295375"/>
                  <a:ext cx="231351" cy="225365"/>
                </a:xfrm>
                <a:custGeom>
                  <a:avLst/>
                  <a:gdLst>
                    <a:gd name="connsiteX0" fmla="*/ 231352 w 231351"/>
                    <a:gd name="connsiteY0" fmla="*/ 75571 h 225365"/>
                    <a:gd name="connsiteX1" fmla="*/ 150543 w 231351"/>
                    <a:gd name="connsiteY1" fmla="*/ 69885 h 225365"/>
                    <a:gd name="connsiteX2" fmla="*/ 109391 w 231351"/>
                    <a:gd name="connsiteY2" fmla="*/ 0 h 225365"/>
                    <a:gd name="connsiteX3" fmla="*/ 79013 w 231351"/>
                    <a:gd name="connsiteY3" fmla="*/ 75122 h 225365"/>
                    <a:gd name="connsiteX4" fmla="*/ 0 w 231351"/>
                    <a:gd name="connsiteY4" fmla="*/ 92630 h 225365"/>
                    <a:gd name="connsiteX5" fmla="*/ 61953 w 231351"/>
                    <a:gd name="connsiteY5" fmla="*/ 144707 h 225365"/>
                    <a:gd name="connsiteX6" fmla="*/ 54172 w 231351"/>
                    <a:gd name="connsiteY6" fmla="*/ 225366 h 225365"/>
                    <a:gd name="connsiteX7" fmla="*/ 123008 w 231351"/>
                    <a:gd name="connsiteY7" fmla="*/ 182567 h 225365"/>
                    <a:gd name="connsiteX8" fmla="*/ 197232 w 231351"/>
                    <a:gd name="connsiteY8" fmla="*/ 214741 h 225365"/>
                    <a:gd name="connsiteX9" fmla="*/ 177629 w 231351"/>
                    <a:gd name="connsiteY9" fmla="*/ 136177 h 225365"/>
                    <a:gd name="connsiteX10" fmla="*/ 231352 w 231351"/>
                    <a:gd name="connsiteY10" fmla="*/ 75571 h 22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1351" h="225365">
                      <a:moveTo>
                        <a:pt x="231352" y="75571"/>
                      </a:moveTo>
                      <a:lnTo>
                        <a:pt x="150543" y="69885"/>
                      </a:lnTo>
                      <a:lnTo>
                        <a:pt x="109391" y="0"/>
                      </a:lnTo>
                      <a:lnTo>
                        <a:pt x="79013" y="75122"/>
                      </a:lnTo>
                      <a:lnTo>
                        <a:pt x="0" y="92630"/>
                      </a:lnTo>
                      <a:lnTo>
                        <a:pt x="61953" y="144707"/>
                      </a:lnTo>
                      <a:lnTo>
                        <a:pt x="54172" y="225366"/>
                      </a:lnTo>
                      <a:lnTo>
                        <a:pt x="123008" y="182567"/>
                      </a:lnTo>
                      <a:lnTo>
                        <a:pt x="197232" y="214741"/>
                      </a:lnTo>
                      <a:lnTo>
                        <a:pt x="177629" y="136177"/>
                      </a:lnTo>
                      <a:lnTo>
                        <a:pt x="231352" y="75571"/>
                      </a:ln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3CAA832-9EB8-3411-583A-D5FC5D1B24F1}"/>
                    </a:ext>
                  </a:extLst>
                </p:cNvPr>
                <p:cNvSpPr/>
                <p:nvPr/>
              </p:nvSpPr>
              <p:spPr>
                <a:xfrm>
                  <a:off x="3477148" y="4671055"/>
                  <a:ext cx="197441" cy="124114"/>
                </a:xfrm>
                <a:custGeom>
                  <a:avLst/>
                  <a:gdLst>
                    <a:gd name="connsiteX0" fmla="*/ 6195 w 197441"/>
                    <a:gd name="connsiteY0" fmla="*/ 102208 h 124114"/>
                    <a:gd name="connsiteX1" fmla="*/ 197441 w 197441"/>
                    <a:gd name="connsiteY1" fmla="*/ 0 h 124114"/>
                    <a:gd name="connsiteX2" fmla="*/ 18316 w 197441"/>
                    <a:gd name="connsiteY2" fmla="*/ 122111 h 124114"/>
                    <a:gd name="connsiteX3" fmla="*/ 2004 w 197441"/>
                    <a:gd name="connsiteY3" fmla="*/ 118968 h 124114"/>
                    <a:gd name="connsiteX4" fmla="*/ 5147 w 197441"/>
                    <a:gd name="connsiteY4" fmla="*/ 102656 h 124114"/>
                    <a:gd name="connsiteX5" fmla="*/ 6195 w 197441"/>
                    <a:gd name="connsiteY5" fmla="*/ 102058 h 124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441" h="124114">
                      <a:moveTo>
                        <a:pt x="6195" y="102208"/>
                      </a:moveTo>
                      <a:lnTo>
                        <a:pt x="197441" y="0"/>
                      </a:lnTo>
                      <a:lnTo>
                        <a:pt x="18316" y="122111"/>
                      </a:lnTo>
                      <a:cubicBezTo>
                        <a:pt x="12929" y="125702"/>
                        <a:pt x="5746" y="124355"/>
                        <a:pt x="2004" y="118968"/>
                      </a:cubicBezTo>
                      <a:cubicBezTo>
                        <a:pt x="-1587" y="113581"/>
                        <a:pt x="-240" y="106398"/>
                        <a:pt x="5147" y="102656"/>
                      </a:cubicBezTo>
                      <a:cubicBezTo>
                        <a:pt x="5446" y="102357"/>
                        <a:pt x="5895" y="102208"/>
                        <a:pt x="6195" y="102058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C2A06E8-D894-8715-C125-D5EF08257A48}"/>
                    </a:ext>
                  </a:extLst>
                </p:cNvPr>
                <p:cNvSpPr/>
                <p:nvPr/>
              </p:nvSpPr>
              <p:spPr>
                <a:xfrm>
                  <a:off x="3721739" y="4586206"/>
                  <a:ext cx="93068" cy="61044"/>
                </a:xfrm>
                <a:custGeom>
                  <a:avLst/>
                  <a:gdLst>
                    <a:gd name="connsiteX0" fmla="*/ 6873 w 93068"/>
                    <a:gd name="connsiteY0" fmla="*/ 38459 h 61044"/>
                    <a:gd name="connsiteX1" fmla="*/ 93068 w 93068"/>
                    <a:gd name="connsiteY1" fmla="*/ 0 h 61044"/>
                    <a:gd name="connsiteX2" fmla="*/ 19144 w 93068"/>
                    <a:gd name="connsiteY2" fmla="*/ 58511 h 61044"/>
                    <a:gd name="connsiteX3" fmla="*/ 2533 w 93068"/>
                    <a:gd name="connsiteY3" fmla="*/ 56566 h 61044"/>
                    <a:gd name="connsiteX4" fmla="*/ 4479 w 93068"/>
                    <a:gd name="connsiteY4" fmla="*/ 39955 h 61044"/>
                    <a:gd name="connsiteX5" fmla="*/ 7022 w 93068"/>
                    <a:gd name="connsiteY5" fmla="*/ 38459 h 6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068" h="61044">
                      <a:moveTo>
                        <a:pt x="6873" y="38459"/>
                      </a:moveTo>
                      <a:lnTo>
                        <a:pt x="93068" y="0"/>
                      </a:lnTo>
                      <a:lnTo>
                        <a:pt x="19144" y="58511"/>
                      </a:lnTo>
                      <a:cubicBezTo>
                        <a:pt x="14056" y="62552"/>
                        <a:pt x="6574" y="61654"/>
                        <a:pt x="2533" y="56566"/>
                      </a:cubicBezTo>
                      <a:cubicBezTo>
                        <a:pt x="-1507" y="51478"/>
                        <a:pt x="-609" y="43996"/>
                        <a:pt x="4479" y="39955"/>
                      </a:cubicBezTo>
                      <a:cubicBezTo>
                        <a:pt x="5227" y="39357"/>
                        <a:pt x="6125" y="38759"/>
                        <a:pt x="7022" y="38459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14FE775-F4EE-8C32-0361-9749DD320850}"/>
                    </a:ext>
                  </a:extLst>
                </p:cNvPr>
                <p:cNvSpPr/>
                <p:nvPr/>
              </p:nvSpPr>
              <p:spPr>
                <a:xfrm>
                  <a:off x="3857756" y="4061700"/>
                  <a:ext cx="822450" cy="502957"/>
                </a:xfrm>
                <a:custGeom>
                  <a:avLst/>
                  <a:gdLst>
                    <a:gd name="connsiteX0" fmla="*/ 5836 w 822450"/>
                    <a:gd name="connsiteY0" fmla="*/ 481109 h 502957"/>
                    <a:gd name="connsiteX1" fmla="*/ 822450 w 822450"/>
                    <a:gd name="connsiteY1" fmla="*/ 0 h 502957"/>
                    <a:gd name="connsiteX2" fmla="*/ 17957 w 822450"/>
                    <a:gd name="connsiteY2" fmla="*/ 501162 h 502957"/>
                    <a:gd name="connsiteX3" fmla="*/ 1796 w 822450"/>
                    <a:gd name="connsiteY3" fmla="*/ 497421 h 502957"/>
                    <a:gd name="connsiteX4" fmla="*/ 5537 w 822450"/>
                    <a:gd name="connsiteY4" fmla="*/ 481259 h 502957"/>
                    <a:gd name="connsiteX5" fmla="*/ 5836 w 822450"/>
                    <a:gd name="connsiteY5" fmla="*/ 481259 h 502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2450" h="502957">
                      <a:moveTo>
                        <a:pt x="5836" y="481109"/>
                      </a:moveTo>
                      <a:lnTo>
                        <a:pt x="822450" y="0"/>
                      </a:lnTo>
                      <a:lnTo>
                        <a:pt x="17957" y="501162"/>
                      </a:lnTo>
                      <a:cubicBezTo>
                        <a:pt x="12420" y="504604"/>
                        <a:pt x="5237" y="502958"/>
                        <a:pt x="1796" y="497421"/>
                      </a:cubicBezTo>
                      <a:cubicBezTo>
                        <a:pt x="-1646" y="491884"/>
                        <a:pt x="0" y="484701"/>
                        <a:pt x="5537" y="481259"/>
                      </a:cubicBezTo>
                      <a:cubicBezTo>
                        <a:pt x="5537" y="481259"/>
                        <a:pt x="5686" y="481259"/>
                        <a:pt x="5836" y="481259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3893E275-84D0-850E-CC58-99776604FDD3}"/>
                    </a:ext>
                  </a:extLst>
                </p:cNvPr>
                <p:cNvSpPr/>
                <p:nvPr/>
              </p:nvSpPr>
              <p:spPr>
                <a:xfrm>
                  <a:off x="4817760" y="5086620"/>
                  <a:ext cx="63419" cy="91702"/>
                </a:xfrm>
                <a:custGeom>
                  <a:avLst/>
                  <a:gdLst>
                    <a:gd name="connsiteX0" fmla="*/ 2813 w 63419"/>
                    <a:gd name="connsiteY0" fmla="*/ 72279 h 91702"/>
                    <a:gd name="connsiteX1" fmla="*/ 63420 w 63419"/>
                    <a:gd name="connsiteY1" fmla="*/ 0 h 91702"/>
                    <a:gd name="connsiteX2" fmla="*/ 22417 w 63419"/>
                    <a:gd name="connsiteY2" fmla="*/ 84999 h 91702"/>
                    <a:gd name="connsiteX3" fmla="*/ 6704 w 63419"/>
                    <a:gd name="connsiteY3" fmla="*/ 90536 h 91702"/>
                    <a:gd name="connsiteX4" fmla="*/ 1167 w 63419"/>
                    <a:gd name="connsiteY4" fmla="*/ 74823 h 91702"/>
                    <a:gd name="connsiteX5" fmla="*/ 2813 w 63419"/>
                    <a:gd name="connsiteY5" fmla="*/ 72428 h 91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19" h="91702">
                      <a:moveTo>
                        <a:pt x="2813" y="72279"/>
                      </a:moveTo>
                      <a:lnTo>
                        <a:pt x="63420" y="0"/>
                      </a:lnTo>
                      <a:lnTo>
                        <a:pt x="22417" y="84999"/>
                      </a:lnTo>
                      <a:cubicBezTo>
                        <a:pt x="19574" y="90835"/>
                        <a:pt x="12540" y="93379"/>
                        <a:pt x="6704" y="90536"/>
                      </a:cubicBezTo>
                      <a:cubicBezTo>
                        <a:pt x="868" y="87692"/>
                        <a:pt x="-1676" y="80659"/>
                        <a:pt x="1167" y="74823"/>
                      </a:cubicBezTo>
                      <a:cubicBezTo>
                        <a:pt x="1616" y="73925"/>
                        <a:pt x="2215" y="73027"/>
                        <a:pt x="2813" y="72428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E556FE0-5888-ED1F-0139-55F951C062FA}"/>
                    </a:ext>
                  </a:extLst>
                </p:cNvPr>
                <p:cNvSpPr/>
                <p:nvPr/>
              </p:nvSpPr>
              <p:spPr>
                <a:xfrm>
                  <a:off x="4904069" y="4598777"/>
                  <a:ext cx="303487" cy="445949"/>
                </a:xfrm>
                <a:custGeom>
                  <a:avLst/>
                  <a:gdLst>
                    <a:gd name="connsiteX0" fmla="*/ 2251 w 303487"/>
                    <a:gd name="connsiteY0" fmla="*/ 427387 h 445949"/>
                    <a:gd name="connsiteX1" fmla="*/ 303487 w 303487"/>
                    <a:gd name="connsiteY1" fmla="*/ 0 h 445949"/>
                    <a:gd name="connsiteX2" fmla="*/ 21555 w 303487"/>
                    <a:gd name="connsiteY2" fmla="*/ 440555 h 445949"/>
                    <a:gd name="connsiteX3" fmla="*/ 5394 w 303487"/>
                    <a:gd name="connsiteY3" fmla="*/ 444147 h 445949"/>
                    <a:gd name="connsiteX4" fmla="*/ 1802 w 303487"/>
                    <a:gd name="connsiteY4" fmla="*/ 427985 h 445949"/>
                    <a:gd name="connsiteX5" fmla="*/ 2101 w 303487"/>
                    <a:gd name="connsiteY5" fmla="*/ 427536 h 44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487" h="445949">
                      <a:moveTo>
                        <a:pt x="2251" y="427387"/>
                      </a:moveTo>
                      <a:lnTo>
                        <a:pt x="303487" y="0"/>
                      </a:lnTo>
                      <a:lnTo>
                        <a:pt x="21555" y="440555"/>
                      </a:lnTo>
                      <a:cubicBezTo>
                        <a:pt x="18114" y="445943"/>
                        <a:pt x="10781" y="447589"/>
                        <a:pt x="5394" y="444147"/>
                      </a:cubicBezTo>
                      <a:cubicBezTo>
                        <a:pt x="6" y="440705"/>
                        <a:pt x="-1640" y="433373"/>
                        <a:pt x="1802" y="427985"/>
                      </a:cubicBezTo>
                      <a:cubicBezTo>
                        <a:pt x="1802" y="427985"/>
                        <a:pt x="1952" y="427686"/>
                        <a:pt x="2101" y="427536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C640075-E760-635D-FEDA-70D3D32C520B}"/>
                    </a:ext>
                  </a:extLst>
                </p:cNvPr>
                <p:cNvSpPr/>
                <p:nvPr/>
              </p:nvSpPr>
              <p:spPr>
                <a:xfrm>
                  <a:off x="5649437" y="4373860"/>
                  <a:ext cx="338668" cy="1359248"/>
                </a:xfrm>
                <a:custGeom>
                  <a:avLst/>
                  <a:gdLst>
                    <a:gd name="connsiteX0" fmla="*/ 320 w 338668"/>
                    <a:gd name="connsiteY0" fmla="*/ 1344712 h 1359248"/>
                    <a:gd name="connsiteX1" fmla="*/ 338668 w 338668"/>
                    <a:gd name="connsiteY1" fmla="*/ 0 h 1359248"/>
                    <a:gd name="connsiteX2" fmla="*/ 23066 w 338668"/>
                    <a:gd name="connsiteY2" fmla="*/ 1350249 h 1359248"/>
                    <a:gd name="connsiteX3" fmla="*/ 9000 w 338668"/>
                    <a:gd name="connsiteY3" fmla="*/ 1358929 h 1359248"/>
                    <a:gd name="connsiteX4" fmla="*/ 320 w 338668"/>
                    <a:gd name="connsiteY4" fmla="*/ 1344862 h 1359248"/>
                    <a:gd name="connsiteX5" fmla="*/ 320 w 338668"/>
                    <a:gd name="connsiteY5" fmla="*/ 1344712 h 1359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8668" h="1359248">
                      <a:moveTo>
                        <a:pt x="320" y="1344712"/>
                      </a:moveTo>
                      <a:lnTo>
                        <a:pt x="338668" y="0"/>
                      </a:lnTo>
                      <a:lnTo>
                        <a:pt x="23066" y="1350249"/>
                      </a:lnTo>
                      <a:cubicBezTo>
                        <a:pt x="21570" y="1356534"/>
                        <a:pt x="15285" y="1360425"/>
                        <a:pt x="9000" y="1358929"/>
                      </a:cubicBezTo>
                      <a:cubicBezTo>
                        <a:pt x="2715" y="1357432"/>
                        <a:pt x="-1176" y="1351147"/>
                        <a:pt x="320" y="1344862"/>
                      </a:cubicBezTo>
                      <a:cubicBezTo>
                        <a:pt x="320" y="1344862"/>
                        <a:pt x="320" y="1344712"/>
                        <a:pt x="320" y="1344712"/>
                      </a:cubicBezTo>
                      <a:close/>
                    </a:path>
                  </a:pathLst>
                </a:custGeom>
                <a:grpFill/>
                <a:ln w="149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D4CC62A-F831-F63D-D56E-C7EBCE33BE8F}"/>
              </a:ext>
            </a:extLst>
          </p:cNvPr>
          <p:cNvGrpSpPr/>
          <p:nvPr/>
        </p:nvGrpSpPr>
        <p:grpSpPr>
          <a:xfrm rot="814704">
            <a:off x="3852368" y="803113"/>
            <a:ext cx="4377019" cy="4874080"/>
            <a:chOff x="3852368" y="803113"/>
            <a:chExt cx="4377019" cy="4874080"/>
          </a:xfrm>
          <a:solidFill>
            <a:srgbClr val="92D050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C815B3-C035-5BA5-7910-59D9125DA4BF}"/>
                </a:ext>
              </a:extLst>
            </p:cNvPr>
            <p:cNvSpPr/>
            <p:nvPr/>
          </p:nvSpPr>
          <p:spPr>
            <a:xfrm>
              <a:off x="4292005" y="2999946"/>
              <a:ext cx="100582" cy="45812"/>
            </a:xfrm>
            <a:custGeom>
              <a:avLst/>
              <a:gdLst>
                <a:gd name="connsiteX0" fmla="*/ 17380 w 100582"/>
                <a:gd name="connsiteY0" fmla="*/ 1368 h 45812"/>
                <a:gd name="connsiteX1" fmla="*/ 100583 w 100582"/>
                <a:gd name="connsiteY1" fmla="*/ 45812 h 45812"/>
                <a:gd name="connsiteX2" fmla="*/ 9000 w 100582"/>
                <a:gd name="connsiteY2" fmla="*/ 23216 h 45812"/>
                <a:gd name="connsiteX3" fmla="*/ 320 w 100582"/>
                <a:gd name="connsiteY3" fmla="*/ 9000 h 45812"/>
                <a:gd name="connsiteX4" fmla="*/ 14537 w 100582"/>
                <a:gd name="connsiteY4" fmla="*/ 320 h 45812"/>
                <a:gd name="connsiteX5" fmla="*/ 17230 w 100582"/>
                <a:gd name="connsiteY5" fmla="*/ 1368 h 4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2" h="45812">
                  <a:moveTo>
                    <a:pt x="17380" y="1368"/>
                  </a:moveTo>
                  <a:lnTo>
                    <a:pt x="100583" y="45812"/>
                  </a:lnTo>
                  <a:lnTo>
                    <a:pt x="9000" y="23216"/>
                  </a:lnTo>
                  <a:cubicBezTo>
                    <a:pt x="2715" y="21719"/>
                    <a:pt x="-1176" y="15285"/>
                    <a:pt x="320" y="9000"/>
                  </a:cubicBezTo>
                  <a:cubicBezTo>
                    <a:pt x="1817" y="2714"/>
                    <a:pt x="8251" y="-1176"/>
                    <a:pt x="14537" y="320"/>
                  </a:cubicBezTo>
                  <a:cubicBezTo>
                    <a:pt x="15434" y="619"/>
                    <a:pt x="16482" y="919"/>
                    <a:pt x="17230" y="136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C9B5DA-1D68-C9A3-7E3F-84CD7F7AFF63}"/>
                </a:ext>
              </a:extLst>
            </p:cNvPr>
            <p:cNvSpPr/>
            <p:nvPr/>
          </p:nvSpPr>
          <p:spPr>
            <a:xfrm>
              <a:off x="4440741" y="3057098"/>
              <a:ext cx="503289" cy="190381"/>
            </a:xfrm>
            <a:custGeom>
              <a:avLst/>
              <a:gdLst>
                <a:gd name="connsiteX0" fmla="*/ 15895 w 503289"/>
                <a:gd name="connsiteY0" fmla="*/ 781 h 190381"/>
                <a:gd name="connsiteX1" fmla="*/ 503290 w 503289"/>
                <a:gd name="connsiteY1" fmla="*/ 190381 h 190381"/>
                <a:gd name="connsiteX2" fmla="*/ 7964 w 503289"/>
                <a:gd name="connsiteY2" fmla="*/ 22779 h 190381"/>
                <a:gd name="connsiteX3" fmla="*/ 631 w 503289"/>
                <a:gd name="connsiteY3" fmla="*/ 7964 h 190381"/>
                <a:gd name="connsiteX4" fmla="*/ 15446 w 503289"/>
                <a:gd name="connsiteY4" fmla="*/ 631 h 190381"/>
                <a:gd name="connsiteX5" fmla="*/ 15895 w 503289"/>
                <a:gd name="connsiteY5" fmla="*/ 781 h 1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289" h="190381">
                  <a:moveTo>
                    <a:pt x="15895" y="781"/>
                  </a:moveTo>
                  <a:lnTo>
                    <a:pt x="503290" y="190381"/>
                  </a:lnTo>
                  <a:lnTo>
                    <a:pt x="7964" y="22779"/>
                  </a:lnTo>
                  <a:cubicBezTo>
                    <a:pt x="1828" y="20684"/>
                    <a:pt x="-1464" y="14099"/>
                    <a:pt x="631" y="7964"/>
                  </a:cubicBezTo>
                  <a:cubicBezTo>
                    <a:pt x="2726" y="1828"/>
                    <a:pt x="9311" y="-1464"/>
                    <a:pt x="15446" y="631"/>
                  </a:cubicBezTo>
                  <a:cubicBezTo>
                    <a:pt x="15446" y="631"/>
                    <a:pt x="15745" y="631"/>
                    <a:pt x="15895" y="781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5C9956-7785-0F47-42E1-D8A7D3E027E3}"/>
                </a:ext>
              </a:extLst>
            </p:cNvPr>
            <p:cNvSpPr/>
            <p:nvPr/>
          </p:nvSpPr>
          <p:spPr>
            <a:xfrm>
              <a:off x="3852368" y="2731952"/>
              <a:ext cx="269511" cy="267715"/>
            </a:xfrm>
            <a:custGeom>
              <a:avLst/>
              <a:gdLst>
                <a:gd name="connsiteX0" fmla="*/ 269511 w 269511"/>
                <a:gd name="connsiteY0" fmla="*/ 116274 h 267715"/>
                <a:gd name="connsiteX1" fmla="*/ 193192 w 269511"/>
                <a:gd name="connsiteY1" fmla="*/ 172840 h 267715"/>
                <a:gd name="connsiteX2" fmla="*/ 196484 w 269511"/>
                <a:gd name="connsiteY2" fmla="*/ 267715 h 267715"/>
                <a:gd name="connsiteX3" fmla="*/ 119118 w 269511"/>
                <a:gd name="connsiteY3" fmla="*/ 212496 h 267715"/>
                <a:gd name="connsiteX4" fmla="*/ 29929 w 269511"/>
                <a:gd name="connsiteY4" fmla="*/ 244969 h 267715"/>
                <a:gd name="connsiteX5" fmla="*/ 58511 w 269511"/>
                <a:gd name="connsiteY5" fmla="*/ 154434 h 267715"/>
                <a:gd name="connsiteX6" fmla="*/ 0 w 269511"/>
                <a:gd name="connsiteY6" fmla="*/ 79462 h 267715"/>
                <a:gd name="connsiteX7" fmla="*/ 95025 w 269511"/>
                <a:gd name="connsiteY7" fmla="*/ 78713 h 267715"/>
                <a:gd name="connsiteX8" fmla="*/ 148149 w 269511"/>
                <a:gd name="connsiteY8" fmla="*/ 0 h 267715"/>
                <a:gd name="connsiteX9" fmla="*/ 178228 w 269511"/>
                <a:gd name="connsiteY9" fmla="*/ 90087 h 267715"/>
                <a:gd name="connsiteX10" fmla="*/ 269511 w 269511"/>
                <a:gd name="connsiteY10" fmla="*/ 116274 h 26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511" h="267715">
                  <a:moveTo>
                    <a:pt x="269511" y="116274"/>
                  </a:moveTo>
                  <a:lnTo>
                    <a:pt x="193192" y="172840"/>
                  </a:lnTo>
                  <a:lnTo>
                    <a:pt x="196484" y="267715"/>
                  </a:lnTo>
                  <a:lnTo>
                    <a:pt x="119118" y="212496"/>
                  </a:lnTo>
                  <a:lnTo>
                    <a:pt x="29929" y="244969"/>
                  </a:lnTo>
                  <a:lnTo>
                    <a:pt x="58511" y="154434"/>
                  </a:lnTo>
                  <a:lnTo>
                    <a:pt x="0" y="79462"/>
                  </a:lnTo>
                  <a:lnTo>
                    <a:pt x="95025" y="78713"/>
                  </a:lnTo>
                  <a:lnTo>
                    <a:pt x="148149" y="0"/>
                  </a:lnTo>
                  <a:lnTo>
                    <a:pt x="178228" y="90087"/>
                  </a:lnTo>
                  <a:lnTo>
                    <a:pt x="269511" y="116274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64CEF5-1097-BEAA-AEB7-531986B972E3}"/>
                </a:ext>
              </a:extLst>
            </p:cNvPr>
            <p:cNvSpPr/>
            <p:nvPr/>
          </p:nvSpPr>
          <p:spPr>
            <a:xfrm>
              <a:off x="4001265" y="2867830"/>
              <a:ext cx="254396" cy="126001"/>
            </a:xfrm>
            <a:custGeom>
              <a:avLst/>
              <a:gdLst>
                <a:gd name="connsiteX0" fmla="*/ 21848 w 254396"/>
                <a:gd name="connsiteY0" fmla="*/ 0 h 126001"/>
                <a:gd name="connsiteX1" fmla="*/ 254397 w 254396"/>
                <a:gd name="connsiteY1" fmla="*/ 126001 h 126001"/>
                <a:gd name="connsiteX2" fmla="*/ 0 w 254396"/>
                <a:gd name="connsiteY2" fmla="*/ 53573 h 126001"/>
                <a:gd name="connsiteX3" fmla="*/ 21848 w 254396"/>
                <a:gd name="connsiteY3" fmla="*/ 0 h 12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396" h="126001">
                  <a:moveTo>
                    <a:pt x="21848" y="0"/>
                  </a:moveTo>
                  <a:lnTo>
                    <a:pt x="254397" y="126001"/>
                  </a:lnTo>
                  <a:lnTo>
                    <a:pt x="0" y="53573"/>
                  </a:lnTo>
                  <a:lnTo>
                    <a:pt x="21848" y="0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4BF3E5-D640-C7D1-3753-814BC50C8B0E}"/>
                </a:ext>
              </a:extLst>
            </p:cNvPr>
            <p:cNvSpPr/>
            <p:nvPr/>
          </p:nvSpPr>
          <p:spPr>
            <a:xfrm>
              <a:off x="7388037" y="803113"/>
              <a:ext cx="110671" cy="204925"/>
            </a:xfrm>
            <a:custGeom>
              <a:avLst/>
              <a:gdLst>
                <a:gd name="connsiteX0" fmla="*/ 109092 w 110671"/>
                <a:gd name="connsiteY0" fmla="*/ 17570 h 204925"/>
                <a:gd name="connsiteX1" fmla="*/ 0 w 110671"/>
                <a:gd name="connsiteY1" fmla="*/ 204926 h 204925"/>
                <a:gd name="connsiteX2" fmla="*/ 88291 w 110671"/>
                <a:gd name="connsiteY2" fmla="*/ 6945 h 204925"/>
                <a:gd name="connsiteX3" fmla="*/ 103704 w 110671"/>
                <a:gd name="connsiteY3" fmla="*/ 959 h 204925"/>
                <a:gd name="connsiteX4" fmla="*/ 109690 w 110671"/>
                <a:gd name="connsiteY4" fmla="*/ 16373 h 204925"/>
                <a:gd name="connsiteX5" fmla="*/ 109092 w 110671"/>
                <a:gd name="connsiteY5" fmla="*/ 17570 h 2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671" h="204925">
                  <a:moveTo>
                    <a:pt x="109092" y="17570"/>
                  </a:moveTo>
                  <a:lnTo>
                    <a:pt x="0" y="204926"/>
                  </a:lnTo>
                  <a:lnTo>
                    <a:pt x="88291" y="6945"/>
                  </a:lnTo>
                  <a:cubicBezTo>
                    <a:pt x="90985" y="1109"/>
                    <a:pt x="97868" y="-1585"/>
                    <a:pt x="103704" y="959"/>
                  </a:cubicBezTo>
                  <a:cubicBezTo>
                    <a:pt x="109690" y="3653"/>
                    <a:pt x="112234" y="10536"/>
                    <a:pt x="109690" y="16373"/>
                  </a:cubicBezTo>
                  <a:cubicBezTo>
                    <a:pt x="109540" y="16822"/>
                    <a:pt x="109391" y="17121"/>
                    <a:pt x="109092" y="1757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CC82CF-1199-6EE2-CF31-75D3545EC57E}"/>
                </a:ext>
              </a:extLst>
            </p:cNvPr>
            <p:cNvSpPr/>
            <p:nvPr/>
          </p:nvSpPr>
          <p:spPr>
            <a:xfrm>
              <a:off x="6523386" y="2365052"/>
              <a:ext cx="174606" cy="329638"/>
            </a:xfrm>
            <a:custGeom>
              <a:avLst/>
              <a:gdLst>
                <a:gd name="connsiteX0" fmla="*/ 173140 w 174606"/>
                <a:gd name="connsiteY0" fmla="*/ 17479 h 329638"/>
                <a:gd name="connsiteX1" fmla="*/ 0 w 174606"/>
                <a:gd name="connsiteY1" fmla="*/ 329639 h 329638"/>
                <a:gd name="connsiteX2" fmla="*/ 152339 w 174606"/>
                <a:gd name="connsiteY2" fmla="*/ 6704 h 329638"/>
                <a:gd name="connsiteX3" fmla="*/ 167902 w 174606"/>
                <a:gd name="connsiteY3" fmla="*/ 1167 h 329638"/>
                <a:gd name="connsiteX4" fmla="*/ 173439 w 174606"/>
                <a:gd name="connsiteY4" fmla="*/ 16730 h 329638"/>
                <a:gd name="connsiteX5" fmla="*/ 173140 w 174606"/>
                <a:gd name="connsiteY5" fmla="*/ 17479 h 32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606" h="329638">
                  <a:moveTo>
                    <a:pt x="173140" y="17479"/>
                  </a:moveTo>
                  <a:lnTo>
                    <a:pt x="0" y="329639"/>
                  </a:lnTo>
                  <a:lnTo>
                    <a:pt x="152339" y="6704"/>
                  </a:lnTo>
                  <a:cubicBezTo>
                    <a:pt x="155033" y="868"/>
                    <a:pt x="162066" y="-1676"/>
                    <a:pt x="167902" y="1167"/>
                  </a:cubicBezTo>
                  <a:cubicBezTo>
                    <a:pt x="173738" y="3861"/>
                    <a:pt x="176282" y="10894"/>
                    <a:pt x="173439" y="16730"/>
                  </a:cubicBezTo>
                  <a:cubicBezTo>
                    <a:pt x="173439" y="16880"/>
                    <a:pt x="173140" y="17179"/>
                    <a:pt x="173140" y="1747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642244-BA2C-7321-0D8E-F238B8F6E42F}"/>
                </a:ext>
              </a:extLst>
            </p:cNvPr>
            <p:cNvSpPr/>
            <p:nvPr/>
          </p:nvSpPr>
          <p:spPr>
            <a:xfrm>
              <a:off x="7313214" y="1057445"/>
              <a:ext cx="55195" cy="96348"/>
            </a:xfrm>
            <a:custGeom>
              <a:avLst/>
              <a:gdLst>
                <a:gd name="connsiteX0" fmla="*/ 53124 w 55195"/>
                <a:gd name="connsiteY0" fmla="*/ 18383 h 96348"/>
                <a:gd name="connsiteX1" fmla="*/ 0 w 55195"/>
                <a:gd name="connsiteY1" fmla="*/ 96348 h 96348"/>
                <a:gd name="connsiteX2" fmla="*/ 32323 w 55195"/>
                <a:gd name="connsiteY2" fmla="*/ 7758 h 96348"/>
                <a:gd name="connsiteX3" fmla="*/ 47438 w 55195"/>
                <a:gd name="connsiteY3" fmla="*/ 725 h 96348"/>
                <a:gd name="connsiteX4" fmla="*/ 54471 w 55195"/>
                <a:gd name="connsiteY4" fmla="*/ 15839 h 96348"/>
                <a:gd name="connsiteX5" fmla="*/ 53124 w 55195"/>
                <a:gd name="connsiteY5" fmla="*/ 18383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53124" y="18383"/>
                  </a:moveTo>
                  <a:lnTo>
                    <a:pt x="0" y="96348"/>
                  </a:lnTo>
                  <a:lnTo>
                    <a:pt x="32323" y="7758"/>
                  </a:lnTo>
                  <a:cubicBezTo>
                    <a:pt x="34568" y="1623"/>
                    <a:pt x="41302" y="-1520"/>
                    <a:pt x="47438" y="725"/>
                  </a:cubicBezTo>
                  <a:cubicBezTo>
                    <a:pt x="53573" y="2969"/>
                    <a:pt x="56716" y="9703"/>
                    <a:pt x="54471" y="15839"/>
                  </a:cubicBezTo>
                  <a:cubicBezTo>
                    <a:pt x="54172" y="16737"/>
                    <a:pt x="53723" y="17635"/>
                    <a:pt x="53124" y="1838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F0A7C1-A9EB-DF3B-A31C-A664F4856933}"/>
                </a:ext>
              </a:extLst>
            </p:cNvPr>
            <p:cNvSpPr/>
            <p:nvPr/>
          </p:nvSpPr>
          <p:spPr>
            <a:xfrm>
              <a:off x="6787510" y="2082964"/>
              <a:ext cx="55195" cy="96348"/>
            </a:xfrm>
            <a:custGeom>
              <a:avLst/>
              <a:gdLst>
                <a:gd name="connsiteX0" fmla="*/ 53124 w 55195"/>
                <a:gd name="connsiteY0" fmla="*/ 18383 h 96348"/>
                <a:gd name="connsiteX1" fmla="*/ 0 w 55195"/>
                <a:gd name="connsiteY1" fmla="*/ 96348 h 96348"/>
                <a:gd name="connsiteX2" fmla="*/ 32323 w 55195"/>
                <a:gd name="connsiteY2" fmla="*/ 7758 h 96348"/>
                <a:gd name="connsiteX3" fmla="*/ 47438 w 55195"/>
                <a:gd name="connsiteY3" fmla="*/ 725 h 96348"/>
                <a:gd name="connsiteX4" fmla="*/ 54471 w 55195"/>
                <a:gd name="connsiteY4" fmla="*/ 15839 h 96348"/>
                <a:gd name="connsiteX5" fmla="*/ 53124 w 55195"/>
                <a:gd name="connsiteY5" fmla="*/ 18383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53124" y="18383"/>
                  </a:moveTo>
                  <a:lnTo>
                    <a:pt x="0" y="96348"/>
                  </a:lnTo>
                  <a:lnTo>
                    <a:pt x="32323" y="7758"/>
                  </a:lnTo>
                  <a:cubicBezTo>
                    <a:pt x="34568" y="1623"/>
                    <a:pt x="41302" y="-1520"/>
                    <a:pt x="47438" y="725"/>
                  </a:cubicBezTo>
                  <a:cubicBezTo>
                    <a:pt x="53573" y="2969"/>
                    <a:pt x="56715" y="9703"/>
                    <a:pt x="54471" y="15839"/>
                  </a:cubicBezTo>
                  <a:cubicBezTo>
                    <a:pt x="54172" y="16737"/>
                    <a:pt x="53723" y="17635"/>
                    <a:pt x="53124" y="1838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D3F90F-B3E2-BD9E-2FD5-9C425E0A280C}"/>
                </a:ext>
              </a:extLst>
            </p:cNvPr>
            <p:cNvSpPr/>
            <p:nvPr/>
          </p:nvSpPr>
          <p:spPr>
            <a:xfrm>
              <a:off x="6719422" y="2215699"/>
              <a:ext cx="55195" cy="96348"/>
            </a:xfrm>
            <a:custGeom>
              <a:avLst/>
              <a:gdLst>
                <a:gd name="connsiteX0" fmla="*/ 53124 w 55195"/>
                <a:gd name="connsiteY0" fmla="*/ 18383 h 96348"/>
                <a:gd name="connsiteX1" fmla="*/ 0 w 55195"/>
                <a:gd name="connsiteY1" fmla="*/ 96348 h 96348"/>
                <a:gd name="connsiteX2" fmla="*/ 32323 w 55195"/>
                <a:gd name="connsiteY2" fmla="*/ 7758 h 96348"/>
                <a:gd name="connsiteX3" fmla="*/ 47438 w 55195"/>
                <a:gd name="connsiteY3" fmla="*/ 725 h 96348"/>
                <a:gd name="connsiteX4" fmla="*/ 54471 w 55195"/>
                <a:gd name="connsiteY4" fmla="*/ 15839 h 96348"/>
                <a:gd name="connsiteX5" fmla="*/ 53124 w 55195"/>
                <a:gd name="connsiteY5" fmla="*/ 18383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53124" y="18383"/>
                  </a:moveTo>
                  <a:lnTo>
                    <a:pt x="0" y="96348"/>
                  </a:lnTo>
                  <a:lnTo>
                    <a:pt x="32323" y="7758"/>
                  </a:lnTo>
                  <a:cubicBezTo>
                    <a:pt x="34568" y="1623"/>
                    <a:pt x="41302" y="-1520"/>
                    <a:pt x="47438" y="725"/>
                  </a:cubicBezTo>
                  <a:cubicBezTo>
                    <a:pt x="53573" y="2969"/>
                    <a:pt x="56715" y="9703"/>
                    <a:pt x="54471" y="15839"/>
                  </a:cubicBezTo>
                  <a:cubicBezTo>
                    <a:pt x="54172" y="16737"/>
                    <a:pt x="53723" y="17635"/>
                    <a:pt x="53124" y="1838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2E3CCB-75A6-F011-91B3-A6B40AEE00B7}"/>
                </a:ext>
              </a:extLst>
            </p:cNvPr>
            <p:cNvSpPr/>
            <p:nvPr/>
          </p:nvSpPr>
          <p:spPr>
            <a:xfrm>
              <a:off x="6851558" y="1199256"/>
              <a:ext cx="444176" cy="855102"/>
            </a:xfrm>
            <a:custGeom>
              <a:avLst/>
              <a:gdLst>
                <a:gd name="connsiteX0" fmla="*/ 442800 w 444176"/>
                <a:gd name="connsiteY0" fmla="*/ 17089 h 855102"/>
                <a:gd name="connsiteX1" fmla="*/ 0 w 444176"/>
                <a:gd name="connsiteY1" fmla="*/ 855102 h 855102"/>
                <a:gd name="connsiteX2" fmla="*/ 422000 w 444176"/>
                <a:gd name="connsiteY2" fmla="*/ 6464 h 855102"/>
                <a:gd name="connsiteX3" fmla="*/ 437712 w 444176"/>
                <a:gd name="connsiteY3" fmla="*/ 1227 h 855102"/>
                <a:gd name="connsiteX4" fmla="*/ 442950 w 444176"/>
                <a:gd name="connsiteY4" fmla="*/ 16939 h 855102"/>
                <a:gd name="connsiteX5" fmla="*/ 442950 w 444176"/>
                <a:gd name="connsiteY5" fmla="*/ 17239 h 85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176" h="855102">
                  <a:moveTo>
                    <a:pt x="442800" y="17089"/>
                  </a:moveTo>
                  <a:lnTo>
                    <a:pt x="0" y="855102"/>
                  </a:lnTo>
                  <a:lnTo>
                    <a:pt x="422000" y="6464"/>
                  </a:lnTo>
                  <a:cubicBezTo>
                    <a:pt x="424843" y="628"/>
                    <a:pt x="431876" y="-1617"/>
                    <a:pt x="437712" y="1227"/>
                  </a:cubicBezTo>
                  <a:cubicBezTo>
                    <a:pt x="443549" y="4070"/>
                    <a:pt x="445793" y="11103"/>
                    <a:pt x="442950" y="16939"/>
                  </a:cubicBezTo>
                  <a:cubicBezTo>
                    <a:pt x="442950" y="16939"/>
                    <a:pt x="442950" y="17089"/>
                    <a:pt x="442950" y="1723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F92DF8-DC5B-BC06-3C0A-C8D34AB773BC}"/>
                </a:ext>
              </a:extLst>
            </p:cNvPr>
            <p:cNvSpPr/>
            <p:nvPr/>
          </p:nvSpPr>
          <p:spPr>
            <a:xfrm>
              <a:off x="8173628" y="2754802"/>
              <a:ext cx="55759" cy="55609"/>
            </a:xfrm>
            <a:custGeom>
              <a:avLst/>
              <a:gdLst>
                <a:gd name="connsiteX0" fmla="*/ 345 w 55759"/>
                <a:gd name="connsiteY0" fmla="*/ 23390 h 55609"/>
                <a:gd name="connsiteX1" fmla="*/ 23390 w 55759"/>
                <a:gd name="connsiteY1" fmla="*/ 55265 h 55609"/>
                <a:gd name="connsiteX2" fmla="*/ 55415 w 55759"/>
                <a:gd name="connsiteY2" fmla="*/ 32219 h 55609"/>
                <a:gd name="connsiteX3" fmla="*/ 32219 w 55759"/>
                <a:gd name="connsiteY3" fmla="*/ 345 h 55609"/>
                <a:gd name="connsiteX4" fmla="*/ 345 w 55759"/>
                <a:gd name="connsiteY4" fmla="*/ 23540 h 5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" h="55609">
                  <a:moveTo>
                    <a:pt x="345" y="23390"/>
                  </a:moveTo>
                  <a:cubicBezTo>
                    <a:pt x="-2049" y="38654"/>
                    <a:pt x="8276" y="52870"/>
                    <a:pt x="23390" y="55265"/>
                  </a:cubicBezTo>
                  <a:cubicBezTo>
                    <a:pt x="38654" y="57659"/>
                    <a:pt x="52870" y="47333"/>
                    <a:pt x="55415" y="32219"/>
                  </a:cubicBezTo>
                  <a:cubicBezTo>
                    <a:pt x="57809" y="16955"/>
                    <a:pt x="47483" y="2739"/>
                    <a:pt x="32219" y="345"/>
                  </a:cubicBezTo>
                  <a:cubicBezTo>
                    <a:pt x="16956" y="-2050"/>
                    <a:pt x="2739" y="8276"/>
                    <a:pt x="345" y="2354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BCEDE6-EC77-9D70-7536-A68A51B81F43}"/>
                </a:ext>
              </a:extLst>
            </p:cNvPr>
            <p:cNvSpPr/>
            <p:nvPr/>
          </p:nvSpPr>
          <p:spPr>
            <a:xfrm>
              <a:off x="6992973" y="5577606"/>
              <a:ext cx="48258" cy="99587"/>
            </a:xfrm>
            <a:custGeom>
              <a:avLst/>
              <a:gdLst>
                <a:gd name="connsiteX0" fmla="*/ 25140 w 48258"/>
                <a:gd name="connsiteY0" fmla="*/ 90985 h 99587"/>
                <a:gd name="connsiteX1" fmla="*/ 0 w 48258"/>
                <a:gd name="connsiteY1" fmla="*/ 0 h 99587"/>
                <a:gd name="connsiteX2" fmla="*/ 46689 w 48258"/>
                <a:gd name="connsiteY2" fmla="*/ 82006 h 99587"/>
                <a:gd name="connsiteX3" fmla="*/ 42350 w 48258"/>
                <a:gd name="connsiteY3" fmla="*/ 98018 h 99587"/>
                <a:gd name="connsiteX4" fmla="*/ 26337 w 48258"/>
                <a:gd name="connsiteY4" fmla="*/ 93678 h 99587"/>
                <a:gd name="connsiteX5" fmla="*/ 25140 w 48258"/>
                <a:gd name="connsiteY5" fmla="*/ 90985 h 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58" h="99587">
                  <a:moveTo>
                    <a:pt x="25140" y="90985"/>
                  </a:moveTo>
                  <a:lnTo>
                    <a:pt x="0" y="0"/>
                  </a:lnTo>
                  <a:lnTo>
                    <a:pt x="46689" y="82006"/>
                  </a:lnTo>
                  <a:cubicBezTo>
                    <a:pt x="49981" y="87692"/>
                    <a:pt x="47886" y="94876"/>
                    <a:pt x="42350" y="98018"/>
                  </a:cubicBezTo>
                  <a:cubicBezTo>
                    <a:pt x="36663" y="101310"/>
                    <a:pt x="29480" y="99215"/>
                    <a:pt x="26337" y="93678"/>
                  </a:cubicBezTo>
                  <a:cubicBezTo>
                    <a:pt x="25889" y="92780"/>
                    <a:pt x="25440" y="91882"/>
                    <a:pt x="25140" y="90985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474909-0AE7-7F0C-A1C6-6607EAC2EB77}"/>
                </a:ext>
              </a:extLst>
            </p:cNvPr>
            <p:cNvSpPr/>
            <p:nvPr/>
          </p:nvSpPr>
          <p:spPr>
            <a:xfrm>
              <a:off x="6484778" y="4303227"/>
              <a:ext cx="495425" cy="1226741"/>
            </a:xfrm>
            <a:custGeom>
              <a:avLst/>
              <a:gdLst>
                <a:gd name="connsiteX0" fmla="*/ 472730 w 495425"/>
                <a:gd name="connsiteY0" fmla="*/ 1219309 h 1226741"/>
                <a:gd name="connsiteX1" fmla="*/ 0 w 495425"/>
                <a:gd name="connsiteY1" fmla="*/ 0 h 1226741"/>
                <a:gd name="connsiteX2" fmla="*/ 494578 w 495425"/>
                <a:gd name="connsiteY2" fmla="*/ 1210630 h 1226741"/>
                <a:gd name="connsiteX3" fmla="*/ 488143 w 495425"/>
                <a:gd name="connsiteY3" fmla="*/ 1225894 h 1226741"/>
                <a:gd name="connsiteX4" fmla="*/ 472879 w 495425"/>
                <a:gd name="connsiteY4" fmla="*/ 1219459 h 1226741"/>
                <a:gd name="connsiteX5" fmla="*/ 472879 w 495425"/>
                <a:gd name="connsiteY5" fmla="*/ 1219309 h 122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425" h="1226741">
                  <a:moveTo>
                    <a:pt x="472730" y="1219309"/>
                  </a:moveTo>
                  <a:lnTo>
                    <a:pt x="0" y="0"/>
                  </a:lnTo>
                  <a:lnTo>
                    <a:pt x="494578" y="1210630"/>
                  </a:lnTo>
                  <a:cubicBezTo>
                    <a:pt x="496972" y="1216616"/>
                    <a:pt x="494129" y="1223499"/>
                    <a:pt x="488143" y="1225894"/>
                  </a:cubicBezTo>
                  <a:cubicBezTo>
                    <a:pt x="482157" y="1228288"/>
                    <a:pt x="475273" y="1225445"/>
                    <a:pt x="472879" y="1219459"/>
                  </a:cubicBezTo>
                  <a:cubicBezTo>
                    <a:pt x="472879" y="1219459"/>
                    <a:pt x="472879" y="1219459"/>
                    <a:pt x="472879" y="121930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649AD6D-D1B5-76AE-60FB-77CB175A44B1}"/>
              </a:ext>
            </a:extLst>
          </p:cNvPr>
          <p:cNvGrpSpPr/>
          <p:nvPr/>
        </p:nvGrpSpPr>
        <p:grpSpPr>
          <a:xfrm>
            <a:off x="4062021" y="1182374"/>
            <a:ext cx="4130958" cy="5338326"/>
            <a:chOff x="4062021" y="1182374"/>
            <a:chExt cx="4130958" cy="5338326"/>
          </a:xfrm>
          <a:solidFill>
            <a:srgbClr val="00B0F0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75E7CC-26A7-38CB-F778-5269E0CB326E}"/>
                </a:ext>
              </a:extLst>
            </p:cNvPr>
            <p:cNvSpPr/>
            <p:nvPr/>
          </p:nvSpPr>
          <p:spPr>
            <a:xfrm>
              <a:off x="5687957" y="1364534"/>
              <a:ext cx="229365" cy="1090873"/>
            </a:xfrm>
            <a:custGeom>
              <a:avLst/>
              <a:gdLst>
                <a:gd name="connsiteX0" fmla="*/ 23155 w 229365"/>
                <a:gd name="connsiteY0" fmla="*/ 9537 h 1090873"/>
                <a:gd name="connsiteX1" fmla="*/ 229366 w 229365"/>
                <a:gd name="connsiteY1" fmla="*/ 1090874 h 1090873"/>
                <a:gd name="connsiteX2" fmla="*/ 259 w 229365"/>
                <a:gd name="connsiteY2" fmla="*/ 14176 h 1090873"/>
                <a:gd name="connsiteX3" fmla="*/ 9238 w 229365"/>
                <a:gd name="connsiteY3" fmla="*/ 259 h 1090873"/>
                <a:gd name="connsiteX4" fmla="*/ 23155 w 229365"/>
                <a:gd name="connsiteY4" fmla="*/ 9238 h 1090873"/>
                <a:gd name="connsiteX5" fmla="*/ 23155 w 229365"/>
                <a:gd name="connsiteY5" fmla="*/ 9537 h 10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365" h="1090873">
                  <a:moveTo>
                    <a:pt x="23155" y="9537"/>
                  </a:moveTo>
                  <a:lnTo>
                    <a:pt x="229366" y="1090874"/>
                  </a:lnTo>
                  <a:lnTo>
                    <a:pt x="259" y="14176"/>
                  </a:lnTo>
                  <a:cubicBezTo>
                    <a:pt x="-1088" y="7891"/>
                    <a:pt x="2953" y="1606"/>
                    <a:pt x="9238" y="259"/>
                  </a:cubicBezTo>
                  <a:cubicBezTo>
                    <a:pt x="15523" y="-1088"/>
                    <a:pt x="21808" y="2953"/>
                    <a:pt x="23155" y="9238"/>
                  </a:cubicBezTo>
                  <a:cubicBezTo>
                    <a:pt x="23155" y="9238"/>
                    <a:pt x="23155" y="9387"/>
                    <a:pt x="23155" y="9537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484B0B2-05D2-C472-B03F-44AA5D97BB18}"/>
                </a:ext>
              </a:extLst>
            </p:cNvPr>
            <p:cNvSpPr/>
            <p:nvPr/>
          </p:nvSpPr>
          <p:spPr>
            <a:xfrm>
              <a:off x="5466741" y="1333966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84699 h 84699"/>
                <a:gd name="connsiteX2" fmla="*/ 0 w 84699"/>
                <a:gd name="connsiteY2" fmla="*/ 42350 h 84699"/>
                <a:gd name="connsiteX3" fmla="*/ 42350 w 84699"/>
                <a:gd name="connsiteY3" fmla="*/ 0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6584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50"/>
                  </a:cubicBezTo>
                  <a:cubicBezTo>
                    <a:pt x="0" y="1900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5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347CDDE-30D1-8D53-D25D-C2DE6D0334F4}"/>
                </a:ext>
              </a:extLst>
            </p:cNvPr>
            <p:cNvSpPr/>
            <p:nvPr/>
          </p:nvSpPr>
          <p:spPr>
            <a:xfrm>
              <a:off x="5366479" y="1203475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55668 h 55668"/>
                <a:gd name="connsiteX2" fmla="*/ 0 w 55668"/>
                <a:gd name="connsiteY2" fmla="*/ 27834 h 55668"/>
                <a:gd name="connsiteX3" fmla="*/ 27834 w 55668"/>
                <a:gd name="connsiteY3" fmla="*/ 0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43247"/>
                    <a:pt x="43247" y="55668"/>
                    <a:pt x="27834" y="55668"/>
                  </a:cubicBezTo>
                  <a:cubicBezTo>
                    <a:pt x="12421" y="55668"/>
                    <a:pt x="0" y="43247"/>
                    <a:pt x="0" y="27834"/>
                  </a:cubicBezTo>
                  <a:cubicBezTo>
                    <a:pt x="0" y="12421"/>
                    <a:pt x="12421" y="0"/>
                    <a:pt x="27834" y="0"/>
                  </a:cubicBezTo>
                  <a:cubicBezTo>
                    <a:pt x="43247" y="0"/>
                    <a:pt x="55668" y="12421"/>
                    <a:pt x="55668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8EB542-7A53-0B34-21FF-7CDA57EB1E1B}"/>
                </a:ext>
              </a:extLst>
            </p:cNvPr>
            <p:cNvSpPr/>
            <p:nvPr/>
          </p:nvSpPr>
          <p:spPr>
            <a:xfrm>
              <a:off x="4635611" y="1887354"/>
              <a:ext cx="55667" cy="55667"/>
            </a:xfrm>
            <a:custGeom>
              <a:avLst/>
              <a:gdLst>
                <a:gd name="connsiteX0" fmla="*/ 55668 w 55667"/>
                <a:gd name="connsiteY0" fmla="*/ 27834 h 55667"/>
                <a:gd name="connsiteX1" fmla="*/ 27834 w 55667"/>
                <a:gd name="connsiteY1" fmla="*/ 55668 h 55667"/>
                <a:gd name="connsiteX2" fmla="*/ 0 w 55667"/>
                <a:gd name="connsiteY2" fmla="*/ 27834 h 55667"/>
                <a:gd name="connsiteX3" fmla="*/ 27834 w 55667"/>
                <a:gd name="connsiteY3" fmla="*/ 0 h 55667"/>
                <a:gd name="connsiteX4" fmla="*/ 55668 w 55667"/>
                <a:gd name="connsiteY4" fmla="*/ 27834 h 5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7" h="55667">
                  <a:moveTo>
                    <a:pt x="55668" y="27834"/>
                  </a:moveTo>
                  <a:cubicBezTo>
                    <a:pt x="55668" y="43247"/>
                    <a:pt x="43247" y="55668"/>
                    <a:pt x="27834" y="55668"/>
                  </a:cubicBezTo>
                  <a:cubicBezTo>
                    <a:pt x="12420" y="55668"/>
                    <a:pt x="0" y="43247"/>
                    <a:pt x="0" y="27834"/>
                  </a:cubicBezTo>
                  <a:cubicBezTo>
                    <a:pt x="0" y="12420"/>
                    <a:pt x="12420" y="0"/>
                    <a:pt x="27834" y="0"/>
                  </a:cubicBezTo>
                  <a:cubicBezTo>
                    <a:pt x="43247" y="0"/>
                    <a:pt x="55668" y="12420"/>
                    <a:pt x="55668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1535330-A5D3-EA66-01C8-BD20959C6411}"/>
                </a:ext>
              </a:extLst>
            </p:cNvPr>
            <p:cNvSpPr/>
            <p:nvPr/>
          </p:nvSpPr>
          <p:spPr>
            <a:xfrm>
              <a:off x="4741577" y="2066197"/>
              <a:ext cx="310048" cy="337433"/>
            </a:xfrm>
            <a:custGeom>
              <a:avLst/>
              <a:gdLst>
                <a:gd name="connsiteX0" fmla="*/ 20485 w 310048"/>
                <a:gd name="connsiteY0" fmla="*/ 4024 h 337433"/>
                <a:gd name="connsiteX1" fmla="*/ 310048 w 310048"/>
                <a:gd name="connsiteY1" fmla="*/ 337433 h 337433"/>
                <a:gd name="connsiteX2" fmla="*/ 3276 w 310048"/>
                <a:gd name="connsiteY2" fmla="*/ 19886 h 337433"/>
                <a:gd name="connsiteX3" fmla="*/ 3575 w 310048"/>
                <a:gd name="connsiteY3" fmla="*/ 3276 h 337433"/>
                <a:gd name="connsiteX4" fmla="*/ 20185 w 310048"/>
                <a:gd name="connsiteY4" fmla="*/ 3575 h 337433"/>
                <a:gd name="connsiteX5" fmla="*/ 20634 w 310048"/>
                <a:gd name="connsiteY5" fmla="*/ 4024 h 33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048" h="337433">
                  <a:moveTo>
                    <a:pt x="20485" y="4024"/>
                  </a:moveTo>
                  <a:lnTo>
                    <a:pt x="310048" y="337433"/>
                  </a:lnTo>
                  <a:lnTo>
                    <a:pt x="3276" y="19886"/>
                  </a:lnTo>
                  <a:cubicBezTo>
                    <a:pt x="-1214" y="15247"/>
                    <a:pt x="-1064" y="7765"/>
                    <a:pt x="3575" y="3276"/>
                  </a:cubicBezTo>
                  <a:cubicBezTo>
                    <a:pt x="8214" y="-1214"/>
                    <a:pt x="15696" y="-1064"/>
                    <a:pt x="20185" y="3575"/>
                  </a:cubicBezTo>
                  <a:cubicBezTo>
                    <a:pt x="20185" y="3575"/>
                    <a:pt x="20485" y="3874"/>
                    <a:pt x="20634" y="402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257C1B5-A863-575B-1D91-A7EA0EDE5C21}"/>
                </a:ext>
              </a:extLst>
            </p:cNvPr>
            <p:cNvSpPr/>
            <p:nvPr/>
          </p:nvSpPr>
          <p:spPr>
            <a:xfrm>
              <a:off x="7854032" y="1925481"/>
              <a:ext cx="81140" cy="76800"/>
            </a:xfrm>
            <a:custGeom>
              <a:avLst/>
              <a:gdLst>
                <a:gd name="connsiteX0" fmla="*/ 76319 w 81140"/>
                <a:gd name="connsiteY0" fmla="*/ 21282 h 76800"/>
                <a:gd name="connsiteX1" fmla="*/ 0 w 81140"/>
                <a:gd name="connsiteY1" fmla="*/ 76801 h 76800"/>
                <a:gd name="connsiteX2" fmla="*/ 60307 w 81140"/>
                <a:gd name="connsiteY2" fmla="*/ 4223 h 76800"/>
                <a:gd name="connsiteX3" fmla="*/ 76917 w 81140"/>
                <a:gd name="connsiteY3" fmla="*/ 2726 h 76800"/>
                <a:gd name="connsiteX4" fmla="*/ 78414 w 81140"/>
                <a:gd name="connsiteY4" fmla="*/ 19337 h 76800"/>
                <a:gd name="connsiteX5" fmla="*/ 76319 w 81140"/>
                <a:gd name="connsiteY5" fmla="*/ 21282 h 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40" h="76800">
                  <a:moveTo>
                    <a:pt x="76319" y="21282"/>
                  </a:moveTo>
                  <a:lnTo>
                    <a:pt x="0" y="76801"/>
                  </a:lnTo>
                  <a:lnTo>
                    <a:pt x="60307" y="4223"/>
                  </a:lnTo>
                  <a:cubicBezTo>
                    <a:pt x="64497" y="-715"/>
                    <a:pt x="71830" y="-1464"/>
                    <a:pt x="76917" y="2726"/>
                  </a:cubicBezTo>
                  <a:cubicBezTo>
                    <a:pt x="81856" y="6917"/>
                    <a:pt x="82604" y="14249"/>
                    <a:pt x="78414" y="19337"/>
                  </a:cubicBezTo>
                  <a:cubicBezTo>
                    <a:pt x="77815" y="20085"/>
                    <a:pt x="77067" y="20834"/>
                    <a:pt x="76319" y="21282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AE4246-FDC0-83BC-C8A1-682811FFC88F}"/>
                </a:ext>
              </a:extLst>
            </p:cNvPr>
            <p:cNvSpPr/>
            <p:nvPr/>
          </p:nvSpPr>
          <p:spPr>
            <a:xfrm>
              <a:off x="6720469" y="2034472"/>
              <a:ext cx="1098379" cy="1046452"/>
            </a:xfrm>
            <a:custGeom>
              <a:avLst/>
              <a:gdLst>
                <a:gd name="connsiteX0" fmla="*/ 1094655 w 1098379"/>
                <a:gd name="connsiteY0" fmla="*/ 20186 h 1046452"/>
                <a:gd name="connsiteX1" fmla="*/ 0 w 1098379"/>
                <a:gd name="connsiteY1" fmla="*/ 1046453 h 1046452"/>
                <a:gd name="connsiteX2" fmla="*/ 1078493 w 1098379"/>
                <a:gd name="connsiteY2" fmla="*/ 3276 h 1046452"/>
                <a:gd name="connsiteX3" fmla="*/ 1095104 w 1098379"/>
                <a:gd name="connsiteY3" fmla="*/ 3575 h 1046452"/>
                <a:gd name="connsiteX4" fmla="*/ 1094805 w 1098379"/>
                <a:gd name="connsiteY4" fmla="*/ 20186 h 1046452"/>
                <a:gd name="connsiteX5" fmla="*/ 1094805 w 1098379"/>
                <a:gd name="connsiteY5" fmla="*/ 20186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79" h="1046452">
                  <a:moveTo>
                    <a:pt x="1094655" y="20186"/>
                  </a:moveTo>
                  <a:lnTo>
                    <a:pt x="0" y="1046453"/>
                  </a:lnTo>
                  <a:lnTo>
                    <a:pt x="1078493" y="3276"/>
                  </a:lnTo>
                  <a:cubicBezTo>
                    <a:pt x="1083132" y="-1214"/>
                    <a:pt x="1090615" y="-1064"/>
                    <a:pt x="1095104" y="3575"/>
                  </a:cubicBezTo>
                  <a:cubicBezTo>
                    <a:pt x="1099593" y="8214"/>
                    <a:pt x="1099444" y="15696"/>
                    <a:pt x="1094805" y="20186"/>
                  </a:cubicBezTo>
                  <a:cubicBezTo>
                    <a:pt x="1094805" y="20186"/>
                    <a:pt x="1094805" y="20186"/>
                    <a:pt x="1094805" y="20186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68B1D99-E38A-AF20-9C70-95972D14B5EA}"/>
                </a:ext>
              </a:extLst>
            </p:cNvPr>
            <p:cNvSpPr/>
            <p:nvPr/>
          </p:nvSpPr>
          <p:spPr>
            <a:xfrm>
              <a:off x="6883433" y="1182374"/>
              <a:ext cx="48337" cy="99665"/>
            </a:xfrm>
            <a:custGeom>
              <a:avLst/>
              <a:gdLst>
                <a:gd name="connsiteX0" fmla="*/ 46689 w 48337"/>
                <a:gd name="connsiteY0" fmla="*/ 17660 h 99665"/>
                <a:gd name="connsiteX1" fmla="*/ 0 w 48337"/>
                <a:gd name="connsiteY1" fmla="*/ 99665 h 99665"/>
                <a:gd name="connsiteX2" fmla="*/ 25141 w 48337"/>
                <a:gd name="connsiteY2" fmla="*/ 8681 h 99665"/>
                <a:gd name="connsiteX3" fmla="*/ 39656 w 48337"/>
                <a:gd name="connsiteY3" fmla="*/ 451 h 99665"/>
                <a:gd name="connsiteX4" fmla="*/ 47887 w 48337"/>
                <a:gd name="connsiteY4" fmla="*/ 14966 h 99665"/>
                <a:gd name="connsiteX5" fmla="*/ 46689 w 48337"/>
                <a:gd name="connsiteY5" fmla="*/ 17660 h 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37" h="99665">
                  <a:moveTo>
                    <a:pt x="46689" y="17660"/>
                  </a:moveTo>
                  <a:lnTo>
                    <a:pt x="0" y="99665"/>
                  </a:lnTo>
                  <a:lnTo>
                    <a:pt x="25141" y="8681"/>
                  </a:lnTo>
                  <a:cubicBezTo>
                    <a:pt x="26936" y="2396"/>
                    <a:pt x="33371" y="-1345"/>
                    <a:pt x="39656" y="451"/>
                  </a:cubicBezTo>
                  <a:cubicBezTo>
                    <a:pt x="45941" y="2246"/>
                    <a:pt x="49682" y="8681"/>
                    <a:pt x="47887" y="14966"/>
                  </a:cubicBezTo>
                  <a:cubicBezTo>
                    <a:pt x="47587" y="15864"/>
                    <a:pt x="47138" y="16911"/>
                    <a:pt x="46689" y="1766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94FD500-4656-B177-64F8-D55E5E15EFB7}"/>
                </a:ext>
              </a:extLst>
            </p:cNvPr>
            <p:cNvSpPr/>
            <p:nvPr/>
          </p:nvSpPr>
          <p:spPr>
            <a:xfrm>
              <a:off x="6374938" y="1329479"/>
              <a:ext cx="495322" cy="1226788"/>
            </a:xfrm>
            <a:custGeom>
              <a:avLst/>
              <a:gdLst>
                <a:gd name="connsiteX0" fmla="*/ 494578 w 495322"/>
                <a:gd name="connsiteY0" fmla="*/ 16159 h 1226788"/>
                <a:gd name="connsiteX1" fmla="*/ 0 w 495322"/>
                <a:gd name="connsiteY1" fmla="*/ 1226789 h 1226788"/>
                <a:gd name="connsiteX2" fmla="*/ 472729 w 495322"/>
                <a:gd name="connsiteY2" fmla="*/ 7479 h 1226788"/>
                <a:gd name="connsiteX3" fmla="*/ 487844 w 495322"/>
                <a:gd name="connsiteY3" fmla="*/ 745 h 1226788"/>
                <a:gd name="connsiteX4" fmla="*/ 494578 w 495322"/>
                <a:gd name="connsiteY4" fmla="*/ 15859 h 1226788"/>
                <a:gd name="connsiteX5" fmla="*/ 494578 w 495322"/>
                <a:gd name="connsiteY5" fmla="*/ 16009 h 12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22" h="1226788">
                  <a:moveTo>
                    <a:pt x="494578" y="16159"/>
                  </a:moveTo>
                  <a:lnTo>
                    <a:pt x="0" y="1226789"/>
                  </a:lnTo>
                  <a:lnTo>
                    <a:pt x="472729" y="7479"/>
                  </a:lnTo>
                  <a:cubicBezTo>
                    <a:pt x="475124" y="1494"/>
                    <a:pt x="481858" y="-1499"/>
                    <a:pt x="487844" y="745"/>
                  </a:cubicBezTo>
                  <a:cubicBezTo>
                    <a:pt x="493829" y="3140"/>
                    <a:pt x="496822" y="9874"/>
                    <a:pt x="494578" y="15859"/>
                  </a:cubicBezTo>
                  <a:cubicBezTo>
                    <a:pt x="494578" y="15859"/>
                    <a:pt x="494578" y="15859"/>
                    <a:pt x="494578" y="1600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4C6BE0-3BEB-68BE-A9D8-B0034AA8631A}"/>
                </a:ext>
              </a:extLst>
            </p:cNvPr>
            <p:cNvSpPr/>
            <p:nvPr/>
          </p:nvSpPr>
          <p:spPr>
            <a:xfrm>
              <a:off x="7422455" y="1910399"/>
              <a:ext cx="55667" cy="55668"/>
            </a:xfrm>
            <a:custGeom>
              <a:avLst/>
              <a:gdLst>
                <a:gd name="connsiteX0" fmla="*/ 0 w 55667"/>
                <a:gd name="connsiteY0" fmla="*/ 27834 h 55668"/>
                <a:gd name="connsiteX1" fmla="*/ 27834 w 55667"/>
                <a:gd name="connsiteY1" fmla="*/ 55668 h 55668"/>
                <a:gd name="connsiteX2" fmla="*/ 55668 w 55667"/>
                <a:gd name="connsiteY2" fmla="*/ 27834 h 55668"/>
                <a:gd name="connsiteX3" fmla="*/ 27834 w 55667"/>
                <a:gd name="connsiteY3" fmla="*/ 0 h 55668"/>
                <a:gd name="connsiteX4" fmla="*/ 0 w 55667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7" h="55668">
                  <a:moveTo>
                    <a:pt x="0" y="27834"/>
                  </a:moveTo>
                  <a:cubicBezTo>
                    <a:pt x="0" y="43248"/>
                    <a:pt x="12420" y="55668"/>
                    <a:pt x="27834" y="55668"/>
                  </a:cubicBezTo>
                  <a:cubicBezTo>
                    <a:pt x="43247" y="55668"/>
                    <a:pt x="55668" y="43248"/>
                    <a:pt x="55668" y="27834"/>
                  </a:cubicBezTo>
                  <a:cubicBezTo>
                    <a:pt x="55668" y="12421"/>
                    <a:pt x="43247" y="0"/>
                    <a:pt x="27834" y="0"/>
                  </a:cubicBezTo>
                  <a:cubicBezTo>
                    <a:pt x="12420" y="0"/>
                    <a:pt x="0" y="12421"/>
                    <a:pt x="0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B6652BE-907E-A297-0245-8B0C2F6840ED}"/>
                </a:ext>
              </a:extLst>
            </p:cNvPr>
            <p:cNvSpPr/>
            <p:nvPr/>
          </p:nvSpPr>
          <p:spPr>
            <a:xfrm>
              <a:off x="7062109" y="2089067"/>
              <a:ext cx="310074" cy="337459"/>
            </a:xfrm>
            <a:custGeom>
              <a:avLst/>
              <a:gdLst>
                <a:gd name="connsiteX0" fmla="*/ 306773 w 310074"/>
                <a:gd name="connsiteY0" fmla="*/ 19912 h 337459"/>
                <a:gd name="connsiteX1" fmla="*/ 0 w 310074"/>
                <a:gd name="connsiteY1" fmla="*/ 337459 h 337459"/>
                <a:gd name="connsiteX2" fmla="*/ 289564 w 310074"/>
                <a:gd name="connsiteY2" fmla="*/ 4050 h 337459"/>
                <a:gd name="connsiteX3" fmla="*/ 306025 w 310074"/>
                <a:gd name="connsiteY3" fmla="*/ 2852 h 337459"/>
                <a:gd name="connsiteX4" fmla="*/ 307222 w 310074"/>
                <a:gd name="connsiteY4" fmla="*/ 19313 h 337459"/>
                <a:gd name="connsiteX5" fmla="*/ 306773 w 310074"/>
                <a:gd name="connsiteY5" fmla="*/ 19762 h 33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074" h="337459">
                  <a:moveTo>
                    <a:pt x="306773" y="19912"/>
                  </a:moveTo>
                  <a:lnTo>
                    <a:pt x="0" y="337459"/>
                  </a:lnTo>
                  <a:lnTo>
                    <a:pt x="289564" y="4050"/>
                  </a:lnTo>
                  <a:cubicBezTo>
                    <a:pt x="293754" y="-889"/>
                    <a:pt x="301236" y="-1338"/>
                    <a:pt x="306025" y="2852"/>
                  </a:cubicBezTo>
                  <a:cubicBezTo>
                    <a:pt x="310963" y="7042"/>
                    <a:pt x="311412" y="14525"/>
                    <a:pt x="307222" y="19313"/>
                  </a:cubicBezTo>
                  <a:cubicBezTo>
                    <a:pt x="307222" y="19313"/>
                    <a:pt x="306923" y="19613"/>
                    <a:pt x="306773" y="19762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FFCAFA9-4DE0-58F4-AF93-FF762303F036}"/>
                </a:ext>
              </a:extLst>
            </p:cNvPr>
            <p:cNvSpPr/>
            <p:nvPr/>
          </p:nvSpPr>
          <p:spPr>
            <a:xfrm>
              <a:off x="7458819" y="5867020"/>
              <a:ext cx="110698" cy="204825"/>
            </a:xfrm>
            <a:custGeom>
              <a:avLst/>
              <a:gdLst>
                <a:gd name="connsiteX0" fmla="*/ 88291 w 110698"/>
                <a:gd name="connsiteY0" fmla="*/ 197980 h 204825"/>
                <a:gd name="connsiteX1" fmla="*/ 0 w 110698"/>
                <a:gd name="connsiteY1" fmla="*/ 0 h 204825"/>
                <a:gd name="connsiteX2" fmla="*/ 109091 w 110698"/>
                <a:gd name="connsiteY2" fmla="*/ 187206 h 204825"/>
                <a:gd name="connsiteX3" fmla="*/ 104901 w 110698"/>
                <a:gd name="connsiteY3" fmla="*/ 203218 h 204825"/>
                <a:gd name="connsiteX4" fmla="*/ 88889 w 110698"/>
                <a:gd name="connsiteY4" fmla="*/ 199028 h 204825"/>
                <a:gd name="connsiteX5" fmla="*/ 88291 w 110698"/>
                <a:gd name="connsiteY5" fmla="*/ 197831 h 2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698" h="204825">
                  <a:moveTo>
                    <a:pt x="88291" y="197980"/>
                  </a:moveTo>
                  <a:lnTo>
                    <a:pt x="0" y="0"/>
                  </a:lnTo>
                  <a:lnTo>
                    <a:pt x="109091" y="187206"/>
                  </a:lnTo>
                  <a:cubicBezTo>
                    <a:pt x="112383" y="192743"/>
                    <a:pt x="110438" y="199926"/>
                    <a:pt x="104901" y="203218"/>
                  </a:cubicBezTo>
                  <a:cubicBezTo>
                    <a:pt x="99364" y="206510"/>
                    <a:pt x="92182" y="204565"/>
                    <a:pt x="88889" y="199028"/>
                  </a:cubicBezTo>
                  <a:cubicBezTo>
                    <a:pt x="88740" y="198729"/>
                    <a:pt x="88440" y="198280"/>
                    <a:pt x="88291" y="197831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EE12423-9534-3C3B-9EEE-A5E2350677FF}"/>
                </a:ext>
              </a:extLst>
            </p:cNvPr>
            <p:cNvSpPr/>
            <p:nvPr/>
          </p:nvSpPr>
          <p:spPr>
            <a:xfrm>
              <a:off x="6594019" y="4180368"/>
              <a:ext cx="174606" cy="329639"/>
            </a:xfrm>
            <a:custGeom>
              <a:avLst/>
              <a:gdLst>
                <a:gd name="connsiteX0" fmla="*/ 152339 w 174606"/>
                <a:gd name="connsiteY0" fmla="*/ 322935 h 329639"/>
                <a:gd name="connsiteX1" fmla="*/ 0 w 174606"/>
                <a:gd name="connsiteY1" fmla="*/ 0 h 329639"/>
                <a:gd name="connsiteX2" fmla="*/ 173140 w 174606"/>
                <a:gd name="connsiteY2" fmla="*/ 312310 h 329639"/>
                <a:gd name="connsiteX3" fmla="*/ 168650 w 174606"/>
                <a:gd name="connsiteY3" fmla="*/ 328172 h 329639"/>
                <a:gd name="connsiteX4" fmla="*/ 152788 w 174606"/>
                <a:gd name="connsiteY4" fmla="*/ 323683 h 329639"/>
                <a:gd name="connsiteX5" fmla="*/ 152489 w 174606"/>
                <a:gd name="connsiteY5" fmla="*/ 322935 h 32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606" h="329639">
                  <a:moveTo>
                    <a:pt x="152339" y="322935"/>
                  </a:moveTo>
                  <a:lnTo>
                    <a:pt x="0" y="0"/>
                  </a:lnTo>
                  <a:lnTo>
                    <a:pt x="173140" y="312310"/>
                  </a:lnTo>
                  <a:cubicBezTo>
                    <a:pt x="176282" y="317996"/>
                    <a:pt x="174187" y="325030"/>
                    <a:pt x="168650" y="328172"/>
                  </a:cubicBezTo>
                  <a:cubicBezTo>
                    <a:pt x="162964" y="331315"/>
                    <a:pt x="155930" y="329220"/>
                    <a:pt x="152788" y="323683"/>
                  </a:cubicBezTo>
                  <a:cubicBezTo>
                    <a:pt x="152788" y="323533"/>
                    <a:pt x="152489" y="323234"/>
                    <a:pt x="152489" y="322935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338B5B-94BE-277C-083C-B9592ADC4036}"/>
                </a:ext>
              </a:extLst>
            </p:cNvPr>
            <p:cNvSpPr/>
            <p:nvPr/>
          </p:nvSpPr>
          <p:spPr>
            <a:xfrm>
              <a:off x="7383996" y="5721415"/>
              <a:ext cx="55128" cy="96281"/>
            </a:xfrm>
            <a:custGeom>
              <a:avLst/>
              <a:gdLst>
                <a:gd name="connsiteX0" fmla="*/ 32323 w 55128"/>
                <a:gd name="connsiteY0" fmla="*/ 88590 h 96281"/>
                <a:gd name="connsiteX1" fmla="*/ 0 w 55128"/>
                <a:gd name="connsiteY1" fmla="*/ 0 h 96281"/>
                <a:gd name="connsiteX2" fmla="*/ 53124 w 55128"/>
                <a:gd name="connsiteY2" fmla="*/ 77965 h 96281"/>
                <a:gd name="connsiteX3" fmla="*/ 49981 w 55128"/>
                <a:gd name="connsiteY3" fmla="*/ 94276 h 96281"/>
                <a:gd name="connsiteX4" fmla="*/ 33670 w 55128"/>
                <a:gd name="connsiteY4" fmla="*/ 91134 h 96281"/>
                <a:gd name="connsiteX5" fmla="*/ 32323 w 55128"/>
                <a:gd name="connsiteY5" fmla="*/ 88590 h 9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28" h="96281">
                  <a:moveTo>
                    <a:pt x="32323" y="88590"/>
                  </a:moveTo>
                  <a:lnTo>
                    <a:pt x="0" y="0"/>
                  </a:lnTo>
                  <a:lnTo>
                    <a:pt x="53124" y="77965"/>
                  </a:lnTo>
                  <a:cubicBezTo>
                    <a:pt x="56715" y="83353"/>
                    <a:pt x="55368" y="90685"/>
                    <a:pt x="49981" y="94276"/>
                  </a:cubicBezTo>
                  <a:cubicBezTo>
                    <a:pt x="44594" y="97868"/>
                    <a:pt x="37262" y="96521"/>
                    <a:pt x="33670" y="91134"/>
                  </a:cubicBezTo>
                  <a:cubicBezTo>
                    <a:pt x="33071" y="90386"/>
                    <a:pt x="32623" y="89338"/>
                    <a:pt x="32323" y="8859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9AEE336-D58B-A48F-6D83-F1475FCD582C}"/>
                </a:ext>
              </a:extLst>
            </p:cNvPr>
            <p:cNvSpPr/>
            <p:nvPr/>
          </p:nvSpPr>
          <p:spPr>
            <a:xfrm>
              <a:off x="6858143" y="4695896"/>
              <a:ext cx="55194" cy="96430"/>
            </a:xfrm>
            <a:custGeom>
              <a:avLst/>
              <a:gdLst>
                <a:gd name="connsiteX0" fmla="*/ 32323 w 55194"/>
                <a:gd name="connsiteY0" fmla="*/ 88590 h 96430"/>
                <a:gd name="connsiteX1" fmla="*/ 0 w 55194"/>
                <a:gd name="connsiteY1" fmla="*/ 0 h 96430"/>
                <a:gd name="connsiteX2" fmla="*/ 53124 w 55194"/>
                <a:gd name="connsiteY2" fmla="*/ 77965 h 96430"/>
                <a:gd name="connsiteX3" fmla="*/ 49982 w 55194"/>
                <a:gd name="connsiteY3" fmla="*/ 94426 h 96430"/>
                <a:gd name="connsiteX4" fmla="*/ 33670 w 55194"/>
                <a:gd name="connsiteY4" fmla="*/ 91284 h 96430"/>
                <a:gd name="connsiteX5" fmla="*/ 32323 w 55194"/>
                <a:gd name="connsiteY5" fmla="*/ 88740 h 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4" h="96430">
                  <a:moveTo>
                    <a:pt x="32323" y="88590"/>
                  </a:moveTo>
                  <a:lnTo>
                    <a:pt x="0" y="0"/>
                  </a:lnTo>
                  <a:lnTo>
                    <a:pt x="53124" y="77965"/>
                  </a:lnTo>
                  <a:cubicBezTo>
                    <a:pt x="56865" y="83353"/>
                    <a:pt x="55369" y="90685"/>
                    <a:pt x="49982" y="94426"/>
                  </a:cubicBezTo>
                  <a:cubicBezTo>
                    <a:pt x="44594" y="98017"/>
                    <a:pt x="37262" y="96671"/>
                    <a:pt x="33670" y="91284"/>
                  </a:cubicBezTo>
                  <a:cubicBezTo>
                    <a:pt x="33072" y="90535"/>
                    <a:pt x="32623" y="89488"/>
                    <a:pt x="32323" y="8874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BF31696-E9EE-48B2-384E-4E0224983F78}"/>
                </a:ext>
              </a:extLst>
            </p:cNvPr>
            <p:cNvSpPr/>
            <p:nvPr/>
          </p:nvSpPr>
          <p:spPr>
            <a:xfrm>
              <a:off x="6790204" y="4563161"/>
              <a:ext cx="55128" cy="96346"/>
            </a:xfrm>
            <a:custGeom>
              <a:avLst/>
              <a:gdLst>
                <a:gd name="connsiteX0" fmla="*/ 32323 w 55128"/>
                <a:gd name="connsiteY0" fmla="*/ 88590 h 96346"/>
                <a:gd name="connsiteX1" fmla="*/ 0 w 55128"/>
                <a:gd name="connsiteY1" fmla="*/ 0 h 96346"/>
                <a:gd name="connsiteX2" fmla="*/ 53124 w 55128"/>
                <a:gd name="connsiteY2" fmla="*/ 77965 h 96346"/>
                <a:gd name="connsiteX3" fmla="*/ 49981 w 55128"/>
                <a:gd name="connsiteY3" fmla="*/ 94276 h 96346"/>
                <a:gd name="connsiteX4" fmla="*/ 33670 w 55128"/>
                <a:gd name="connsiteY4" fmla="*/ 91134 h 96346"/>
                <a:gd name="connsiteX5" fmla="*/ 32323 w 55128"/>
                <a:gd name="connsiteY5" fmla="*/ 88590 h 9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28" h="96346">
                  <a:moveTo>
                    <a:pt x="32323" y="88590"/>
                  </a:moveTo>
                  <a:lnTo>
                    <a:pt x="0" y="0"/>
                  </a:lnTo>
                  <a:lnTo>
                    <a:pt x="53124" y="77965"/>
                  </a:lnTo>
                  <a:cubicBezTo>
                    <a:pt x="56715" y="83352"/>
                    <a:pt x="55369" y="90685"/>
                    <a:pt x="49981" y="94276"/>
                  </a:cubicBezTo>
                  <a:cubicBezTo>
                    <a:pt x="44594" y="98017"/>
                    <a:pt x="37262" y="96521"/>
                    <a:pt x="33670" y="91134"/>
                  </a:cubicBezTo>
                  <a:cubicBezTo>
                    <a:pt x="33072" y="90385"/>
                    <a:pt x="32623" y="89338"/>
                    <a:pt x="32323" y="8859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B2FAEF-808D-2BE9-816D-0B9FAB293E64}"/>
                </a:ext>
              </a:extLst>
            </p:cNvPr>
            <p:cNvSpPr/>
            <p:nvPr/>
          </p:nvSpPr>
          <p:spPr>
            <a:xfrm>
              <a:off x="6922191" y="4820850"/>
              <a:ext cx="444156" cy="855232"/>
            </a:xfrm>
            <a:custGeom>
              <a:avLst/>
              <a:gdLst>
                <a:gd name="connsiteX0" fmla="*/ 422000 w 444156"/>
                <a:gd name="connsiteY0" fmla="*/ 848638 h 855232"/>
                <a:gd name="connsiteX1" fmla="*/ 0 w 444156"/>
                <a:gd name="connsiteY1" fmla="*/ 0 h 855232"/>
                <a:gd name="connsiteX2" fmla="*/ 442800 w 444156"/>
                <a:gd name="connsiteY2" fmla="*/ 838014 h 855232"/>
                <a:gd name="connsiteX3" fmla="*/ 437862 w 444156"/>
                <a:gd name="connsiteY3" fmla="*/ 853876 h 855232"/>
                <a:gd name="connsiteX4" fmla="*/ 422000 w 444156"/>
                <a:gd name="connsiteY4" fmla="*/ 848937 h 855232"/>
                <a:gd name="connsiteX5" fmla="*/ 422000 w 444156"/>
                <a:gd name="connsiteY5" fmla="*/ 848638 h 8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156" h="855232">
                  <a:moveTo>
                    <a:pt x="422000" y="848638"/>
                  </a:moveTo>
                  <a:lnTo>
                    <a:pt x="0" y="0"/>
                  </a:lnTo>
                  <a:lnTo>
                    <a:pt x="442800" y="838014"/>
                  </a:lnTo>
                  <a:cubicBezTo>
                    <a:pt x="445793" y="843700"/>
                    <a:pt x="443698" y="850733"/>
                    <a:pt x="437862" y="853876"/>
                  </a:cubicBezTo>
                  <a:cubicBezTo>
                    <a:pt x="432175" y="856869"/>
                    <a:pt x="425142" y="854774"/>
                    <a:pt x="422000" y="848937"/>
                  </a:cubicBezTo>
                  <a:cubicBezTo>
                    <a:pt x="422000" y="848937"/>
                    <a:pt x="422000" y="848788"/>
                    <a:pt x="422000" y="84863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5FF051-4518-5FC5-60CA-3BC8BE340427}"/>
                </a:ext>
              </a:extLst>
            </p:cNvPr>
            <p:cNvSpPr/>
            <p:nvPr/>
          </p:nvSpPr>
          <p:spPr>
            <a:xfrm>
              <a:off x="7924814" y="4872927"/>
              <a:ext cx="81156" cy="76817"/>
            </a:xfrm>
            <a:custGeom>
              <a:avLst/>
              <a:gdLst>
                <a:gd name="connsiteX0" fmla="*/ 60307 w 81156"/>
                <a:gd name="connsiteY0" fmla="*/ 72578 h 76817"/>
                <a:gd name="connsiteX1" fmla="*/ 0 w 81156"/>
                <a:gd name="connsiteY1" fmla="*/ 0 h 76817"/>
                <a:gd name="connsiteX2" fmla="*/ 76319 w 81156"/>
                <a:gd name="connsiteY2" fmla="*/ 55519 h 76817"/>
                <a:gd name="connsiteX3" fmla="*/ 78863 w 81156"/>
                <a:gd name="connsiteY3" fmla="*/ 71979 h 76817"/>
                <a:gd name="connsiteX4" fmla="*/ 62402 w 81156"/>
                <a:gd name="connsiteY4" fmla="*/ 74524 h 76817"/>
                <a:gd name="connsiteX5" fmla="*/ 60307 w 81156"/>
                <a:gd name="connsiteY5" fmla="*/ 72578 h 7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56" h="76817">
                  <a:moveTo>
                    <a:pt x="60307" y="72578"/>
                  </a:moveTo>
                  <a:lnTo>
                    <a:pt x="0" y="0"/>
                  </a:lnTo>
                  <a:lnTo>
                    <a:pt x="76319" y="55519"/>
                  </a:lnTo>
                  <a:cubicBezTo>
                    <a:pt x="81557" y="59409"/>
                    <a:pt x="82754" y="66742"/>
                    <a:pt x="78863" y="71979"/>
                  </a:cubicBezTo>
                  <a:cubicBezTo>
                    <a:pt x="74972" y="77217"/>
                    <a:pt x="67640" y="78414"/>
                    <a:pt x="62402" y="74524"/>
                  </a:cubicBezTo>
                  <a:cubicBezTo>
                    <a:pt x="61654" y="73925"/>
                    <a:pt x="60906" y="73177"/>
                    <a:pt x="60307" y="7257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1B1D0B1-B6D9-6B76-3902-EEFC2CEF5C6E}"/>
                </a:ext>
              </a:extLst>
            </p:cNvPr>
            <p:cNvSpPr/>
            <p:nvPr/>
          </p:nvSpPr>
          <p:spPr>
            <a:xfrm>
              <a:off x="6791102" y="3794284"/>
              <a:ext cx="1098383" cy="1046552"/>
            </a:xfrm>
            <a:custGeom>
              <a:avLst/>
              <a:gdLst>
                <a:gd name="connsiteX0" fmla="*/ 1078643 w 1098383"/>
                <a:gd name="connsiteY0" fmla="*/ 1043177 h 1046552"/>
                <a:gd name="connsiteX1" fmla="*/ 0 w 1098383"/>
                <a:gd name="connsiteY1" fmla="*/ 0 h 1046552"/>
                <a:gd name="connsiteX2" fmla="*/ 1094655 w 1098383"/>
                <a:gd name="connsiteY2" fmla="*/ 1026267 h 1046552"/>
                <a:gd name="connsiteX3" fmla="*/ 1095254 w 1098383"/>
                <a:gd name="connsiteY3" fmla="*/ 1042878 h 1046552"/>
                <a:gd name="connsiteX4" fmla="*/ 1078643 w 1098383"/>
                <a:gd name="connsiteY4" fmla="*/ 1043477 h 1046552"/>
                <a:gd name="connsiteX5" fmla="*/ 1078643 w 1098383"/>
                <a:gd name="connsiteY5" fmla="*/ 1043477 h 104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83" h="1046552">
                  <a:moveTo>
                    <a:pt x="1078643" y="1043177"/>
                  </a:moveTo>
                  <a:lnTo>
                    <a:pt x="0" y="0"/>
                  </a:lnTo>
                  <a:lnTo>
                    <a:pt x="1094655" y="1026267"/>
                  </a:lnTo>
                  <a:cubicBezTo>
                    <a:pt x="1099444" y="1030757"/>
                    <a:pt x="1099593" y="1038089"/>
                    <a:pt x="1095254" y="1042878"/>
                  </a:cubicBezTo>
                  <a:cubicBezTo>
                    <a:pt x="1090764" y="1047517"/>
                    <a:pt x="1083432" y="1047816"/>
                    <a:pt x="1078643" y="1043477"/>
                  </a:cubicBezTo>
                  <a:cubicBezTo>
                    <a:pt x="1078643" y="1043477"/>
                    <a:pt x="1078643" y="1043477"/>
                    <a:pt x="1078643" y="1043477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7624673-5B19-E5B6-2655-A022703D46FC}"/>
                </a:ext>
              </a:extLst>
            </p:cNvPr>
            <p:cNvSpPr/>
            <p:nvPr/>
          </p:nvSpPr>
          <p:spPr>
            <a:xfrm>
              <a:off x="8086132" y="4845243"/>
              <a:ext cx="84699" cy="84698"/>
            </a:xfrm>
            <a:custGeom>
              <a:avLst/>
              <a:gdLst>
                <a:gd name="connsiteX0" fmla="*/ 0 w 84699"/>
                <a:gd name="connsiteY0" fmla="*/ 42349 h 84698"/>
                <a:gd name="connsiteX1" fmla="*/ 42350 w 84699"/>
                <a:gd name="connsiteY1" fmla="*/ 0 h 84698"/>
                <a:gd name="connsiteX2" fmla="*/ 84699 w 84699"/>
                <a:gd name="connsiteY2" fmla="*/ 42349 h 84698"/>
                <a:gd name="connsiteX3" fmla="*/ 42350 w 84699"/>
                <a:gd name="connsiteY3" fmla="*/ 84699 h 84698"/>
                <a:gd name="connsiteX4" fmla="*/ 0 w 84699"/>
                <a:gd name="connsiteY4" fmla="*/ 42349 h 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8">
                  <a:moveTo>
                    <a:pt x="0" y="42349"/>
                  </a:moveTo>
                  <a:cubicBezTo>
                    <a:pt x="0" y="1885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49"/>
                  </a:cubicBezTo>
                  <a:cubicBezTo>
                    <a:pt x="84699" y="6569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4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69AE0D-DAB3-B31F-875B-DF7EA148D250}"/>
                </a:ext>
              </a:extLst>
            </p:cNvPr>
            <p:cNvSpPr/>
            <p:nvPr/>
          </p:nvSpPr>
          <p:spPr>
            <a:xfrm>
              <a:off x="8137311" y="5064323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0 h 55668"/>
                <a:gd name="connsiteX2" fmla="*/ 55668 w 55668"/>
                <a:gd name="connsiteY2" fmla="*/ 27834 h 55668"/>
                <a:gd name="connsiteX3" fmla="*/ 27834 w 55668"/>
                <a:gd name="connsiteY3" fmla="*/ 55668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12420"/>
                    <a:pt x="12420" y="0"/>
                    <a:pt x="27834" y="0"/>
                  </a:cubicBezTo>
                  <a:cubicBezTo>
                    <a:pt x="43247" y="0"/>
                    <a:pt x="55668" y="12420"/>
                    <a:pt x="55668" y="27834"/>
                  </a:cubicBezTo>
                  <a:cubicBezTo>
                    <a:pt x="55668" y="43248"/>
                    <a:pt x="43247" y="55668"/>
                    <a:pt x="27834" y="55668"/>
                  </a:cubicBezTo>
                  <a:cubicBezTo>
                    <a:pt x="12420" y="55668"/>
                    <a:pt x="0" y="43248"/>
                    <a:pt x="0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28996E-4271-208B-137E-FB85F0538ED9}"/>
                </a:ext>
              </a:extLst>
            </p:cNvPr>
            <p:cNvSpPr/>
            <p:nvPr/>
          </p:nvSpPr>
          <p:spPr>
            <a:xfrm>
              <a:off x="6114256" y="6292013"/>
              <a:ext cx="23523" cy="228687"/>
            </a:xfrm>
            <a:custGeom>
              <a:avLst/>
              <a:gdLst>
                <a:gd name="connsiteX0" fmla="*/ 0 w 23523"/>
                <a:gd name="connsiteY0" fmla="*/ 216686 h 228687"/>
                <a:gd name="connsiteX1" fmla="*/ 6435 w 23523"/>
                <a:gd name="connsiteY1" fmla="*/ 0 h 228687"/>
                <a:gd name="connsiteX2" fmla="*/ 23494 w 23523"/>
                <a:gd name="connsiteY2" fmla="*/ 216088 h 228687"/>
                <a:gd name="connsiteX3" fmla="*/ 12720 w 23523"/>
                <a:gd name="connsiteY3" fmla="*/ 228658 h 228687"/>
                <a:gd name="connsiteX4" fmla="*/ 150 w 23523"/>
                <a:gd name="connsiteY4" fmla="*/ 217883 h 228687"/>
                <a:gd name="connsiteX5" fmla="*/ 150 w 23523"/>
                <a:gd name="connsiteY5" fmla="*/ 216686 h 2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23" h="228687">
                  <a:moveTo>
                    <a:pt x="0" y="216686"/>
                  </a:moveTo>
                  <a:lnTo>
                    <a:pt x="6435" y="0"/>
                  </a:lnTo>
                  <a:lnTo>
                    <a:pt x="23494" y="216088"/>
                  </a:lnTo>
                  <a:cubicBezTo>
                    <a:pt x="23943" y="222522"/>
                    <a:pt x="19155" y="228209"/>
                    <a:pt x="12720" y="228658"/>
                  </a:cubicBezTo>
                  <a:cubicBezTo>
                    <a:pt x="6285" y="229107"/>
                    <a:pt x="598" y="224318"/>
                    <a:pt x="150" y="217883"/>
                  </a:cubicBezTo>
                  <a:cubicBezTo>
                    <a:pt x="150" y="217435"/>
                    <a:pt x="150" y="216986"/>
                    <a:pt x="150" y="216686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4E0FB7-917D-85B2-8623-D205EBA3F5EF}"/>
                </a:ext>
              </a:extLst>
            </p:cNvPr>
            <p:cNvSpPr/>
            <p:nvPr/>
          </p:nvSpPr>
          <p:spPr>
            <a:xfrm>
              <a:off x="6071158" y="4397205"/>
              <a:ext cx="23507" cy="368888"/>
            </a:xfrm>
            <a:custGeom>
              <a:avLst/>
              <a:gdLst>
                <a:gd name="connsiteX0" fmla="*/ 0 w 23507"/>
                <a:gd name="connsiteY0" fmla="*/ 357053 h 368888"/>
                <a:gd name="connsiteX1" fmla="*/ 2993 w 23507"/>
                <a:gd name="connsiteY1" fmla="*/ 0 h 368888"/>
                <a:gd name="connsiteX2" fmla="*/ 23494 w 23507"/>
                <a:gd name="connsiteY2" fmla="*/ 356455 h 368888"/>
                <a:gd name="connsiteX3" fmla="*/ 12421 w 23507"/>
                <a:gd name="connsiteY3" fmla="*/ 368876 h 368888"/>
                <a:gd name="connsiteX4" fmla="*/ 0 w 23507"/>
                <a:gd name="connsiteY4" fmla="*/ 357801 h 368888"/>
                <a:gd name="connsiteX5" fmla="*/ 0 w 23507"/>
                <a:gd name="connsiteY5" fmla="*/ 357053 h 36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07" h="368888">
                  <a:moveTo>
                    <a:pt x="0" y="357053"/>
                  </a:moveTo>
                  <a:lnTo>
                    <a:pt x="2993" y="0"/>
                  </a:lnTo>
                  <a:lnTo>
                    <a:pt x="23494" y="356455"/>
                  </a:lnTo>
                  <a:cubicBezTo>
                    <a:pt x="23794" y="362890"/>
                    <a:pt x="19005" y="368427"/>
                    <a:pt x="12421" y="368876"/>
                  </a:cubicBezTo>
                  <a:cubicBezTo>
                    <a:pt x="5986" y="369175"/>
                    <a:pt x="449" y="364386"/>
                    <a:pt x="0" y="357801"/>
                  </a:cubicBezTo>
                  <a:cubicBezTo>
                    <a:pt x="0" y="357502"/>
                    <a:pt x="0" y="357353"/>
                    <a:pt x="0" y="35705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936399D-5586-026E-C969-4A6947319B96}"/>
                </a:ext>
              </a:extLst>
            </p:cNvPr>
            <p:cNvSpPr/>
            <p:nvPr/>
          </p:nvSpPr>
          <p:spPr>
            <a:xfrm>
              <a:off x="6107223" y="6128451"/>
              <a:ext cx="23646" cy="106814"/>
            </a:xfrm>
            <a:custGeom>
              <a:avLst/>
              <a:gdLst>
                <a:gd name="connsiteX0" fmla="*/ 0 w 23646"/>
                <a:gd name="connsiteY0" fmla="*/ 93827 h 106814"/>
                <a:gd name="connsiteX1" fmla="*/ 9428 w 23646"/>
                <a:gd name="connsiteY1" fmla="*/ 0 h 106814"/>
                <a:gd name="connsiteX2" fmla="*/ 23494 w 23646"/>
                <a:gd name="connsiteY2" fmla="*/ 93229 h 106814"/>
                <a:gd name="connsiteX3" fmla="*/ 13618 w 23646"/>
                <a:gd name="connsiteY3" fmla="*/ 106697 h 106814"/>
                <a:gd name="connsiteX4" fmla="*/ 150 w 23646"/>
                <a:gd name="connsiteY4" fmla="*/ 96820 h 106814"/>
                <a:gd name="connsiteX5" fmla="*/ 150 w 23646"/>
                <a:gd name="connsiteY5" fmla="*/ 93827 h 10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6" h="106814">
                  <a:moveTo>
                    <a:pt x="0" y="93827"/>
                  </a:moveTo>
                  <a:lnTo>
                    <a:pt x="9428" y="0"/>
                  </a:lnTo>
                  <a:lnTo>
                    <a:pt x="23494" y="93229"/>
                  </a:lnTo>
                  <a:cubicBezTo>
                    <a:pt x="24542" y="99663"/>
                    <a:pt x="20052" y="105650"/>
                    <a:pt x="13618" y="106697"/>
                  </a:cubicBezTo>
                  <a:cubicBezTo>
                    <a:pt x="7183" y="107595"/>
                    <a:pt x="1197" y="103255"/>
                    <a:pt x="150" y="96820"/>
                  </a:cubicBezTo>
                  <a:cubicBezTo>
                    <a:pt x="150" y="95773"/>
                    <a:pt x="0" y="94875"/>
                    <a:pt x="150" y="93827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DADB91B-248F-EA6E-75DE-E2B8F1814CA5}"/>
                </a:ext>
              </a:extLst>
            </p:cNvPr>
            <p:cNvSpPr/>
            <p:nvPr/>
          </p:nvSpPr>
          <p:spPr>
            <a:xfrm>
              <a:off x="6078873" y="4976331"/>
              <a:ext cx="23528" cy="106814"/>
            </a:xfrm>
            <a:custGeom>
              <a:avLst/>
              <a:gdLst>
                <a:gd name="connsiteX0" fmla="*/ 66 w 23528"/>
                <a:gd name="connsiteY0" fmla="*/ 93828 h 106814"/>
                <a:gd name="connsiteX1" fmla="*/ 9494 w 23528"/>
                <a:gd name="connsiteY1" fmla="*/ 0 h 106814"/>
                <a:gd name="connsiteX2" fmla="*/ 23411 w 23528"/>
                <a:gd name="connsiteY2" fmla="*/ 93229 h 106814"/>
                <a:gd name="connsiteX3" fmla="*/ 13534 w 23528"/>
                <a:gd name="connsiteY3" fmla="*/ 106697 h 106814"/>
                <a:gd name="connsiteX4" fmla="*/ 66 w 23528"/>
                <a:gd name="connsiteY4" fmla="*/ 96821 h 106814"/>
                <a:gd name="connsiteX5" fmla="*/ 66 w 23528"/>
                <a:gd name="connsiteY5" fmla="*/ 93828 h 10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28" h="106814">
                  <a:moveTo>
                    <a:pt x="66" y="93828"/>
                  </a:moveTo>
                  <a:lnTo>
                    <a:pt x="9494" y="0"/>
                  </a:lnTo>
                  <a:lnTo>
                    <a:pt x="23411" y="93229"/>
                  </a:lnTo>
                  <a:cubicBezTo>
                    <a:pt x="24309" y="99664"/>
                    <a:pt x="19969" y="105650"/>
                    <a:pt x="13534" y="106697"/>
                  </a:cubicBezTo>
                  <a:cubicBezTo>
                    <a:pt x="7100" y="107595"/>
                    <a:pt x="1114" y="103255"/>
                    <a:pt x="66" y="96821"/>
                  </a:cubicBezTo>
                  <a:cubicBezTo>
                    <a:pt x="66" y="95923"/>
                    <a:pt x="-83" y="94875"/>
                    <a:pt x="66" y="9382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DE85639-CD3B-3C3C-99C4-839F277BA4E7}"/>
                </a:ext>
              </a:extLst>
            </p:cNvPr>
            <p:cNvSpPr/>
            <p:nvPr/>
          </p:nvSpPr>
          <p:spPr>
            <a:xfrm>
              <a:off x="6075348" y="4827135"/>
              <a:ext cx="23611" cy="106814"/>
            </a:xfrm>
            <a:custGeom>
              <a:avLst/>
              <a:gdLst>
                <a:gd name="connsiteX0" fmla="*/ 0 w 23611"/>
                <a:gd name="connsiteY0" fmla="*/ 93828 h 106814"/>
                <a:gd name="connsiteX1" fmla="*/ 9428 w 23611"/>
                <a:gd name="connsiteY1" fmla="*/ 0 h 106814"/>
                <a:gd name="connsiteX2" fmla="*/ 23494 w 23611"/>
                <a:gd name="connsiteY2" fmla="*/ 93229 h 106814"/>
                <a:gd name="connsiteX3" fmla="*/ 13618 w 23611"/>
                <a:gd name="connsiteY3" fmla="*/ 106697 h 106814"/>
                <a:gd name="connsiteX4" fmla="*/ 150 w 23611"/>
                <a:gd name="connsiteY4" fmla="*/ 96821 h 106814"/>
                <a:gd name="connsiteX5" fmla="*/ 150 w 23611"/>
                <a:gd name="connsiteY5" fmla="*/ 93828 h 10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11" h="106814">
                  <a:moveTo>
                    <a:pt x="0" y="93828"/>
                  </a:moveTo>
                  <a:lnTo>
                    <a:pt x="9428" y="0"/>
                  </a:lnTo>
                  <a:lnTo>
                    <a:pt x="23494" y="93229"/>
                  </a:lnTo>
                  <a:cubicBezTo>
                    <a:pt x="24392" y="99664"/>
                    <a:pt x="20053" y="105650"/>
                    <a:pt x="13618" y="106697"/>
                  </a:cubicBezTo>
                  <a:cubicBezTo>
                    <a:pt x="7183" y="107595"/>
                    <a:pt x="1197" y="103255"/>
                    <a:pt x="150" y="96821"/>
                  </a:cubicBezTo>
                  <a:cubicBezTo>
                    <a:pt x="150" y="95923"/>
                    <a:pt x="0" y="94875"/>
                    <a:pt x="150" y="9382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5410843-C9CA-D00A-2165-4547ACBA34EE}"/>
                </a:ext>
              </a:extLst>
            </p:cNvPr>
            <p:cNvSpPr/>
            <p:nvPr/>
          </p:nvSpPr>
          <p:spPr>
            <a:xfrm>
              <a:off x="6091809" y="5116549"/>
              <a:ext cx="34879" cy="959238"/>
            </a:xfrm>
            <a:custGeom>
              <a:avLst/>
              <a:gdLst>
                <a:gd name="connsiteX0" fmla="*/ 11523 w 34879"/>
                <a:gd name="connsiteY0" fmla="*/ 947704 h 959238"/>
                <a:gd name="connsiteX1" fmla="*/ 0 w 34879"/>
                <a:gd name="connsiteY1" fmla="*/ 0 h 959238"/>
                <a:gd name="connsiteX2" fmla="*/ 34867 w 34879"/>
                <a:gd name="connsiteY2" fmla="*/ 947105 h 959238"/>
                <a:gd name="connsiteX3" fmla="*/ 23644 w 34879"/>
                <a:gd name="connsiteY3" fmla="*/ 959226 h 959238"/>
                <a:gd name="connsiteX4" fmla="*/ 11523 w 34879"/>
                <a:gd name="connsiteY4" fmla="*/ 948003 h 959238"/>
                <a:gd name="connsiteX5" fmla="*/ 11523 w 34879"/>
                <a:gd name="connsiteY5" fmla="*/ 947704 h 9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" h="959238">
                  <a:moveTo>
                    <a:pt x="11523" y="947704"/>
                  </a:moveTo>
                  <a:lnTo>
                    <a:pt x="0" y="0"/>
                  </a:lnTo>
                  <a:lnTo>
                    <a:pt x="34867" y="947105"/>
                  </a:lnTo>
                  <a:cubicBezTo>
                    <a:pt x="35167" y="953540"/>
                    <a:pt x="30079" y="958927"/>
                    <a:pt x="23644" y="959226"/>
                  </a:cubicBezTo>
                  <a:cubicBezTo>
                    <a:pt x="17209" y="959526"/>
                    <a:pt x="11822" y="954438"/>
                    <a:pt x="11523" y="948003"/>
                  </a:cubicBezTo>
                  <a:cubicBezTo>
                    <a:pt x="11523" y="948003"/>
                    <a:pt x="11523" y="947853"/>
                    <a:pt x="11523" y="94770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DF6125C-ABE9-C5B2-DE61-6D5A4CD5BF9F}"/>
                </a:ext>
              </a:extLst>
            </p:cNvPr>
            <p:cNvSpPr/>
            <p:nvPr/>
          </p:nvSpPr>
          <p:spPr>
            <a:xfrm>
              <a:off x="4249195" y="4849881"/>
              <a:ext cx="81140" cy="76800"/>
            </a:xfrm>
            <a:custGeom>
              <a:avLst/>
              <a:gdLst>
                <a:gd name="connsiteX0" fmla="*/ 4822 w 81140"/>
                <a:gd name="connsiteY0" fmla="*/ 55518 h 76800"/>
                <a:gd name="connsiteX1" fmla="*/ 81141 w 81140"/>
                <a:gd name="connsiteY1" fmla="*/ 0 h 76800"/>
                <a:gd name="connsiteX2" fmla="*/ 20834 w 81140"/>
                <a:gd name="connsiteY2" fmla="*/ 72578 h 76800"/>
                <a:gd name="connsiteX3" fmla="*/ 4223 w 81140"/>
                <a:gd name="connsiteY3" fmla="*/ 74074 h 76800"/>
                <a:gd name="connsiteX4" fmla="*/ 2726 w 81140"/>
                <a:gd name="connsiteY4" fmla="*/ 57464 h 76800"/>
                <a:gd name="connsiteX5" fmla="*/ 4822 w 81140"/>
                <a:gd name="connsiteY5" fmla="*/ 55518 h 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40" h="76800">
                  <a:moveTo>
                    <a:pt x="4822" y="55518"/>
                  </a:moveTo>
                  <a:lnTo>
                    <a:pt x="81141" y="0"/>
                  </a:lnTo>
                  <a:lnTo>
                    <a:pt x="20834" y="72578"/>
                  </a:lnTo>
                  <a:cubicBezTo>
                    <a:pt x="16643" y="77516"/>
                    <a:pt x="9311" y="78264"/>
                    <a:pt x="4223" y="74074"/>
                  </a:cubicBezTo>
                  <a:cubicBezTo>
                    <a:pt x="-715" y="69884"/>
                    <a:pt x="-1464" y="62552"/>
                    <a:pt x="2726" y="57464"/>
                  </a:cubicBezTo>
                  <a:cubicBezTo>
                    <a:pt x="3325" y="56715"/>
                    <a:pt x="4073" y="55967"/>
                    <a:pt x="4822" y="5551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8B3A747-1DDC-8182-57C5-B8AB5753AA00}"/>
                </a:ext>
              </a:extLst>
            </p:cNvPr>
            <p:cNvSpPr/>
            <p:nvPr/>
          </p:nvSpPr>
          <p:spPr>
            <a:xfrm>
              <a:off x="4365518" y="3771238"/>
              <a:ext cx="1098379" cy="1046452"/>
            </a:xfrm>
            <a:custGeom>
              <a:avLst/>
              <a:gdLst>
                <a:gd name="connsiteX0" fmla="*/ 3725 w 1098379"/>
                <a:gd name="connsiteY0" fmla="*/ 1026268 h 1046452"/>
                <a:gd name="connsiteX1" fmla="*/ 1098380 w 1098379"/>
                <a:gd name="connsiteY1" fmla="*/ 0 h 1046452"/>
                <a:gd name="connsiteX2" fmla="*/ 19886 w 1098379"/>
                <a:gd name="connsiteY2" fmla="*/ 1043177 h 1046452"/>
                <a:gd name="connsiteX3" fmla="*/ 3276 w 1098379"/>
                <a:gd name="connsiteY3" fmla="*/ 1042878 h 1046452"/>
                <a:gd name="connsiteX4" fmla="*/ 3575 w 1098379"/>
                <a:gd name="connsiteY4" fmla="*/ 1026268 h 1046452"/>
                <a:gd name="connsiteX5" fmla="*/ 3575 w 1098379"/>
                <a:gd name="connsiteY5" fmla="*/ 1026268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79" h="1046452">
                  <a:moveTo>
                    <a:pt x="3725" y="1026268"/>
                  </a:moveTo>
                  <a:lnTo>
                    <a:pt x="1098380" y="0"/>
                  </a:lnTo>
                  <a:lnTo>
                    <a:pt x="19886" y="1043177"/>
                  </a:lnTo>
                  <a:cubicBezTo>
                    <a:pt x="15247" y="1047667"/>
                    <a:pt x="7765" y="1047517"/>
                    <a:pt x="3276" y="1042878"/>
                  </a:cubicBezTo>
                  <a:cubicBezTo>
                    <a:pt x="-1214" y="1038239"/>
                    <a:pt x="-1064" y="1030757"/>
                    <a:pt x="3575" y="1026268"/>
                  </a:cubicBezTo>
                  <a:cubicBezTo>
                    <a:pt x="3575" y="1026268"/>
                    <a:pt x="3575" y="1026268"/>
                    <a:pt x="3575" y="102626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C5A63-3958-38A1-0877-7C60E3F1CEB7}"/>
                </a:ext>
              </a:extLst>
            </p:cNvPr>
            <p:cNvSpPr/>
            <p:nvPr/>
          </p:nvSpPr>
          <p:spPr>
            <a:xfrm>
              <a:off x="4084169" y="4822346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0 h 84699"/>
                <a:gd name="connsiteX2" fmla="*/ 0 w 84699"/>
                <a:gd name="connsiteY2" fmla="*/ 42350 h 84699"/>
                <a:gd name="connsiteX3" fmla="*/ 42350 w 84699"/>
                <a:gd name="connsiteY3" fmla="*/ 84699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18855"/>
                    <a:pt x="65694" y="0"/>
                    <a:pt x="42350" y="0"/>
                  </a:cubicBezTo>
                  <a:cubicBezTo>
                    <a:pt x="19005" y="0"/>
                    <a:pt x="0" y="19005"/>
                    <a:pt x="0" y="42350"/>
                  </a:cubicBezTo>
                  <a:cubicBezTo>
                    <a:pt x="0" y="65694"/>
                    <a:pt x="19005" y="84699"/>
                    <a:pt x="42350" y="84699"/>
                  </a:cubicBezTo>
                  <a:cubicBezTo>
                    <a:pt x="65694" y="84699"/>
                    <a:pt x="84699" y="65694"/>
                    <a:pt x="84699" y="4235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DF0E82A-4FD6-641C-7E82-9F79C968A0C0}"/>
                </a:ext>
              </a:extLst>
            </p:cNvPr>
            <p:cNvSpPr/>
            <p:nvPr/>
          </p:nvSpPr>
          <p:spPr>
            <a:xfrm>
              <a:off x="4062021" y="5041427"/>
              <a:ext cx="55667" cy="55668"/>
            </a:xfrm>
            <a:custGeom>
              <a:avLst/>
              <a:gdLst>
                <a:gd name="connsiteX0" fmla="*/ 55668 w 55667"/>
                <a:gd name="connsiteY0" fmla="*/ 27834 h 55668"/>
                <a:gd name="connsiteX1" fmla="*/ 27834 w 55667"/>
                <a:gd name="connsiteY1" fmla="*/ 0 h 55668"/>
                <a:gd name="connsiteX2" fmla="*/ 0 w 55667"/>
                <a:gd name="connsiteY2" fmla="*/ 27834 h 55668"/>
                <a:gd name="connsiteX3" fmla="*/ 27834 w 55667"/>
                <a:gd name="connsiteY3" fmla="*/ 55668 h 55668"/>
                <a:gd name="connsiteX4" fmla="*/ 55668 w 55667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7" h="55668">
                  <a:moveTo>
                    <a:pt x="55668" y="27834"/>
                  </a:moveTo>
                  <a:cubicBezTo>
                    <a:pt x="55668" y="12420"/>
                    <a:pt x="43247" y="0"/>
                    <a:pt x="27834" y="0"/>
                  </a:cubicBezTo>
                  <a:cubicBezTo>
                    <a:pt x="12421" y="0"/>
                    <a:pt x="0" y="12420"/>
                    <a:pt x="0" y="27834"/>
                  </a:cubicBezTo>
                  <a:cubicBezTo>
                    <a:pt x="0" y="43248"/>
                    <a:pt x="12421" y="55668"/>
                    <a:pt x="27834" y="55668"/>
                  </a:cubicBezTo>
                  <a:cubicBezTo>
                    <a:pt x="43247" y="55668"/>
                    <a:pt x="55668" y="43248"/>
                    <a:pt x="55668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94BCB6C-B82F-ABCD-E142-016F00342A4B}"/>
              </a:ext>
            </a:extLst>
          </p:cNvPr>
          <p:cNvGrpSpPr/>
          <p:nvPr/>
        </p:nvGrpSpPr>
        <p:grpSpPr>
          <a:xfrm>
            <a:off x="3808988" y="1174969"/>
            <a:ext cx="4887696" cy="4874230"/>
            <a:chOff x="3808988" y="1174969"/>
            <a:chExt cx="4887696" cy="487423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2351986-4EB1-9EAB-97C6-7E82FE9FA59F}"/>
                </a:ext>
              </a:extLst>
            </p:cNvPr>
            <p:cNvSpPr/>
            <p:nvPr/>
          </p:nvSpPr>
          <p:spPr>
            <a:xfrm>
              <a:off x="7620286" y="3106962"/>
              <a:ext cx="102508" cy="39955"/>
            </a:xfrm>
            <a:custGeom>
              <a:avLst/>
              <a:gdLst>
                <a:gd name="connsiteX0" fmla="*/ 92930 w 102508"/>
                <a:gd name="connsiteY0" fmla="*/ 23495 h 39955"/>
                <a:gd name="connsiteX1" fmla="*/ 0 w 102508"/>
                <a:gd name="connsiteY1" fmla="*/ 39956 h 39955"/>
                <a:gd name="connsiteX2" fmla="*/ 85897 w 102508"/>
                <a:gd name="connsiteY2" fmla="*/ 1048 h 39955"/>
                <a:gd name="connsiteX3" fmla="*/ 101460 w 102508"/>
                <a:gd name="connsiteY3" fmla="*/ 6884 h 39955"/>
                <a:gd name="connsiteX4" fmla="*/ 95624 w 102508"/>
                <a:gd name="connsiteY4" fmla="*/ 22447 h 39955"/>
                <a:gd name="connsiteX5" fmla="*/ 92780 w 102508"/>
                <a:gd name="connsiteY5" fmla="*/ 23345 h 3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508" h="39955">
                  <a:moveTo>
                    <a:pt x="92930" y="23495"/>
                  </a:moveTo>
                  <a:lnTo>
                    <a:pt x="0" y="39956"/>
                  </a:lnTo>
                  <a:lnTo>
                    <a:pt x="85897" y="1048"/>
                  </a:lnTo>
                  <a:cubicBezTo>
                    <a:pt x="91882" y="-1645"/>
                    <a:pt x="98766" y="1048"/>
                    <a:pt x="101460" y="6884"/>
                  </a:cubicBezTo>
                  <a:cubicBezTo>
                    <a:pt x="104153" y="12870"/>
                    <a:pt x="101460" y="19754"/>
                    <a:pt x="95624" y="22447"/>
                  </a:cubicBezTo>
                  <a:cubicBezTo>
                    <a:pt x="94726" y="22896"/>
                    <a:pt x="93678" y="23196"/>
                    <a:pt x="92780" y="23345"/>
                  </a:cubicBezTo>
                  <a:close/>
                </a:path>
              </a:pathLst>
            </a:custGeom>
            <a:solidFill>
              <a:srgbClr val="7BB929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0B0F8D3-60BA-291B-93FE-38F7F7E674C3}"/>
                </a:ext>
              </a:extLst>
            </p:cNvPr>
            <p:cNvSpPr/>
            <p:nvPr/>
          </p:nvSpPr>
          <p:spPr>
            <a:xfrm>
              <a:off x="7367685" y="3924475"/>
              <a:ext cx="94737" cy="58373"/>
            </a:xfrm>
            <a:custGeom>
              <a:avLst/>
              <a:gdLst>
                <a:gd name="connsiteX0" fmla="*/ 75870 w 94737"/>
                <a:gd name="connsiteY0" fmla="*/ 55967 h 58373"/>
                <a:gd name="connsiteX1" fmla="*/ 0 w 94737"/>
                <a:gd name="connsiteY1" fmla="*/ 0 h 58373"/>
                <a:gd name="connsiteX2" fmla="*/ 87393 w 94737"/>
                <a:gd name="connsiteY2" fmla="*/ 35616 h 58373"/>
                <a:gd name="connsiteX3" fmla="*/ 93827 w 94737"/>
                <a:gd name="connsiteY3" fmla="*/ 51029 h 58373"/>
                <a:gd name="connsiteX4" fmla="*/ 78414 w 94737"/>
                <a:gd name="connsiteY4" fmla="*/ 57464 h 58373"/>
                <a:gd name="connsiteX5" fmla="*/ 75870 w 94737"/>
                <a:gd name="connsiteY5" fmla="*/ 55967 h 5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37" h="58373">
                  <a:moveTo>
                    <a:pt x="75870" y="55967"/>
                  </a:moveTo>
                  <a:lnTo>
                    <a:pt x="0" y="0"/>
                  </a:lnTo>
                  <a:lnTo>
                    <a:pt x="87393" y="35616"/>
                  </a:lnTo>
                  <a:cubicBezTo>
                    <a:pt x="93378" y="38010"/>
                    <a:pt x="96372" y="44894"/>
                    <a:pt x="93827" y="51029"/>
                  </a:cubicBezTo>
                  <a:cubicBezTo>
                    <a:pt x="91433" y="57015"/>
                    <a:pt x="84549" y="60008"/>
                    <a:pt x="78414" y="57464"/>
                  </a:cubicBezTo>
                  <a:cubicBezTo>
                    <a:pt x="77516" y="57164"/>
                    <a:pt x="76618" y="56566"/>
                    <a:pt x="75870" y="55967"/>
                  </a:cubicBezTo>
                  <a:close/>
                </a:path>
              </a:pathLst>
            </a:custGeom>
            <a:solidFill>
              <a:srgbClr val="BD4793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36EAE65-78F7-C5B6-DDB3-4A051611CB4A}"/>
                </a:ext>
              </a:extLst>
            </p:cNvPr>
            <p:cNvSpPr/>
            <p:nvPr/>
          </p:nvSpPr>
          <p:spPr>
            <a:xfrm>
              <a:off x="4178546" y="1902419"/>
              <a:ext cx="81156" cy="76817"/>
            </a:xfrm>
            <a:custGeom>
              <a:avLst/>
              <a:gdLst>
                <a:gd name="connsiteX0" fmla="*/ 20850 w 81156"/>
                <a:gd name="connsiteY0" fmla="*/ 4239 h 76817"/>
                <a:gd name="connsiteX1" fmla="*/ 81157 w 81156"/>
                <a:gd name="connsiteY1" fmla="*/ 76817 h 76817"/>
                <a:gd name="connsiteX2" fmla="*/ 4838 w 81156"/>
                <a:gd name="connsiteY2" fmla="*/ 21299 h 76817"/>
                <a:gd name="connsiteX3" fmla="*/ 2294 w 81156"/>
                <a:gd name="connsiteY3" fmla="*/ 4838 h 76817"/>
                <a:gd name="connsiteX4" fmla="*/ 18755 w 81156"/>
                <a:gd name="connsiteY4" fmla="*/ 2294 h 76817"/>
                <a:gd name="connsiteX5" fmla="*/ 20850 w 81156"/>
                <a:gd name="connsiteY5" fmla="*/ 4239 h 7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56" h="76817">
                  <a:moveTo>
                    <a:pt x="20850" y="4239"/>
                  </a:moveTo>
                  <a:lnTo>
                    <a:pt x="81157" y="76817"/>
                  </a:lnTo>
                  <a:lnTo>
                    <a:pt x="4838" y="21299"/>
                  </a:lnTo>
                  <a:cubicBezTo>
                    <a:pt x="-400" y="17408"/>
                    <a:pt x="-1597" y="10075"/>
                    <a:pt x="2294" y="4838"/>
                  </a:cubicBezTo>
                  <a:cubicBezTo>
                    <a:pt x="6185" y="-400"/>
                    <a:pt x="13517" y="-1597"/>
                    <a:pt x="18755" y="2294"/>
                  </a:cubicBezTo>
                  <a:cubicBezTo>
                    <a:pt x="19503" y="2892"/>
                    <a:pt x="20251" y="3641"/>
                    <a:pt x="20850" y="4239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2517B88-11FB-59B7-A032-327B5001FD35}"/>
                </a:ext>
              </a:extLst>
            </p:cNvPr>
            <p:cNvSpPr/>
            <p:nvPr/>
          </p:nvSpPr>
          <p:spPr>
            <a:xfrm>
              <a:off x="4294732" y="2011476"/>
              <a:ext cx="1098532" cy="1046402"/>
            </a:xfrm>
            <a:custGeom>
              <a:avLst/>
              <a:gdLst>
                <a:gd name="connsiteX0" fmla="*/ 19890 w 1098532"/>
                <a:gd name="connsiteY0" fmla="*/ 3226 h 1046402"/>
                <a:gd name="connsiteX1" fmla="*/ 1098533 w 1098532"/>
                <a:gd name="connsiteY1" fmla="*/ 1046403 h 1046402"/>
                <a:gd name="connsiteX2" fmla="*/ 3728 w 1098532"/>
                <a:gd name="connsiteY2" fmla="*/ 20285 h 1046402"/>
                <a:gd name="connsiteX3" fmla="*/ 3130 w 1098532"/>
                <a:gd name="connsiteY3" fmla="*/ 3675 h 1046402"/>
                <a:gd name="connsiteX4" fmla="*/ 19740 w 1098532"/>
                <a:gd name="connsiteY4" fmla="*/ 3076 h 1046402"/>
                <a:gd name="connsiteX5" fmla="*/ 19740 w 1098532"/>
                <a:gd name="connsiteY5" fmla="*/ 3076 h 104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532" h="1046402">
                  <a:moveTo>
                    <a:pt x="19890" y="3226"/>
                  </a:moveTo>
                  <a:lnTo>
                    <a:pt x="1098533" y="1046403"/>
                  </a:lnTo>
                  <a:lnTo>
                    <a:pt x="3728" y="20285"/>
                  </a:lnTo>
                  <a:cubicBezTo>
                    <a:pt x="-1060" y="15796"/>
                    <a:pt x="-1210" y="8463"/>
                    <a:pt x="3130" y="3675"/>
                  </a:cubicBezTo>
                  <a:cubicBezTo>
                    <a:pt x="7619" y="-964"/>
                    <a:pt x="14952" y="-1264"/>
                    <a:pt x="19740" y="3076"/>
                  </a:cubicBezTo>
                  <a:cubicBezTo>
                    <a:pt x="19740" y="3076"/>
                    <a:pt x="19740" y="3076"/>
                    <a:pt x="19740" y="3076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BCB4CFB-D233-4BE6-02B4-7FEA9FCDAFF8}"/>
                </a:ext>
              </a:extLst>
            </p:cNvPr>
            <p:cNvSpPr/>
            <p:nvPr/>
          </p:nvSpPr>
          <p:spPr>
            <a:xfrm>
              <a:off x="5143135" y="1174969"/>
              <a:ext cx="48258" cy="99587"/>
            </a:xfrm>
            <a:custGeom>
              <a:avLst/>
              <a:gdLst>
                <a:gd name="connsiteX0" fmla="*/ 23119 w 48258"/>
                <a:gd name="connsiteY0" fmla="*/ 8603 h 99587"/>
                <a:gd name="connsiteX1" fmla="*/ 48259 w 48258"/>
                <a:gd name="connsiteY1" fmla="*/ 99587 h 99587"/>
                <a:gd name="connsiteX2" fmla="*/ 1570 w 48258"/>
                <a:gd name="connsiteY2" fmla="*/ 17582 h 99587"/>
                <a:gd name="connsiteX3" fmla="*/ 5909 w 48258"/>
                <a:gd name="connsiteY3" fmla="*/ 1570 h 99587"/>
                <a:gd name="connsiteX4" fmla="*/ 22071 w 48258"/>
                <a:gd name="connsiteY4" fmla="*/ 5909 h 99587"/>
                <a:gd name="connsiteX5" fmla="*/ 23119 w 48258"/>
                <a:gd name="connsiteY5" fmla="*/ 8603 h 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58" h="99587">
                  <a:moveTo>
                    <a:pt x="23119" y="8603"/>
                  </a:moveTo>
                  <a:lnTo>
                    <a:pt x="48259" y="99587"/>
                  </a:lnTo>
                  <a:lnTo>
                    <a:pt x="1570" y="17582"/>
                  </a:lnTo>
                  <a:cubicBezTo>
                    <a:pt x="-1723" y="11895"/>
                    <a:pt x="372" y="4712"/>
                    <a:pt x="5909" y="1570"/>
                  </a:cubicBezTo>
                  <a:cubicBezTo>
                    <a:pt x="11596" y="-1723"/>
                    <a:pt x="18779" y="372"/>
                    <a:pt x="22071" y="5909"/>
                  </a:cubicBezTo>
                  <a:cubicBezTo>
                    <a:pt x="22520" y="6807"/>
                    <a:pt x="22969" y="7705"/>
                    <a:pt x="23119" y="8603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6CFA6F-BC39-F301-17A6-1A0509A2B52F}"/>
                </a:ext>
              </a:extLst>
            </p:cNvPr>
            <p:cNvSpPr/>
            <p:nvPr/>
          </p:nvSpPr>
          <p:spPr>
            <a:xfrm>
              <a:off x="5204164" y="1322194"/>
              <a:ext cx="495425" cy="1226741"/>
            </a:xfrm>
            <a:custGeom>
              <a:avLst/>
              <a:gdLst>
                <a:gd name="connsiteX0" fmla="*/ 22696 w 495425"/>
                <a:gd name="connsiteY0" fmla="*/ 7432 h 1226741"/>
                <a:gd name="connsiteX1" fmla="*/ 495425 w 495425"/>
                <a:gd name="connsiteY1" fmla="*/ 1226742 h 1226741"/>
                <a:gd name="connsiteX2" fmla="*/ 848 w 495425"/>
                <a:gd name="connsiteY2" fmla="*/ 16112 h 1226741"/>
                <a:gd name="connsiteX3" fmla="*/ 7283 w 495425"/>
                <a:gd name="connsiteY3" fmla="*/ 848 h 1226741"/>
                <a:gd name="connsiteX4" fmla="*/ 22546 w 495425"/>
                <a:gd name="connsiteY4" fmla="*/ 7283 h 1226741"/>
                <a:gd name="connsiteX5" fmla="*/ 22546 w 495425"/>
                <a:gd name="connsiteY5" fmla="*/ 7432 h 122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425" h="1226741">
                  <a:moveTo>
                    <a:pt x="22696" y="7432"/>
                  </a:moveTo>
                  <a:lnTo>
                    <a:pt x="495425" y="1226742"/>
                  </a:lnTo>
                  <a:lnTo>
                    <a:pt x="848" y="16112"/>
                  </a:lnTo>
                  <a:cubicBezTo>
                    <a:pt x="-1546" y="10126"/>
                    <a:pt x="1297" y="3242"/>
                    <a:pt x="7283" y="848"/>
                  </a:cubicBezTo>
                  <a:cubicBezTo>
                    <a:pt x="13268" y="-1546"/>
                    <a:pt x="20152" y="1297"/>
                    <a:pt x="22546" y="7283"/>
                  </a:cubicBezTo>
                  <a:cubicBezTo>
                    <a:pt x="22546" y="7283"/>
                    <a:pt x="22546" y="7283"/>
                    <a:pt x="22546" y="7432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303CC8-908E-0C86-2BC4-6A85D5957F67}"/>
                </a:ext>
              </a:extLst>
            </p:cNvPr>
            <p:cNvSpPr/>
            <p:nvPr/>
          </p:nvSpPr>
          <p:spPr>
            <a:xfrm>
              <a:off x="4013536" y="1922221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84699 h 84699"/>
                <a:gd name="connsiteX2" fmla="*/ 0 w 84699"/>
                <a:gd name="connsiteY2" fmla="*/ 42350 h 84699"/>
                <a:gd name="connsiteX3" fmla="*/ 42350 w 84699"/>
                <a:gd name="connsiteY3" fmla="*/ 0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6569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50"/>
                  </a:cubicBezTo>
                  <a:cubicBezTo>
                    <a:pt x="0" y="1900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A9B721-A5A5-72A8-E10B-E4501B73BC2B}"/>
                </a:ext>
              </a:extLst>
            </p:cNvPr>
            <p:cNvSpPr/>
            <p:nvPr/>
          </p:nvSpPr>
          <p:spPr>
            <a:xfrm>
              <a:off x="3991389" y="1732172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55668 h 55668"/>
                <a:gd name="connsiteX2" fmla="*/ 0 w 55668"/>
                <a:gd name="connsiteY2" fmla="*/ 27834 h 55668"/>
                <a:gd name="connsiteX3" fmla="*/ 27834 w 55668"/>
                <a:gd name="connsiteY3" fmla="*/ 0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43247"/>
                    <a:pt x="43247" y="55668"/>
                    <a:pt x="27834" y="55668"/>
                  </a:cubicBezTo>
                  <a:cubicBezTo>
                    <a:pt x="12421" y="55668"/>
                    <a:pt x="0" y="43247"/>
                    <a:pt x="0" y="27834"/>
                  </a:cubicBezTo>
                  <a:cubicBezTo>
                    <a:pt x="0" y="12421"/>
                    <a:pt x="12421" y="0"/>
                    <a:pt x="27834" y="0"/>
                  </a:cubicBezTo>
                  <a:cubicBezTo>
                    <a:pt x="43247" y="0"/>
                    <a:pt x="55668" y="12421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507B1BB-1A93-DCC6-7C79-C69074AE42EF}"/>
                </a:ext>
              </a:extLst>
            </p:cNvPr>
            <p:cNvSpPr/>
            <p:nvPr/>
          </p:nvSpPr>
          <p:spPr>
            <a:xfrm>
              <a:off x="3808988" y="2615718"/>
              <a:ext cx="55783" cy="55760"/>
            </a:xfrm>
            <a:custGeom>
              <a:avLst/>
              <a:gdLst>
                <a:gd name="connsiteX0" fmla="*/ 55651 w 55783"/>
                <a:gd name="connsiteY0" fmla="*/ 25250 h 55760"/>
                <a:gd name="connsiteX1" fmla="*/ 30510 w 55783"/>
                <a:gd name="connsiteY1" fmla="*/ 55628 h 55760"/>
                <a:gd name="connsiteX2" fmla="*/ 132 w 55783"/>
                <a:gd name="connsiteY2" fmla="*/ 30488 h 55760"/>
                <a:gd name="connsiteX3" fmla="*/ 25273 w 55783"/>
                <a:gd name="connsiteY3" fmla="*/ 110 h 55760"/>
                <a:gd name="connsiteX4" fmla="*/ 55651 w 55783"/>
                <a:gd name="connsiteY4" fmla="*/ 25250 h 5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83" h="55760">
                  <a:moveTo>
                    <a:pt x="55651" y="25250"/>
                  </a:moveTo>
                  <a:cubicBezTo>
                    <a:pt x="57147" y="40663"/>
                    <a:pt x="45774" y="54132"/>
                    <a:pt x="30510" y="55628"/>
                  </a:cubicBezTo>
                  <a:cubicBezTo>
                    <a:pt x="15097" y="57124"/>
                    <a:pt x="1629" y="45751"/>
                    <a:pt x="132" y="30488"/>
                  </a:cubicBezTo>
                  <a:cubicBezTo>
                    <a:pt x="-1364" y="15224"/>
                    <a:pt x="10009" y="1606"/>
                    <a:pt x="25273" y="110"/>
                  </a:cubicBezTo>
                  <a:cubicBezTo>
                    <a:pt x="40537" y="-1237"/>
                    <a:pt x="54154" y="9986"/>
                    <a:pt x="55651" y="252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7A206A7-9665-C5CE-F5B5-6DF1839154D9}"/>
                </a:ext>
              </a:extLst>
            </p:cNvPr>
            <p:cNvSpPr/>
            <p:nvPr/>
          </p:nvSpPr>
          <p:spPr>
            <a:xfrm>
              <a:off x="8494963" y="2171830"/>
              <a:ext cx="201721" cy="116723"/>
            </a:xfrm>
            <a:custGeom>
              <a:avLst/>
              <a:gdLst>
                <a:gd name="connsiteX0" fmla="*/ 195138 w 201721"/>
                <a:gd name="connsiteY0" fmla="*/ 22147 h 116723"/>
                <a:gd name="connsiteX1" fmla="*/ 0 w 201721"/>
                <a:gd name="connsiteY1" fmla="*/ 116723 h 116723"/>
                <a:gd name="connsiteX2" fmla="*/ 183764 w 201721"/>
                <a:gd name="connsiteY2" fmla="*/ 1796 h 116723"/>
                <a:gd name="connsiteX3" fmla="*/ 199926 w 201721"/>
                <a:gd name="connsiteY3" fmla="*/ 5537 h 116723"/>
                <a:gd name="connsiteX4" fmla="*/ 196185 w 201721"/>
                <a:gd name="connsiteY4" fmla="*/ 21698 h 116723"/>
                <a:gd name="connsiteX5" fmla="*/ 195138 w 201721"/>
                <a:gd name="connsiteY5" fmla="*/ 22297 h 1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721" h="116723">
                  <a:moveTo>
                    <a:pt x="195138" y="22147"/>
                  </a:moveTo>
                  <a:lnTo>
                    <a:pt x="0" y="116723"/>
                  </a:lnTo>
                  <a:lnTo>
                    <a:pt x="183764" y="1796"/>
                  </a:lnTo>
                  <a:cubicBezTo>
                    <a:pt x="189301" y="-1646"/>
                    <a:pt x="196484" y="0"/>
                    <a:pt x="199926" y="5537"/>
                  </a:cubicBezTo>
                  <a:cubicBezTo>
                    <a:pt x="203368" y="11074"/>
                    <a:pt x="201722" y="18257"/>
                    <a:pt x="196185" y="21698"/>
                  </a:cubicBezTo>
                  <a:cubicBezTo>
                    <a:pt x="195886" y="21998"/>
                    <a:pt x="195437" y="22147"/>
                    <a:pt x="195138" y="22297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2019AB7-CCB2-0838-F060-BF7A03841E06}"/>
                </a:ext>
              </a:extLst>
            </p:cNvPr>
            <p:cNvSpPr/>
            <p:nvPr/>
          </p:nvSpPr>
          <p:spPr>
            <a:xfrm>
              <a:off x="6836295" y="3021066"/>
              <a:ext cx="324281" cy="184662"/>
            </a:xfrm>
            <a:custGeom>
              <a:avLst/>
              <a:gdLst>
                <a:gd name="connsiteX0" fmla="*/ 317996 w 324281"/>
                <a:gd name="connsiteY0" fmla="*/ 22148 h 184662"/>
                <a:gd name="connsiteX1" fmla="*/ 0 w 324281"/>
                <a:gd name="connsiteY1" fmla="*/ 184663 h 184662"/>
                <a:gd name="connsiteX2" fmla="*/ 306623 w 324281"/>
                <a:gd name="connsiteY2" fmla="*/ 1647 h 184662"/>
                <a:gd name="connsiteX3" fmla="*/ 322635 w 324281"/>
                <a:gd name="connsiteY3" fmla="*/ 5687 h 184662"/>
                <a:gd name="connsiteX4" fmla="*/ 318595 w 324281"/>
                <a:gd name="connsiteY4" fmla="*/ 21699 h 184662"/>
                <a:gd name="connsiteX5" fmla="*/ 317996 w 324281"/>
                <a:gd name="connsiteY5" fmla="*/ 21998 h 18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281" h="184662">
                  <a:moveTo>
                    <a:pt x="317996" y="22148"/>
                  </a:moveTo>
                  <a:lnTo>
                    <a:pt x="0" y="184663"/>
                  </a:lnTo>
                  <a:lnTo>
                    <a:pt x="306623" y="1647"/>
                  </a:lnTo>
                  <a:cubicBezTo>
                    <a:pt x="312160" y="-1646"/>
                    <a:pt x="319343" y="150"/>
                    <a:pt x="322635" y="5687"/>
                  </a:cubicBezTo>
                  <a:cubicBezTo>
                    <a:pt x="325927" y="11224"/>
                    <a:pt x="324132" y="18407"/>
                    <a:pt x="318595" y="21699"/>
                  </a:cubicBezTo>
                  <a:cubicBezTo>
                    <a:pt x="318445" y="21699"/>
                    <a:pt x="318146" y="21998"/>
                    <a:pt x="317996" y="21998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674C118-0D34-4F71-7494-05F5EDADAC1A}"/>
                </a:ext>
              </a:extLst>
            </p:cNvPr>
            <p:cNvSpPr/>
            <p:nvPr/>
          </p:nvSpPr>
          <p:spPr>
            <a:xfrm>
              <a:off x="8351752" y="2309903"/>
              <a:ext cx="95074" cy="57812"/>
            </a:xfrm>
            <a:custGeom>
              <a:avLst/>
              <a:gdLst>
                <a:gd name="connsiteX0" fmla="*/ 87543 w 95074"/>
                <a:gd name="connsiteY0" fmla="*/ 22795 h 57812"/>
                <a:gd name="connsiteX1" fmla="*/ 0 w 95074"/>
                <a:gd name="connsiteY1" fmla="*/ 57812 h 57812"/>
                <a:gd name="connsiteX2" fmla="*/ 76319 w 95074"/>
                <a:gd name="connsiteY2" fmla="*/ 2294 h 57812"/>
                <a:gd name="connsiteX3" fmla="*/ 92780 w 95074"/>
                <a:gd name="connsiteY3" fmla="*/ 4838 h 57812"/>
                <a:gd name="connsiteX4" fmla="*/ 90236 w 95074"/>
                <a:gd name="connsiteY4" fmla="*/ 21299 h 57812"/>
                <a:gd name="connsiteX5" fmla="*/ 87692 w 95074"/>
                <a:gd name="connsiteY5" fmla="*/ 22645 h 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74" h="57812">
                  <a:moveTo>
                    <a:pt x="87543" y="22795"/>
                  </a:moveTo>
                  <a:lnTo>
                    <a:pt x="0" y="57812"/>
                  </a:lnTo>
                  <a:lnTo>
                    <a:pt x="76319" y="2294"/>
                  </a:lnTo>
                  <a:cubicBezTo>
                    <a:pt x="81557" y="-1597"/>
                    <a:pt x="88889" y="-400"/>
                    <a:pt x="92780" y="4838"/>
                  </a:cubicBezTo>
                  <a:cubicBezTo>
                    <a:pt x="96671" y="10075"/>
                    <a:pt x="95474" y="17408"/>
                    <a:pt x="90236" y="21299"/>
                  </a:cubicBezTo>
                  <a:cubicBezTo>
                    <a:pt x="89488" y="21897"/>
                    <a:pt x="88590" y="22346"/>
                    <a:pt x="87692" y="2264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8BFB272-9F32-4218-4D63-53B20E98912F}"/>
                </a:ext>
              </a:extLst>
            </p:cNvPr>
            <p:cNvSpPr/>
            <p:nvPr/>
          </p:nvSpPr>
          <p:spPr>
            <a:xfrm>
              <a:off x="7343293" y="2867631"/>
              <a:ext cx="95073" cy="57812"/>
            </a:xfrm>
            <a:custGeom>
              <a:avLst/>
              <a:gdLst>
                <a:gd name="connsiteX0" fmla="*/ 87543 w 95073"/>
                <a:gd name="connsiteY0" fmla="*/ 22795 h 57812"/>
                <a:gd name="connsiteX1" fmla="*/ 0 w 95073"/>
                <a:gd name="connsiteY1" fmla="*/ 57812 h 57812"/>
                <a:gd name="connsiteX2" fmla="*/ 76319 w 95073"/>
                <a:gd name="connsiteY2" fmla="*/ 2294 h 57812"/>
                <a:gd name="connsiteX3" fmla="*/ 92780 w 95073"/>
                <a:gd name="connsiteY3" fmla="*/ 4838 h 57812"/>
                <a:gd name="connsiteX4" fmla="*/ 90236 w 95073"/>
                <a:gd name="connsiteY4" fmla="*/ 21299 h 57812"/>
                <a:gd name="connsiteX5" fmla="*/ 87692 w 95073"/>
                <a:gd name="connsiteY5" fmla="*/ 22645 h 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73" h="57812">
                  <a:moveTo>
                    <a:pt x="87543" y="22795"/>
                  </a:moveTo>
                  <a:lnTo>
                    <a:pt x="0" y="57812"/>
                  </a:lnTo>
                  <a:lnTo>
                    <a:pt x="76319" y="2294"/>
                  </a:lnTo>
                  <a:cubicBezTo>
                    <a:pt x="81556" y="-1597"/>
                    <a:pt x="88889" y="-400"/>
                    <a:pt x="92780" y="4838"/>
                  </a:cubicBezTo>
                  <a:cubicBezTo>
                    <a:pt x="96671" y="10075"/>
                    <a:pt x="95474" y="17408"/>
                    <a:pt x="90236" y="21299"/>
                  </a:cubicBezTo>
                  <a:cubicBezTo>
                    <a:pt x="89488" y="21897"/>
                    <a:pt x="88590" y="22346"/>
                    <a:pt x="87692" y="2264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0F33C-0584-B95C-413A-1F6B5BDB4EB9}"/>
                </a:ext>
              </a:extLst>
            </p:cNvPr>
            <p:cNvSpPr/>
            <p:nvPr/>
          </p:nvSpPr>
          <p:spPr>
            <a:xfrm>
              <a:off x="7212652" y="2939760"/>
              <a:ext cx="94924" cy="57812"/>
            </a:xfrm>
            <a:custGeom>
              <a:avLst/>
              <a:gdLst>
                <a:gd name="connsiteX0" fmla="*/ 87543 w 94924"/>
                <a:gd name="connsiteY0" fmla="*/ 22795 h 57812"/>
                <a:gd name="connsiteX1" fmla="*/ 0 w 94924"/>
                <a:gd name="connsiteY1" fmla="*/ 57812 h 57812"/>
                <a:gd name="connsiteX2" fmla="*/ 76170 w 94924"/>
                <a:gd name="connsiteY2" fmla="*/ 2294 h 57812"/>
                <a:gd name="connsiteX3" fmla="*/ 92630 w 94924"/>
                <a:gd name="connsiteY3" fmla="*/ 4838 h 57812"/>
                <a:gd name="connsiteX4" fmla="*/ 90087 w 94924"/>
                <a:gd name="connsiteY4" fmla="*/ 21299 h 57812"/>
                <a:gd name="connsiteX5" fmla="*/ 87543 w 94924"/>
                <a:gd name="connsiteY5" fmla="*/ 22646 h 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4" h="57812">
                  <a:moveTo>
                    <a:pt x="87543" y="22795"/>
                  </a:moveTo>
                  <a:lnTo>
                    <a:pt x="0" y="57812"/>
                  </a:lnTo>
                  <a:lnTo>
                    <a:pt x="76170" y="2294"/>
                  </a:lnTo>
                  <a:cubicBezTo>
                    <a:pt x="81407" y="-1597"/>
                    <a:pt x="88740" y="-400"/>
                    <a:pt x="92630" y="4838"/>
                  </a:cubicBezTo>
                  <a:cubicBezTo>
                    <a:pt x="96521" y="10075"/>
                    <a:pt x="95324" y="17408"/>
                    <a:pt x="90087" y="21299"/>
                  </a:cubicBezTo>
                  <a:cubicBezTo>
                    <a:pt x="89338" y="21897"/>
                    <a:pt x="88440" y="22346"/>
                    <a:pt x="87543" y="22646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8FF98E0-306D-8836-AA90-5C2898C13774}"/>
                </a:ext>
              </a:extLst>
            </p:cNvPr>
            <p:cNvSpPr/>
            <p:nvPr/>
          </p:nvSpPr>
          <p:spPr>
            <a:xfrm>
              <a:off x="7466002" y="2387013"/>
              <a:ext cx="841162" cy="470341"/>
            </a:xfrm>
            <a:custGeom>
              <a:avLst/>
              <a:gdLst>
                <a:gd name="connsiteX0" fmla="*/ 835021 w 841162"/>
                <a:gd name="connsiteY0" fmla="*/ 22005 h 470341"/>
                <a:gd name="connsiteX1" fmla="*/ 0 w 841162"/>
                <a:gd name="connsiteY1" fmla="*/ 470342 h 470341"/>
                <a:gd name="connsiteX2" fmla="*/ 823648 w 841162"/>
                <a:gd name="connsiteY2" fmla="*/ 1503 h 470341"/>
                <a:gd name="connsiteX3" fmla="*/ 839660 w 841162"/>
                <a:gd name="connsiteY3" fmla="*/ 5843 h 470341"/>
                <a:gd name="connsiteX4" fmla="*/ 835320 w 841162"/>
                <a:gd name="connsiteY4" fmla="*/ 21855 h 470341"/>
                <a:gd name="connsiteX5" fmla="*/ 835021 w 841162"/>
                <a:gd name="connsiteY5" fmla="*/ 21855 h 47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1162" h="470341">
                  <a:moveTo>
                    <a:pt x="835021" y="22005"/>
                  </a:moveTo>
                  <a:lnTo>
                    <a:pt x="0" y="470342"/>
                  </a:lnTo>
                  <a:lnTo>
                    <a:pt x="823648" y="1503"/>
                  </a:lnTo>
                  <a:cubicBezTo>
                    <a:pt x="829334" y="-1639"/>
                    <a:pt x="836368" y="306"/>
                    <a:pt x="839660" y="5843"/>
                  </a:cubicBezTo>
                  <a:cubicBezTo>
                    <a:pt x="842802" y="11529"/>
                    <a:pt x="840857" y="18563"/>
                    <a:pt x="835320" y="21855"/>
                  </a:cubicBezTo>
                  <a:cubicBezTo>
                    <a:pt x="835320" y="21855"/>
                    <a:pt x="835170" y="21855"/>
                    <a:pt x="835021" y="2185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98A1283-B6BB-01D4-E802-F2752826CC74}"/>
                </a:ext>
              </a:extLst>
            </p:cNvPr>
            <p:cNvSpPr/>
            <p:nvPr/>
          </p:nvSpPr>
          <p:spPr>
            <a:xfrm>
              <a:off x="8015499" y="1945117"/>
              <a:ext cx="84699" cy="84699"/>
            </a:xfrm>
            <a:custGeom>
              <a:avLst/>
              <a:gdLst>
                <a:gd name="connsiteX0" fmla="*/ 0 w 84699"/>
                <a:gd name="connsiteY0" fmla="*/ 42350 h 84699"/>
                <a:gd name="connsiteX1" fmla="*/ 42350 w 84699"/>
                <a:gd name="connsiteY1" fmla="*/ 84699 h 84699"/>
                <a:gd name="connsiteX2" fmla="*/ 84699 w 84699"/>
                <a:gd name="connsiteY2" fmla="*/ 42350 h 84699"/>
                <a:gd name="connsiteX3" fmla="*/ 42350 w 84699"/>
                <a:gd name="connsiteY3" fmla="*/ 0 h 84699"/>
                <a:gd name="connsiteX4" fmla="*/ 0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0" y="42350"/>
                  </a:moveTo>
                  <a:cubicBezTo>
                    <a:pt x="0" y="65694"/>
                    <a:pt x="19005" y="84699"/>
                    <a:pt x="42350" y="84699"/>
                  </a:cubicBezTo>
                  <a:cubicBezTo>
                    <a:pt x="65694" y="84699"/>
                    <a:pt x="84699" y="65694"/>
                    <a:pt x="84699" y="42350"/>
                  </a:cubicBezTo>
                  <a:cubicBezTo>
                    <a:pt x="84699" y="19005"/>
                    <a:pt x="65694" y="0"/>
                    <a:pt x="42350" y="0"/>
                  </a:cubicBezTo>
                  <a:cubicBezTo>
                    <a:pt x="19005" y="0"/>
                    <a:pt x="0" y="19005"/>
                    <a:pt x="0" y="423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DC8C276-4AB5-4D31-FE7E-84EE967A4110}"/>
                </a:ext>
              </a:extLst>
            </p:cNvPr>
            <p:cNvSpPr/>
            <p:nvPr/>
          </p:nvSpPr>
          <p:spPr>
            <a:xfrm>
              <a:off x="8066678" y="1755068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55668 h 55668"/>
                <a:gd name="connsiteX2" fmla="*/ 55668 w 55668"/>
                <a:gd name="connsiteY2" fmla="*/ 27834 h 55668"/>
                <a:gd name="connsiteX3" fmla="*/ 27834 w 55668"/>
                <a:gd name="connsiteY3" fmla="*/ 0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43247"/>
                    <a:pt x="12420" y="55668"/>
                    <a:pt x="27834" y="55668"/>
                  </a:cubicBezTo>
                  <a:cubicBezTo>
                    <a:pt x="43247" y="55668"/>
                    <a:pt x="55668" y="43247"/>
                    <a:pt x="55668" y="27834"/>
                  </a:cubicBezTo>
                  <a:cubicBezTo>
                    <a:pt x="55668" y="12421"/>
                    <a:pt x="43247" y="0"/>
                    <a:pt x="27834" y="0"/>
                  </a:cubicBezTo>
                  <a:cubicBezTo>
                    <a:pt x="12420" y="0"/>
                    <a:pt x="0" y="12421"/>
                    <a:pt x="0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E5B2ACD-FE45-E11B-E67D-B16748B6BEB7}"/>
                </a:ext>
              </a:extLst>
            </p:cNvPr>
            <p:cNvSpPr/>
            <p:nvPr/>
          </p:nvSpPr>
          <p:spPr>
            <a:xfrm>
              <a:off x="6633076" y="5433498"/>
              <a:ext cx="84699" cy="84698"/>
            </a:xfrm>
            <a:custGeom>
              <a:avLst/>
              <a:gdLst>
                <a:gd name="connsiteX0" fmla="*/ 0 w 84699"/>
                <a:gd name="connsiteY0" fmla="*/ 42349 h 84698"/>
                <a:gd name="connsiteX1" fmla="*/ 42350 w 84699"/>
                <a:gd name="connsiteY1" fmla="*/ 0 h 84698"/>
                <a:gd name="connsiteX2" fmla="*/ 84699 w 84699"/>
                <a:gd name="connsiteY2" fmla="*/ 42349 h 84698"/>
                <a:gd name="connsiteX3" fmla="*/ 42350 w 84699"/>
                <a:gd name="connsiteY3" fmla="*/ 84699 h 84698"/>
                <a:gd name="connsiteX4" fmla="*/ 0 w 84699"/>
                <a:gd name="connsiteY4" fmla="*/ 42349 h 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8">
                  <a:moveTo>
                    <a:pt x="0" y="42349"/>
                  </a:moveTo>
                  <a:cubicBezTo>
                    <a:pt x="0" y="1885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49"/>
                  </a:cubicBezTo>
                  <a:cubicBezTo>
                    <a:pt x="84699" y="6569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49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B49CD1A-22D4-8F4D-A0F5-7D1072535CDB}"/>
                </a:ext>
              </a:extLst>
            </p:cNvPr>
            <p:cNvSpPr/>
            <p:nvPr/>
          </p:nvSpPr>
          <p:spPr>
            <a:xfrm>
              <a:off x="6762370" y="5593019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0 h 55668"/>
                <a:gd name="connsiteX2" fmla="*/ 55668 w 55668"/>
                <a:gd name="connsiteY2" fmla="*/ 27834 h 55668"/>
                <a:gd name="connsiteX3" fmla="*/ 27834 w 55668"/>
                <a:gd name="connsiteY3" fmla="*/ 55668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12421"/>
                    <a:pt x="12421" y="0"/>
                    <a:pt x="27834" y="0"/>
                  </a:cubicBezTo>
                  <a:cubicBezTo>
                    <a:pt x="43247" y="0"/>
                    <a:pt x="55668" y="12421"/>
                    <a:pt x="55668" y="27834"/>
                  </a:cubicBezTo>
                  <a:cubicBezTo>
                    <a:pt x="55668" y="43248"/>
                    <a:pt x="43247" y="55668"/>
                    <a:pt x="27834" y="55668"/>
                  </a:cubicBezTo>
                  <a:cubicBezTo>
                    <a:pt x="12421" y="55668"/>
                    <a:pt x="0" y="43248"/>
                    <a:pt x="0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25AF98-602A-8166-D757-2873E6A92FA4}"/>
                </a:ext>
              </a:extLst>
            </p:cNvPr>
            <p:cNvSpPr/>
            <p:nvPr/>
          </p:nvSpPr>
          <p:spPr>
            <a:xfrm>
              <a:off x="7615198" y="3837381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0 h 55668"/>
                <a:gd name="connsiteX2" fmla="*/ 55668 w 55668"/>
                <a:gd name="connsiteY2" fmla="*/ 27834 h 55668"/>
                <a:gd name="connsiteX3" fmla="*/ 27834 w 55668"/>
                <a:gd name="connsiteY3" fmla="*/ 55668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12421"/>
                    <a:pt x="12421" y="0"/>
                    <a:pt x="27834" y="0"/>
                  </a:cubicBezTo>
                  <a:cubicBezTo>
                    <a:pt x="43248" y="0"/>
                    <a:pt x="55668" y="12421"/>
                    <a:pt x="55668" y="27834"/>
                  </a:cubicBezTo>
                  <a:cubicBezTo>
                    <a:pt x="55668" y="43247"/>
                    <a:pt x="43248" y="55668"/>
                    <a:pt x="27834" y="55668"/>
                  </a:cubicBezTo>
                  <a:cubicBezTo>
                    <a:pt x="12421" y="55668"/>
                    <a:pt x="0" y="43247"/>
                    <a:pt x="0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262236B-20F7-7F61-0E15-3C6532C5BE5E}"/>
                </a:ext>
              </a:extLst>
            </p:cNvPr>
            <p:cNvSpPr/>
            <p:nvPr/>
          </p:nvSpPr>
          <p:spPr>
            <a:xfrm>
              <a:off x="4685681" y="5844274"/>
              <a:ext cx="110649" cy="204925"/>
            </a:xfrm>
            <a:custGeom>
              <a:avLst/>
              <a:gdLst>
                <a:gd name="connsiteX0" fmla="*/ 1558 w 110649"/>
                <a:gd name="connsiteY0" fmla="*/ 187206 h 204925"/>
                <a:gd name="connsiteX1" fmla="*/ 110649 w 110649"/>
                <a:gd name="connsiteY1" fmla="*/ 0 h 204925"/>
                <a:gd name="connsiteX2" fmla="*/ 22358 w 110649"/>
                <a:gd name="connsiteY2" fmla="*/ 197981 h 204925"/>
                <a:gd name="connsiteX3" fmla="*/ 6945 w 110649"/>
                <a:gd name="connsiteY3" fmla="*/ 203967 h 204925"/>
                <a:gd name="connsiteX4" fmla="*/ 959 w 110649"/>
                <a:gd name="connsiteY4" fmla="*/ 188553 h 204925"/>
                <a:gd name="connsiteX5" fmla="*/ 1558 w 110649"/>
                <a:gd name="connsiteY5" fmla="*/ 187356 h 2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649" h="204925">
                  <a:moveTo>
                    <a:pt x="1558" y="187206"/>
                  </a:moveTo>
                  <a:lnTo>
                    <a:pt x="110649" y="0"/>
                  </a:lnTo>
                  <a:lnTo>
                    <a:pt x="22358" y="197981"/>
                  </a:lnTo>
                  <a:cubicBezTo>
                    <a:pt x="19665" y="203817"/>
                    <a:pt x="12781" y="206511"/>
                    <a:pt x="6945" y="203967"/>
                  </a:cubicBezTo>
                  <a:cubicBezTo>
                    <a:pt x="1109" y="201273"/>
                    <a:pt x="-1585" y="194390"/>
                    <a:pt x="959" y="188553"/>
                  </a:cubicBezTo>
                  <a:cubicBezTo>
                    <a:pt x="1109" y="188104"/>
                    <a:pt x="1258" y="187805"/>
                    <a:pt x="1558" y="187356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23A841B-8E59-4926-D684-EA9F8FDADA7B}"/>
                </a:ext>
              </a:extLst>
            </p:cNvPr>
            <p:cNvSpPr/>
            <p:nvPr/>
          </p:nvSpPr>
          <p:spPr>
            <a:xfrm>
              <a:off x="5486375" y="4157473"/>
              <a:ext cx="174606" cy="329638"/>
            </a:xfrm>
            <a:custGeom>
              <a:avLst/>
              <a:gdLst>
                <a:gd name="connsiteX0" fmla="*/ 1467 w 174606"/>
                <a:gd name="connsiteY0" fmla="*/ 312160 h 329638"/>
                <a:gd name="connsiteX1" fmla="*/ 174606 w 174606"/>
                <a:gd name="connsiteY1" fmla="*/ 0 h 329638"/>
                <a:gd name="connsiteX2" fmla="*/ 22267 w 174606"/>
                <a:gd name="connsiteY2" fmla="*/ 322935 h 329638"/>
                <a:gd name="connsiteX3" fmla="*/ 6704 w 174606"/>
                <a:gd name="connsiteY3" fmla="*/ 328472 h 329638"/>
                <a:gd name="connsiteX4" fmla="*/ 1167 w 174606"/>
                <a:gd name="connsiteY4" fmla="*/ 312908 h 329638"/>
                <a:gd name="connsiteX5" fmla="*/ 1467 w 174606"/>
                <a:gd name="connsiteY5" fmla="*/ 312160 h 32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606" h="329638">
                  <a:moveTo>
                    <a:pt x="1467" y="312160"/>
                  </a:moveTo>
                  <a:lnTo>
                    <a:pt x="174606" y="0"/>
                  </a:lnTo>
                  <a:lnTo>
                    <a:pt x="22267" y="322935"/>
                  </a:lnTo>
                  <a:cubicBezTo>
                    <a:pt x="19574" y="328771"/>
                    <a:pt x="12540" y="331315"/>
                    <a:pt x="6704" y="328472"/>
                  </a:cubicBezTo>
                  <a:cubicBezTo>
                    <a:pt x="868" y="325778"/>
                    <a:pt x="-1676" y="318745"/>
                    <a:pt x="1167" y="312908"/>
                  </a:cubicBezTo>
                  <a:cubicBezTo>
                    <a:pt x="1167" y="312609"/>
                    <a:pt x="1467" y="312459"/>
                    <a:pt x="1467" y="31216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68D8441-1EC2-480B-2763-38F7647FB28C}"/>
                </a:ext>
              </a:extLst>
            </p:cNvPr>
            <p:cNvSpPr/>
            <p:nvPr/>
          </p:nvSpPr>
          <p:spPr>
            <a:xfrm>
              <a:off x="4815957" y="5698370"/>
              <a:ext cx="55195" cy="96348"/>
            </a:xfrm>
            <a:custGeom>
              <a:avLst/>
              <a:gdLst>
                <a:gd name="connsiteX0" fmla="*/ 2072 w 55195"/>
                <a:gd name="connsiteY0" fmla="*/ 77965 h 96348"/>
                <a:gd name="connsiteX1" fmla="*/ 55196 w 55195"/>
                <a:gd name="connsiteY1" fmla="*/ 0 h 96348"/>
                <a:gd name="connsiteX2" fmla="*/ 22872 w 55195"/>
                <a:gd name="connsiteY2" fmla="*/ 88590 h 96348"/>
                <a:gd name="connsiteX3" fmla="*/ 7758 w 55195"/>
                <a:gd name="connsiteY3" fmla="*/ 95624 h 96348"/>
                <a:gd name="connsiteX4" fmla="*/ 725 w 55195"/>
                <a:gd name="connsiteY4" fmla="*/ 80509 h 96348"/>
                <a:gd name="connsiteX5" fmla="*/ 2072 w 55195"/>
                <a:gd name="connsiteY5" fmla="*/ 77965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2072" y="77965"/>
                  </a:moveTo>
                  <a:lnTo>
                    <a:pt x="55196" y="0"/>
                  </a:lnTo>
                  <a:lnTo>
                    <a:pt x="22872" y="88590"/>
                  </a:lnTo>
                  <a:cubicBezTo>
                    <a:pt x="20628" y="94726"/>
                    <a:pt x="13894" y="97868"/>
                    <a:pt x="7758" y="95624"/>
                  </a:cubicBezTo>
                  <a:cubicBezTo>
                    <a:pt x="1623" y="93379"/>
                    <a:pt x="-1520" y="86645"/>
                    <a:pt x="725" y="80509"/>
                  </a:cubicBezTo>
                  <a:cubicBezTo>
                    <a:pt x="1024" y="79611"/>
                    <a:pt x="1473" y="78714"/>
                    <a:pt x="2072" y="7796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077D8A-7739-6A75-2E27-676364CC5E60}"/>
                </a:ext>
              </a:extLst>
            </p:cNvPr>
            <p:cNvSpPr/>
            <p:nvPr/>
          </p:nvSpPr>
          <p:spPr>
            <a:xfrm>
              <a:off x="5341661" y="4672851"/>
              <a:ext cx="55195" cy="96348"/>
            </a:xfrm>
            <a:custGeom>
              <a:avLst/>
              <a:gdLst>
                <a:gd name="connsiteX0" fmla="*/ 2072 w 55195"/>
                <a:gd name="connsiteY0" fmla="*/ 77965 h 96348"/>
                <a:gd name="connsiteX1" fmla="*/ 55196 w 55195"/>
                <a:gd name="connsiteY1" fmla="*/ 0 h 96348"/>
                <a:gd name="connsiteX2" fmla="*/ 22872 w 55195"/>
                <a:gd name="connsiteY2" fmla="*/ 88590 h 96348"/>
                <a:gd name="connsiteX3" fmla="*/ 7758 w 55195"/>
                <a:gd name="connsiteY3" fmla="*/ 95624 h 96348"/>
                <a:gd name="connsiteX4" fmla="*/ 725 w 55195"/>
                <a:gd name="connsiteY4" fmla="*/ 80509 h 96348"/>
                <a:gd name="connsiteX5" fmla="*/ 2072 w 55195"/>
                <a:gd name="connsiteY5" fmla="*/ 77965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2072" y="77965"/>
                  </a:moveTo>
                  <a:lnTo>
                    <a:pt x="55196" y="0"/>
                  </a:lnTo>
                  <a:lnTo>
                    <a:pt x="22872" y="88590"/>
                  </a:lnTo>
                  <a:cubicBezTo>
                    <a:pt x="20628" y="94726"/>
                    <a:pt x="13894" y="97868"/>
                    <a:pt x="7758" y="95624"/>
                  </a:cubicBezTo>
                  <a:cubicBezTo>
                    <a:pt x="1623" y="93379"/>
                    <a:pt x="-1520" y="86645"/>
                    <a:pt x="725" y="80509"/>
                  </a:cubicBezTo>
                  <a:cubicBezTo>
                    <a:pt x="1024" y="79611"/>
                    <a:pt x="1473" y="78714"/>
                    <a:pt x="2072" y="7796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0E72F0C-A1E9-CAE3-3A16-ECB0D675706F}"/>
                </a:ext>
              </a:extLst>
            </p:cNvPr>
            <p:cNvSpPr/>
            <p:nvPr/>
          </p:nvSpPr>
          <p:spPr>
            <a:xfrm>
              <a:off x="5409750" y="4540116"/>
              <a:ext cx="55195" cy="96348"/>
            </a:xfrm>
            <a:custGeom>
              <a:avLst/>
              <a:gdLst>
                <a:gd name="connsiteX0" fmla="*/ 2072 w 55195"/>
                <a:gd name="connsiteY0" fmla="*/ 77965 h 96348"/>
                <a:gd name="connsiteX1" fmla="*/ 55196 w 55195"/>
                <a:gd name="connsiteY1" fmla="*/ 0 h 96348"/>
                <a:gd name="connsiteX2" fmla="*/ 22872 w 55195"/>
                <a:gd name="connsiteY2" fmla="*/ 88590 h 96348"/>
                <a:gd name="connsiteX3" fmla="*/ 7758 w 55195"/>
                <a:gd name="connsiteY3" fmla="*/ 95624 h 96348"/>
                <a:gd name="connsiteX4" fmla="*/ 725 w 55195"/>
                <a:gd name="connsiteY4" fmla="*/ 80509 h 96348"/>
                <a:gd name="connsiteX5" fmla="*/ 2072 w 55195"/>
                <a:gd name="connsiteY5" fmla="*/ 77965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2072" y="77965"/>
                  </a:moveTo>
                  <a:lnTo>
                    <a:pt x="55196" y="0"/>
                  </a:lnTo>
                  <a:lnTo>
                    <a:pt x="22872" y="88590"/>
                  </a:lnTo>
                  <a:cubicBezTo>
                    <a:pt x="20628" y="94725"/>
                    <a:pt x="13894" y="97868"/>
                    <a:pt x="7758" y="95624"/>
                  </a:cubicBezTo>
                  <a:cubicBezTo>
                    <a:pt x="1623" y="93379"/>
                    <a:pt x="-1520" y="86645"/>
                    <a:pt x="725" y="80509"/>
                  </a:cubicBezTo>
                  <a:cubicBezTo>
                    <a:pt x="1024" y="79611"/>
                    <a:pt x="1473" y="78714"/>
                    <a:pt x="2072" y="7796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B54CD2-6931-68C6-2914-F2B0C742E3F5}"/>
                </a:ext>
              </a:extLst>
            </p:cNvPr>
            <p:cNvSpPr/>
            <p:nvPr/>
          </p:nvSpPr>
          <p:spPr>
            <a:xfrm>
              <a:off x="4888632" y="4797805"/>
              <a:ext cx="444176" cy="855102"/>
            </a:xfrm>
            <a:custGeom>
              <a:avLst/>
              <a:gdLst>
                <a:gd name="connsiteX0" fmla="*/ 1376 w 444176"/>
                <a:gd name="connsiteY0" fmla="*/ 838014 h 855102"/>
                <a:gd name="connsiteX1" fmla="*/ 444176 w 444176"/>
                <a:gd name="connsiteY1" fmla="*/ 0 h 855102"/>
                <a:gd name="connsiteX2" fmla="*/ 22177 w 444176"/>
                <a:gd name="connsiteY2" fmla="*/ 848638 h 855102"/>
                <a:gd name="connsiteX3" fmla="*/ 6464 w 444176"/>
                <a:gd name="connsiteY3" fmla="*/ 853876 h 855102"/>
                <a:gd name="connsiteX4" fmla="*/ 1227 w 444176"/>
                <a:gd name="connsiteY4" fmla="*/ 838163 h 855102"/>
                <a:gd name="connsiteX5" fmla="*/ 1227 w 444176"/>
                <a:gd name="connsiteY5" fmla="*/ 837864 h 85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176" h="855102">
                  <a:moveTo>
                    <a:pt x="1376" y="838014"/>
                  </a:moveTo>
                  <a:lnTo>
                    <a:pt x="444176" y="0"/>
                  </a:lnTo>
                  <a:lnTo>
                    <a:pt x="22177" y="848638"/>
                  </a:lnTo>
                  <a:cubicBezTo>
                    <a:pt x="19334" y="854475"/>
                    <a:pt x="12300" y="856719"/>
                    <a:pt x="6464" y="853876"/>
                  </a:cubicBezTo>
                  <a:cubicBezTo>
                    <a:pt x="628" y="851033"/>
                    <a:pt x="-1617" y="843999"/>
                    <a:pt x="1227" y="838163"/>
                  </a:cubicBezTo>
                  <a:cubicBezTo>
                    <a:pt x="1227" y="838163"/>
                    <a:pt x="1227" y="838014"/>
                    <a:pt x="1227" y="83786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A94557D-133A-91B4-76AC-039DA1DE21D0}"/>
                </a:ext>
              </a:extLst>
            </p:cNvPr>
            <p:cNvSpPr/>
            <p:nvPr/>
          </p:nvSpPr>
          <p:spPr>
            <a:xfrm>
              <a:off x="5579723" y="5801775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0 h 84699"/>
                <a:gd name="connsiteX2" fmla="*/ 0 w 84699"/>
                <a:gd name="connsiteY2" fmla="*/ 42350 h 84699"/>
                <a:gd name="connsiteX3" fmla="*/ 42350 w 84699"/>
                <a:gd name="connsiteY3" fmla="*/ 84699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18855"/>
                    <a:pt x="65694" y="0"/>
                    <a:pt x="42350" y="0"/>
                  </a:cubicBezTo>
                  <a:cubicBezTo>
                    <a:pt x="19005" y="0"/>
                    <a:pt x="0" y="19005"/>
                    <a:pt x="0" y="42350"/>
                  </a:cubicBezTo>
                  <a:cubicBezTo>
                    <a:pt x="0" y="65694"/>
                    <a:pt x="19005" y="84699"/>
                    <a:pt x="42350" y="84699"/>
                  </a:cubicBezTo>
                  <a:cubicBezTo>
                    <a:pt x="65694" y="84699"/>
                    <a:pt x="84699" y="65694"/>
                    <a:pt x="84699" y="423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96B0CC0-2874-F79E-C32F-7E0F3CF983BC}"/>
                </a:ext>
              </a:extLst>
            </p:cNvPr>
            <p:cNvSpPr/>
            <p:nvPr/>
          </p:nvSpPr>
          <p:spPr>
            <a:xfrm>
              <a:off x="5551889" y="5981050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0 h 55668"/>
                <a:gd name="connsiteX2" fmla="*/ 0 w 55668"/>
                <a:gd name="connsiteY2" fmla="*/ 27834 h 55668"/>
                <a:gd name="connsiteX3" fmla="*/ 27834 w 55668"/>
                <a:gd name="connsiteY3" fmla="*/ 55668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12420"/>
                    <a:pt x="43247" y="0"/>
                    <a:pt x="27834" y="0"/>
                  </a:cubicBezTo>
                  <a:cubicBezTo>
                    <a:pt x="12421" y="0"/>
                    <a:pt x="0" y="12420"/>
                    <a:pt x="0" y="27834"/>
                  </a:cubicBezTo>
                  <a:cubicBezTo>
                    <a:pt x="0" y="43247"/>
                    <a:pt x="12421" y="55668"/>
                    <a:pt x="27834" y="55668"/>
                  </a:cubicBezTo>
                  <a:cubicBezTo>
                    <a:pt x="43247" y="55668"/>
                    <a:pt x="55668" y="43247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4F8E928-DDF2-FF7B-2F94-ACD89F1306F7}"/>
                </a:ext>
              </a:extLst>
            </p:cNvPr>
            <p:cNvSpPr/>
            <p:nvPr/>
          </p:nvSpPr>
          <p:spPr>
            <a:xfrm>
              <a:off x="4141183" y="3865215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0 h 55668"/>
                <a:gd name="connsiteX2" fmla="*/ 0 w 55668"/>
                <a:gd name="connsiteY2" fmla="*/ 27834 h 55668"/>
                <a:gd name="connsiteX3" fmla="*/ 27834 w 55668"/>
                <a:gd name="connsiteY3" fmla="*/ 55668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12421"/>
                    <a:pt x="43247" y="0"/>
                    <a:pt x="27834" y="0"/>
                  </a:cubicBezTo>
                  <a:cubicBezTo>
                    <a:pt x="12421" y="0"/>
                    <a:pt x="0" y="12421"/>
                    <a:pt x="0" y="27834"/>
                  </a:cubicBezTo>
                  <a:cubicBezTo>
                    <a:pt x="0" y="43247"/>
                    <a:pt x="12421" y="55668"/>
                    <a:pt x="27834" y="55668"/>
                  </a:cubicBezTo>
                  <a:cubicBezTo>
                    <a:pt x="43247" y="55668"/>
                    <a:pt x="55668" y="43247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AB6A880-6AEB-23AC-CD63-97F0C651586F}"/>
                </a:ext>
              </a:extLst>
            </p:cNvPr>
            <p:cNvSpPr/>
            <p:nvPr/>
          </p:nvSpPr>
          <p:spPr>
            <a:xfrm>
              <a:off x="4706244" y="4886095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0 h 55668"/>
                <a:gd name="connsiteX2" fmla="*/ 0 w 55668"/>
                <a:gd name="connsiteY2" fmla="*/ 27834 h 55668"/>
                <a:gd name="connsiteX3" fmla="*/ 27834 w 55668"/>
                <a:gd name="connsiteY3" fmla="*/ 55668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12421"/>
                    <a:pt x="43247" y="0"/>
                    <a:pt x="27834" y="0"/>
                  </a:cubicBezTo>
                  <a:cubicBezTo>
                    <a:pt x="12421" y="0"/>
                    <a:pt x="0" y="12421"/>
                    <a:pt x="0" y="27834"/>
                  </a:cubicBezTo>
                  <a:cubicBezTo>
                    <a:pt x="0" y="43248"/>
                    <a:pt x="12421" y="55668"/>
                    <a:pt x="27834" y="55668"/>
                  </a:cubicBezTo>
                  <a:cubicBezTo>
                    <a:pt x="43247" y="55668"/>
                    <a:pt x="55668" y="43248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88D30A-73EF-9B28-88A2-028C63F77E4E}"/>
              </a:ext>
            </a:extLst>
          </p:cNvPr>
          <p:cNvSpPr txBox="1"/>
          <p:nvPr/>
        </p:nvSpPr>
        <p:spPr>
          <a:xfrm>
            <a:off x="2100005" y="2619517"/>
            <a:ext cx="832295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ln w="3175">
                  <a:noFill/>
                </a:ln>
                <a:solidFill>
                  <a:srgbClr val="FF0000"/>
                </a:solidFill>
                <a:latin typeface="Edwardian Script ITC" panose="030303020407070D0804" pitchFamily="66" charset="0"/>
              </a:rPr>
              <a:t>Congratulations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5E61347-E0C4-4750-BC94-9FE083E879D9}"/>
              </a:ext>
            </a:extLst>
          </p:cNvPr>
          <p:cNvGrpSpPr/>
          <p:nvPr/>
        </p:nvGrpSpPr>
        <p:grpSpPr>
          <a:xfrm>
            <a:off x="4658745" y="1780481"/>
            <a:ext cx="3055964" cy="4379908"/>
            <a:chOff x="4062021" y="1182374"/>
            <a:chExt cx="4130958" cy="5338326"/>
          </a:xfrm>
          <a:solidFill>
            <a:srgbClr val="00B0F0"/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B8AA709-0FB3-42B7-AFB2-70CE00FA47DB}"/>
                </a:ext>
              </a:extLst>
            </p:cNvPr>
            <p:cNvSpPr/>
            <p:nvPr/>
          </p:nvSpPr>
          <p:spPr>
            <a:xfrm>
              <a:off x="5687957" y="1364534"/>
              <a:ext cx="229365" cy="1090873"/>
            </a:xfrm>
            <a:custGeom>
              <a:avLst/>
              <a:gdLst>
                <a:gd name="connsiteX0" fmla="*/ 23155 w 229365"/>
                <a:gd name="connsiteY0" fmla="*/ 9537 h 1090873"/>
                <a:gd name="connsiteX1" fmla="*/ 229366 w 229365"/>
                <a:gd name="connsiteY1" fmla="*/ 1090874 h 1090873"/>
                <a:gd name="connsiteX2" fmla="*/ 259 w 229365"/>
                <a:gd name="connsiteY2" fmla="*/ 14176 h 1090873"/>
                <a:gd name="connsiteX3" fmla="*/ 9238 w 229365"/>
                <a:gd name="connsiteY3" fmla="*/ 259 h 1090873"/>
                <a:gd name="connsiteX4" fmla="*/ 23155 w 229365"/>
                <a:gd name="connsiteY4" fmla="*/ 9238 h 1090873"/>
                <a:gd name="connsiteX5" fmla="*/ 23155 w 229365"/>
                <a:gd name="connsiteY5" fmla="*/ 9537 h 10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365" h="1090873">
                  <a:moveTo>
                    <a:pt x="23155" y="9537"/>
                  </a:moveTo>
                  <a:lnTo>
                    <a:pt x="229366" y="1090874"/>
                  </a:lnTo>
                  <a:lnTo>
                    <a:pt x="259" y="14176"/>
                  </a:lnTo>
                  <a:cubicBezTo>
                    <a:pt x="-1088" y="7891"/>
                    <a:pt x="2953" y="1606"/>
                    <a:pt x="9238" y="259"/>
                  </a:cubicBezTo>
                  <a:cubicBezTo>
                    <a:pt x="15523" y="-1088"/>
                    <a:pt x="21808" y="2953"/>
                    <a:pt x="23155" y="9238"/>
                  </a:cubicBezTo>
                  <a:cubicBezTo>
                    <a:pt x="23155" y="9238"/>
                    <a:pt x="23155" y="9387"/>
                    <a:pt x="23155" y="9537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112A076-D3CF-4A4A-B656-8317C89CE1A7}"/>
                </a:ext>
              </a:extLst>
            </p:cNvPr>
            <p:cNvSpPr/>
            <p:nvPr/>
          </p:nvSpPr>
          <p:spPr>
            <a:xfrm>
              <a:off x="5466741" y="1333966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84699 h 84699"/>
                <a:gd name="connsiteX2" fmla="*/ 0 w 84699"/>
                <a:gd name="connsiteY2" fmla="*/ 42350 h 84699"/>
                <a:gd name="connsiteX3" fmla="*/ 42350 w 84699"/>
                <a:gd name="connsiteY3" fmla="*/ 0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6584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50"/>
                  </a:cubicBezTo>
                  <a:cubicBezTo>
                    <a:pt x="0" y="1900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5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07732AF-5B44-468C-9F18-3CDE170B8EEF}"/>
                </a:ext>
              </a:extLst>
            </p:cNvPr>
            <p:cNvSpPr/>
            <p:nvPr/>
          </p:nvSpPr>
          <p:spPr>
            <a:xfrm>
              <a:off x="5366479" y="1203475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55668 h 55668"/>
                <a:gd name="connsiteX2" fmla="*/ 0 w 55668"/>
                <a:gd name="connsiteY2" fmla="*/ 27834 h 55668"/>
                <a:gd name="connsiteX3" fmla="*/ 27834 w 55668"/>
                <a:gd name="connsiteY3" fmla="*/ 0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43247"/>
                    <a:pt x="43247" y="55668"/>
                    <a:pt x="27834" y="55668"/>
                  </a:cubicBezTo>
                  <a:cubicBezTo>
                    <a:pt x="12421" y="55668"/>
                    <a:pt x="0" y="43247"/>
                    <a:pt x="0" y="27834"/>
                  </a:cubicBezTo>
                  <a:cubicBezTo>
                    <a:pt x="0" y="12421"/>
                    <a:pt x="12421" y="0"/>
                    <a:pt x="27834" y="0"/>
                  </a:cubicBezTo>
                  <a:cubicBezTo>
                    <a:pt x="43247" y="0"/>
                    <a:pt x="55668" y="12421"/>
                    <a:pt x="55668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3DD7FFC-ADCE-4C28-954E-14F43DD7ECA5}"/>
                </a:ext>
              </a:extLst>
            </p:cNvPr>
            <p:cNvSpPr/>
            <p:nvPr/>
          </p:nvSpPr>
          <p:spPr>
            <a:xfrm>
              <a:off x="4635611" y="1887354"/>
              <a:ext cx="55667" cy="55667"/>
            </a:xfrm>
            <a:custGeom>
              <a:avLst/>
              <a:gdLst>
                <a:gd name="connsiteX0" fmla="*/ 55668 w 55667"/>
                <a:gd name="connsiteY0" fmla="*/ 27834 h 55667"/>
                <a:gd name="connsiteX1" fmla="*/ 27834 w 55667"/>
                <a:gd name="connsiteY1" fmla="*/ 55668 h 55667"/>
                <a:gd name="connsiteX2" fmla="*/ 0 w 55667"/>
                <a:gd name="connsiteY2" fmla="*/ 27834 h 55667"/>
                <a:gd name="connsiteX3" fmla="*/ 27834 w 55667"/>
                <a:gd name="connsiteY3" fmla="*/ 0 h 55667"/>
                <a:gd name="connsiteX4" fmla="*/ 55668 w 55667"/>
                <a:gd name="connsiteY4" fmla="*/ 27834 h 5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7" h="55667">
                  <a:moveTo>
                    <a:pt x="55668" y="27834"/>
                  </a:moveTo>
                  <a:cubicBezTo>
                    <a:pt x="55668" y="43247"/>
                    <a:pt x="43247" y="55668"/>
                    <a:pt x="27834" y="55668"/>
                  </a:cubicBezTo>
                  <a:cubicBezTo>
                    <a:pt x="12420" y="55668"/>
                    <a:pt x="0" y="43247"/>
                    <a:pt x="0" y="27834"/>
                  </a:cubicBezTo>
                  <a:cubicBezTo>
                    <a:pt x="0" y="12420"/>
                    <a:pt x="12420" y="0"/>
                    <a:pt x="27834" y="0"/>
                  </a:cubicBezTo>
                  <a:cubicBezTo>
                    <a:pt x="43247" y="0"/>
                    <a:pt x="55668" y="12420"/>
                    <a:pt x="55668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C49E94D-2B07-463D-8828-8A74322F5BBA}"/>
                </a:ext>
              </a:extLst>
            </p:cNvPr>
            <p:cNvSpPr/>
            <p:nvPr/>
          </p:nvSpPr>
          <p:spPr>
            <a:xfrm>
              <a:off x="4741577" y="2066197"/>
              <a:ext cx="310048" cy="337433"/>
            </a:xfrm>
            <a:custGeom>
              <a:avLst/>
              <a:gdLst>
                <a:gd name="connsiteX0" fmla="*/ 20485 w 310048"/>
                <a:gd name="connsiteY0" fmla="*/ 4024 h 337433"/>
                <a:gd name="connsiteX1" fmla="*/ 310048 w 310048"/>
                <a:gd name="connsiteY1" fmla="*/ 337433 h 337433"/>
                <a:gd name="connsiteX2" fmla="*/ 3276 w 310048"/>
                <a:gd name="connsiteY2" fmla="*/ 19886 h 337433"/>
                <a:gd name="connsiteX3" fmla="*/ 3575 w 310048"/>
                <a:gd name="connsiteY3" fmla="*/ 3276 h 337433"/>
                <a:gd name="connsiteX4" fmla="*/ 20185 w 310048"/>
                <a:gd name="connsiteY4" fmla="*/ 3575 h 337433"/>
                <a:gd name="connsiteX5" fmla="*/ 20634 w 310048"/>
                <a:gd name="connsiteY5" fmla="*/ 4024 h 33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048" h="337433">
                  <a:moveTo>
                    <a:pt x="20485" y="4024"/>
                  </a:moveTo>
                  <a:lnTo>
                    <a:pt x="310048" y="337433"/>
                  </a:lnTo>
                  <a:lnTo>
                    <a:pt x="3276" y="19886"/>
                  </a:lnTo>
                  <a:cubicBezTo>
                    <a:pt x="-1214" y="15247"/>
                    <a:pt x="-1064" y="7765"/>
                    <a:pt x="3575" y="3276"/>
                  </a:cubicBezTo>
                  <a:cubicBezTo>
                    <a:pt x="8214" y="-1214"/>
                    <a:pt x="15696" y="-1064"/>
                    <a:pt x="20185" y="3575"/>
                  </a:cubicBezTo>
                  <a:cubicBezTo>
                    <a:pt x="20185" y="3575"/>
                    <a:pt x="20485" y="3874"/>
                    <a:pt x="20634" y="402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7DD20-88B6-409F-B99D-58039B499F30}"/>
                </a:ext>
              </a:extLst>
            </p:cNvPr>
            <p:cNvSpPr/>
            <p:nvPr/>
          </p:nvSpPr>
          <p:spPr>
            <a:xfrm>
              <a:off x="7854032" y="1925481"/>
              <a:ext cx="81140" cy="76800"/>
            </a:xfrm>
            <a:custGeom>
              <a:avLst/>
              <a:gdLst>
                <a:gd name="connsiteX0" fmla="*/ 76319 w 81140"/>
                <a:gd name="connsiteY0" fmla="*/ 21282 h 76800"/>
                <a:gd name="connsiteX1" fmla="*/ 0 w 81140"/>
                <a:gd name="connsiteY1" fmla="*/ 76801 h 76800"/>
                <a:gd name="connsiteX2" fmla="*/ 60307 w 81140"/>
                <a:gd name="connsiteY2" fmla="*/ 4223 h 76800"/>
                <a:gd name="connsiteX3" fmla="*/ 76917 w 81140"/>
                <a:gd name="connsiteY3" fmla="*/ 2726 h 76800"/>
                <a:gd name="connsiteX4" fmla="*/ 78414 w 81140"/>
                <a:gd name="connsiteY4" fmla="*/ 19337 h 76800"/>
                <a:gd name="connsiteX5" fmla="*/ 76319 w 81140"/>
                <a:gd name="connsiteY5" fmla="*/ 21282 h 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40" h="76800">
                  <a:moveTo>
                    <a:pt x="76319" y="21282"/>
                  </a:moveTo>
                  <a:lnTo>
                    <a:pt x="0" y="76801"/>
                  </a:lnTo>
                  <a:lnTo>
                    <a:pt x="60307" y="4223"/>
                  </a:lnTo>
                  <a:cubicBezTo>
                    <a:pt x="64497" y="-715"/>
                    <a:pt x="71830" y="-1464"/>
                    <a:pt x="76917" y="2726"/>
                  </a:cubicBezTo>
                  <a:cubicBezTo>
                    <a:pt x="81856" y="6917"/>
                    <a:pt x="82604" y="14249"/>
                    <a:pt x="78414" y="19337"/>
                  </a:cubicBezTo>
                  <a:cubicBezTo>
                    <a:pt x="77815" y="20085"/>
                    <a:pt x="77067" y="20834"/>
                    <a:pt x="76319" y="21282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00D6541-8E72-4EC4-941D-98A3D44BFC0F}"/>
                </a:ext>
              </a:extLst>
            </p:cNvPr>
            <p:cNvSpPr/>
            <p:nvPr/>
          </p:nvSpPr>
          <p:spPr>
            <a:xfrm>
              <a:off x="6720469" y="2034472"/>
              <a:ext cx="1098379" cy="1046452"/>
            </a:xfrm>
            <a:custGeom>
              <a:avLst/>
              <a:gdLst>
                <a:gd name="connsiteX0" fmla="*/ 1094655 w 1098379"/>
                <a:gd name="connsiteY0" fmla="*/ 20186 h 1046452"/>
                <a:gd name="connsiteX1" fmla="*/ 0 w 1098379"/>
                <a:gd name="connsiteY1" fmla="*/ 1046453 h 1046452"/>
                <a:gd name="connsiteX2" fmla="*/ 1078493 w 1098379"/>
                <a:gd name="connsiteY2" fmla="*/ 3276 h 1046452"/>
                <a:gd name="connsiteX3" fmla="*/ 1095104 w 1098379"/>
                <a:gd name="connsiteY3" fmla="*/ 3575 h 1046452"/>
                <a:gd name="connsiteX4" fmla="*/ 1094805 w 1098379"/>
                <a:gd name="connsiteY4" fmla="*/ 20186 h 1046452"/>
                <a:gd name="connsiteX5" fmla="*/ 1094805 w 1098379"/>
                <a:gd name="connsiteY5" fmla="*/ 20186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79" h="1046452">
                  <a:moveTo>
                    <a:pt x="1094655" y="20186"/>
                  </a:moveTo>
                  <a:lnTo>
                    <a:pt x="0" y="1046453"/>
                  </a:lnTo>
                  <a:lnTo>
                    <a:pt x="1078493" y="3276"/>
                  </a:lnTo>
                  <a:cubicBezTo>
                    <a:pt x="1083132" y="-1214"/>
                    <a:pt x="1090615" y="-1064"/>
                    <a:pt x="1095104" y="3575"/>
                  </a:cubicBezTo>
                  <a:cubicBezTo>
                    <a:pt x="1099593" y="8214"/>
                    <a:pt x="1099444" y="15696"/>
                    <a:pt x="1094805" y="20186"/>
                  </a:cubicBezTo>
                  <a:cubicBezTo>
                    <a:pt x="1094805" y="20186"/>
                    <a:pt x="1094805" y="20186"/>
                    <a:pt x="1094805" y="20186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F8150A1-BF8B-4AEB-9E0A-F7AE4B2E0A07}"/>
                </a:ext>
              </a:extLst>
            </p:cNvPr>
            <p:cNvSpPr/>
            <p:nvPr/>
          </p:nvSpPr>
          <p:spPr>
            <a:xfrm>
              <a:off x="6883433" y="1182374"/>
              <a:ext cx="48337" cy="99665"/>
            </a:xfrm>
            <a:custGeom>
              <a:avLst/>
              <a:gdLst>
                <a:gd name="connsiteX0" fmla="*/ 46689 w 48337"/>
                <a:gd name="connsiteY0" fmla="*/ 17660 h 99665"/>
                <a:gd name="connsiteX1" fmla="*/ 0 w 48337"/>
                <a:gd name="connsiteY1" fmla="*/ 99665 h 99665"/>
                <a:gd name="connsiteX2" fmla="*/ 25141 w 48337"/>
                <a:gd name="connsiteY2" fmla="*/ 8681 h 99665"/>
                <a:gd name="connsiteX3" fmla="*/ 39656 w 48337"/>
                <a:gd name="connsiteY3" fmla="*/ 451 h 99665"/>
                <a:gd name="connsiteX4" fmla="*/ 47887 w 48337"/>
                <a:gd name="connsiteY4" fmla="*/ 14966 h 99665"/>
                <a:gd name="connsiteX5" fmla="*/ 46689 w 48337"/>
                <a:gd name="connsiteY5" fmla="*/ 17660 h 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37" h="99665">
                  <a:moveTo>
                    <a:pt x="46689" y="17660"/>
                  </a:moveTo>
                  <a:lnTo>
                    <a:pt x="0" y="99665"/>
                  </a:lnTo>
                  <a:lnTo>
                    <a:pt x="25141" y="8681"/>
                  </a:lnTo>
                  <a:cubicBezTo>
                    <a:pt x="26936" y="2396"/>
                    <a:pt x="33371" y="-1345"/>
                    <a:pt x="39656" y="451"/>
                  </a:cubicBezTo>
                  <a:cubicBezTo>
                    <a:pt x="45941" y="2246"/>
                    <a:pt x="49682" y="8681"/>
                    <a:pt x="47887" y="14966"/>
                  </a:cubicBezTo>
                  <a:cubicBezTo>
                    <a:pt x="47587" y="15864"/>
                    <a:pt x="47138" y="16911"/>
                    <a:pt x="46689" y="1766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EE83AF6-499A-4A05-9CEE-8483BAFE9303}"/>
                </a:ext>
              </a:extLst>
            </p:cNvPr>
            <p:cNvSpPr/>
            <p:nvPr/>
          </p:nvSpPr>
          <p:spPr>
            <a:xfrm>
              <a:off x="6374938" y="1329479"/>
              <a:ext cx="495322" cy="1226788"/>
            </a:xfrm>
            <a:custGeom>
              <a:avLst/>
              <a:gdLst>
                <a:gd name="connsiteX0" fmla="*/ 494578 w 495322"/>
                <a:gd name="connsiteY0" fmla="*/ 16159 h 1226788"/>
                <a:gd name="connsiteX1" fmla="*/ 0 w 495322"/>
                <a:gd name="connsiteY1" fmla="*/ 1226789 h 1226788"/>
                <a:gd name="connsiteX2" fmla="*/ 472729 w 495322"/>
                <a:gd name="connsiteY2" fmla="*/ 7479 h 1226788"/>
                <a:gd name="connsiteX3" fmla="*/ 487844 w 495322"/>
                <a:gd name="connsiteY3" fmla="*/ 745 h 1226788"/>
                <a:gd name="connsiteX4" fmla="*/ 494578 w 495322"/>
                <a:gd name="connsiteY4" fmla="*/ 15859 h 1226788"/>
                <a:gd name="connsiteX5" fmla="*/ 494578 w 495322"/>
                <a:gd name="connsiteY5" fmla="*/ 16009 h 12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22" h="1226788">
                  <a:moveTo>
                    <a:pt x="494578" y="16159"/>
                  </a:moveTo>
                  <a:lnTo>
                    <a:pt x="0" y="1226789"/>
                  </a:lnTo>
                  <a:lnTo>
                    <a:pt x="472729" y="7479"/>
                  </a:lnTo>
                  <a:cubicBezTo>
                    <a:pt x="475124" y="1494"/>
                    <a:pt x="481858" y="-1499"/>
                    <a:pt x="487844" y="745"/>
                  </a:cubicBezTo>
                  <a:cubicBezTo>
                    <a:pt x="493829" y="3140"/>
                    <a:pt x="496822" y="9874"/>
                    <a:pt x="494578" y="15859"/>
                  </a:cubicBezTo>
                  <a:cubicBezTo>
                    <a:pt x="494578" y="15859"/>
                    <a:pt x="494578" y="15859"/>
                    <a:pt x="494578" y="1600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A0E14-8AFF-440F-BFA5-7C3D99699CBA}"/>
                </a:ext>
              </a:extLst>
            </p:cNvPr>
            <p:cNvSpPr/>
            <p:nvPr/>
          </p:nvSpPr>
          <p:spPr>
            <a:xfrm>
              <a:off x="7422455" y="1910399"/>
              <a:ext cx="55667" cy="55668"/>
            </a:xfrm>
            <a:custGeom>
              <a:avLst/>
              <a:gdLst>
                <a:gd name="connsiteX0" fmla="*/ 0 w 55667"/>
                <a:gd name="connsiteY0" fmla="*/ 27834 h 55668"/>
                <a:gd name="connsiteX1" fmla="*/ 27834 w 55667"/>
                <a:gd name="connsiteY1" fmla="*/ 55668 h 55668"/>
                <a:gd name="connsiteX2" fmla="*/ 55668 w 55667"/>
                <a:gd name="connsiteY2" fmla="*/ 27834 h 55668"/>
                <a:gd name="connsiteX3" fmla="*/ 27834 w 55667"/>
                <a:gd name="connsiteY3" fmla="*/ 0 h 55668"/>
                <a:gd name="connsiteX4" fmla="*/ 0 w 55667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7" h="55668">
                  <a:moveTo>
                    <a:pt x="0" y="27834"/>
                  </a:moveTo>
                  <a:cubicBezTo>
                    <a:pt x="0" y="43248"/>
                    <a:pt x="12420" y="55668"/>
                    <a:pt x="27834" y="55668"/>
                  </a:cubicBezTo>
                  <a:cubicBezTo>
                    <a:pt x="43247" y="55668"/>
                    <a:pt x="55668" y="43248"/>
                    <a:pt x="55668" y="27834"/>
                  </a:cubicBezTo>
                  <a:cubicBezTo>
                    <a:pt x="55668" y="12421"/>
                    <a:pt x="43247" y="0"/>
                    <a:pt x="27834" y="0"/>
                  </a:cubicBezTo>
                  <a:cubicBezTo>
                    <a:pt x="12420" y="0"/>
                    <a:pt x="0" y="12421"/>
                    <a:pt x="0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882EC29-5DCB-4E32-A93C-D423E32AF366}"/>
                </a:ext>
              </a:extLst>
            </p:cNvPr>
            <p:cNvSpPr/>
            <p:nvPr/>
          </p:nvSpPr>
          <p:spPr>
            <a:xfrm>
              <a:off x="7062109" y="2089067"/>
              <a:ext cx="310074" cy="337459"/>
            </a:xfrm>
            <a:custGeom>
              <a:avLst/>
              <a:gdLst>
                <a:gd name="connsiteX0" fmla="*/ 306773 w 310074"/>
                <a:gd name="connsiteY0" fmla="*/ 19912 h 337459"/>
                <a:gd name="connsiteX1" fmla="*/ 0 w 310074"/>
                <a:gd name="connsiteY1" fmla="*/ 337459 h 337459"/>
                <a:gd name="connsiteX2" fmla="*/ 289564 w 310074"/>
                <a:gd name="connsiteY2" fmla="*/ 4050 h 337459"/>
                <a:gd name="connsiteX3" fmla="*/ 306025 w 310074"/>
                <a:gd name="connsiteY3" fmla="*/ 2852 h 337459"/>
                <a:gd name="connsiteX4" fmla="*/ 307222 w 310074"/>
                <a:gd name="connsiteY4" fmla="*/ 19313 h 337459"/>
                <a:gd name="connsiteX5" fmla="*/ 306773 w 310074"/>
                <a:gd name="connsiteY5" fmla="*/ 19762 h 33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074" h="337459">
                  <a:moveTo>
                    <a:pt x="306773" y="19912"/>
                  </a:moveTo>
                  <a:lnTo>
                    <a:pt x="0" y="337459"/>
                  </a:lnTo>
                  <a:lnTo>
                    <a:pt x="289564" y="4050"/>
                  </a:lnTo>
                  <a:cubicBezTo>
                    <a:pt x="293754" y="-889"/>
                    <a:pt x="301236" y="-1338"/>
                    <a:pt x="306025" y="2852"/>
                  </a:cubicBezTo>
                  <a:cubicBezTo>
                    <a:pt x="310963" y="7042"/>
                    <a:pt x="311412" y="14525"/>
                    <a:pt x="307222" y="19313"/>
                  </a:cubicBezTo>
                  <a:cubicBezTo>
                    <a:pt x="307222" y="19313"/>
                    <a:pt x="306923" y="19613"/>
                    <a:pt x="306773" y="19762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F8DEE2-1CE3-401F-A6EF-041EC81DE92A}"/>
                </a:ext>
              </a:extLst>
            </p:cNvPr>
            <p:cNvSpPr/>
            <p:nvPr/>
          </p:nvSpPr>
          <p:spPr>
            <a:xfrm>
              <a:off x="7458819" y="5867020"/>
              <a:ext cx="110698" cy="204825"/>
            </a:xfrm>
            <a:custGeom>
              <a:avLst/>
              <a:gdLst>
                <a:gd name="connsiteX0" fmla="*/ 88291 w 110698"/>
                <a:gd name="connsiteY0" fmla="*/ 197980 h 204825"/>
                <a:gd name="connsiteX1" fmla="*/ 0 w 110698"/>
                <a:gd name="connsiteY1" fmla="*/ 0 h 204825"/>
                <a:gd name="connsiteX2" fmla="*/ 109091 w 110698"/>
                <a:gd name="connsiteY2" fmla="*/ 187206 h 204825"/>
                <a:gd name="connsiteX3" fmla="*/ 104901 w 110698"/>
                <a:gd name="connsiteY3" fmla="*/ 203218 h 204825"/>
                <a:gd name="connsiteX4" fmla="*/ 88889 w 110698"/>
                <a:gd name="connsiteY4" fmla="*/ 199028 h 204825"/>
                <a:gd name="connsiteX5" fmla="*/ 88291 w 110698"/>
                <a:gd name="connsiteY5" fmla="*/ 197831 h 2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698" h="204825">
                  <a:moveTo>
                    <a:pt x="88291" y="197980"/>
                  </a:moveTo>
                  <a:lnTo>
                    <a:pt x="0" y="0"/>
                  </a:lnTo>
                  <a:lnTo>
                    <a:pt x="109091" y="187206"/>
                  </a:lnTo>
                  <a:cubicBezTo>
                    <a:pt x="112383" y="192743"/>
                    <a:pt x="110438" y="199926"/>
                    <a:pt x="104901" y="203218"/>
                  </a:cubicBezTo>
                  <a:cubicBezTo>
                    <a:pt x="99364" y="206510"/>
                    <a:pt x="92182" y="204565"/>
                    <a:pt x="88889" y="199028"/>
                  </a:cubicBezTo>
                  <a:cubicBezTo>
                    <a:pt x="88740" y="198729"/>
                    <a:pt x="88440" y="198280"/>
                    <a:pt x="88291" y="197831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7DDE5D6-CD20-4242-8C1F-F6E40A7F8763}"/>
                </a:ext>
              </a:extLst>
            </p:cNvPr>
            <p:cNvSpPr/>
            <p:nvPr/>
          </p:nvSpPr>
          <p:spPr>
            <a:xfrm>
              <a:off x="6594019" y="4180368"/>
              <a:ext cx="174606" cy="329639"/>
            </a:xfrm>
            <a:custGeom>
              <a:avLst/>
              <a:gdLst>
                <a:gd name="connsiteX0" fmla="*/ 152339 w 174606"/>
                <a:gd name="connsiteY0" fmla="*/ 322935 h 329639"/>
                <a:gd name="connsiteX1" fmla="*/ 0 w 174606"/>
                <a:gd name="connsiteY1" fmla="*/ 0 h 329639"/>
                <a:gd name="connsiteX2" fmla="*/ 173140 w 174606"/>
                <a:gd name="connsiteY2" fmla="*/ 312310 h 329639"/>
                <a:gd name="connsiteX3" fmla="*/ 168650 w 174606"/>
                <a:gd name="connsiteY3" fmla="*/ 328172 h 329639"/>
                <a:gd name="connsiteX4" fmla="*/ 152788 w 174606"/>
                <a:gd name="connsiteY4" fmla="*/ 323683 h 329639"/>
                <a:gd name="connsiteX5" fmla="*/ 152489 w 174606"/>
                <a:gd name="connsiteY5" fmla="*/ 322935 h 32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606" h="329639">
                  <a:moveTo>
                    <a:pt x="152339" y="322935"/>
                  </a:moveTo>
                  <a:lnTo>
                    <a:pt x="0" y="0"/>
                  </a:lnTo>
                  <a:lnTo>
                    <a:pt x="173140" y="312310"/>
                  </a:lnTo>
                  <a:cubicBezTo>
                    <a:pt x="176282" y="317996"/>
                    <a:pt x="174187" y="325030"/>
                    <a:pt x="168650" y="328172"/>
                  </a:cubicBezTo>
                  <a:cubicBezTo>
                    <a:pt x="162964" y="331315"/>
                    <a:pt x="155930" y="329220"/>
                    <a:pt x="152788" y="323683"/>
                  </a:cubicBezTo>
                  <a:cubicBezTo>
                    <a:pt x="152788" y="323533"/>
                    <a:pt x="152489" y="323234"/>
                    <a:pt x="152489" y="322935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C81840F-B0F2-41D8-9974-A14318A91485}"/>
                </a:ext>
              </a:extLst>
            </p:cNvPr>
            <p:cNvSpPr/>
            <p:nvPr/>
          </p:nvSpPr>
          <p:spPr>
            <a:xfrm>
              <a:off x="7383996" y="5721415"/>
              <a:ext cx="55128" cy="96281"/>
            </a:xfrm>
            <a:custGeom>
              <a:avLst/>
              <a:gdLst>
                <a:gd name="connsiteX0" fmla="*/ 32323 w 55128"/>
                <a:gd name="connsiteY0" fmla="*/ 88590 h 96281"/>
                <a:gd name="connsiteX1" fmla="*/ 0 w 55128"/>
                <a:gd name="connsiteY1" fmla="*/ 0 h 96281"/>
                <a:gd name="connsiteX2" fmla="*/ 53124 w 55128"/>
                <a:gd name="connsiteY2" fmla="*/ 77965 h 96281"/>
                <a:gd name="connsiteX3" fmla="*/ 49981 w 55128"/>
                <a:gd name="connsiteY3" fmla="*/ 94276 h 96281"/>
                <a:gd name="connsiteX4" fmla="*/ 33670 w 55128"/>
                <a:gd name="connsiteY4" fmla="*/ 91134 h 96281"/>
                <a:gd name="connsiteX5" fmla="*/ 32323 w 55128"/>
                <a:gd name="connsiteY5" fmla="*/ 88590 h 9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28" h="96281">
                  <a:moveTo>
                    <a:pt x="32323" y="88590"/>
                  </a:moveTo>
                  <a:lnTo>
                    <a:pt x="0" y="0"/>
                  </a:lnTo>
                  <a:lnTo>
                    <a:pt x="53124" y="77965"/>
                  </a:lnTo>
                  <a:cubicBezTo>
                    <a:pt x="56715" y="83353"/>
                    <a:pt x="55368" y="90685"/>
                    <a:pt x="49981" y="94276"/>
                  </a:cubicBezTo>
                  <a:cubicBezTo>
                    <a:pt x="44594" y="97868"/>
                    <a:pt x="37262" y="96521"/>
                    <a:pt x="33670" y="91134"/>
                  </a:cubicBezTo>
                  <a:cubicBezTo>
                    <a:pt x="33071" y="90386"/>
                    <a:pt x="32623" y="89338"/>
                    <a:pt x="32323" y="8859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344DFC-F580-4CD9-B5FD-D833F51667E7}"/>
                </a:ext>
              </a:extLst>
            </p:cNvPr>
            <p:cNvSpPr/>
            <p:nvPr/>
          </p:nvSpPr>
          <p:spPr>
            <a:xfrm>
              <a:off x="6858143" y="4695896"/>
              <a:ext cx="55194" cy="96430"/>
            </a:xfrm>
            <a:custGeom>
              <a:avLst/>
              <a:gdLst>
                <a:gd name="connsiteX0" fmla="*/ 32323 w 55194"/>
                <a:gd name="connsiteY0" fmla="*/ 88590 h 96430"/>
                <a:gd name="connsiteX1" fmla="*/ 0 w 55194"/>
                <a:gd name="connsiteY1" fmla="*/ 0 h 96430"/>
                <a:gd name="connsiteX2" fmla="*/ 53124 w 55194"/>
                <a:gd name="connsiteY2" fmla="*/ 77965 h 96430"/>
                <a:gd name="connsiteX3" fmla="*/ 49982 w 55194"/>
                <a:gd name="connsiteY3" fmla="*/ 94426 h 96430"/>
                <a:gd name="connsiteX4" fmla="*/ 33670 w 55194"/>
                <a:gd name="connsiteY4" fmla="*/ 91284 h 96430"/>
                <a:gd name="connsiteX5" fmla="*/ 32323 w 55194"/>
                <a:gd name="connsiteY5" fmla="*/ 88740 h 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4" h="96430">
                  <a:moveTo>
                    <a:pt x="32323" y="88590"/>
                  </a:moveTo>
                  <a:lnTo>
                    <a:pt x="0" y="0"/>
                  </a:lnTo>
                  <a:lnTo>
                    <a:pt x="53124" y="77965"/>
                  </a:lnTo>
                  <a:cubicBezTo>
                    <a:pt x="56865" y="83353"/>
                    <a:pt x="55369" y="90685"/>
                    <a:pt x="49982" y="94426"/>
                  </a:cubicBezTo>
                  <a:cubicBezTo>
                    <a:pt x="44594" y="98017"/>
                    <a:pt x="37262" y="96671"/>
                    <a:pt x="33670" y="91284"/>
                  </a:cubicBezTo>
                  <a:cubicBezTo>
                    <a:pt x="33072" y="90535"/>
                    <a:pt x="32623" y="89488"/>
                    <a:pt x="32323" y="8874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FD1144-5392-4D4F-8688-355EF953E9D3}"/>
                </a:ext>
              </a:extLst>
            </p:cNvPr>
            <p:cNvSpPr/>
            <p:nvPr/>
          </p:nvSpPr>
          <p:spPr>
            <a:xfrm>
              <a:off x="6790204" y="4563161"/>
              <a:ext cx="55128" cy="96346"/>
            </a:xfrm>
            <a:custGeom>
              <a:avLst/>
              <a:gdLst>
                <a:gd name="connsiteX0" fmla="*/ 32323 w 55128"/>
                <a:gd name="connsiteY0" fmla="*/ 88590 h 96346"/>
                <a:gd name="connsiteX1" fmla="*/ 0 w 55128"/>
                <a:gd name="connsiteY1" fmla="*/ 0 h 96346"/>
                <a:gd name="connsiteX2" fmla="*/ 53124 w 55128"/>
                <a:gd name="connsiteY2" fmla="*/ 77965 h 96346"/>
                <a:gd name="connsiteX3" fmla="*/ 49981 w 55128"/>
                <a:gd name="connsiteY3" fmla="*/ 94276 h 96346"/>
                <a:gd name="connsiteX4" fmla="*/ 33670 w 55128"/>
                <a:gd name="connsiteY4" fmla="*/ 91134 h 96346"/>
                <a:gd name="connsiteX5" fmla="*/ 32323 w 55128"/>
                <a:gd name="connsiteY5" fmla="*/ 88590 h 9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28" h="96346">
                  <a:moveTo>
                    <a:pt x="32323" y="88590"/>
                  </a:moveTo>
                  <a:lnTo>
                    <a:pt x="0" y="0"/>
                  </a:lnTo>
                  <a:lnTo>
                    <a:pt x="53124" y="77965"/>
                  </a:lnTo>
                  <a:cubicBezTo>
                    <a:pt x="56715" y="83352"/>
                    <a:pt x="55369" y="90685"/>
                    <a:pt x="49981" y="94276"/>
                  </a:cubicBezTo>
                  <a:cubicBezTo>
                    <a:pt x="44594" y="98017"/>
                    <a:pt x="37262" y="96521"/>
                    <a:pt x="33670" y="91134"/>
                  </a:cubicBezTo>
                  <a:cubicBezTo>
                    <a:pt x="33072" y="90385"/>
                    <a:pt x="32623" y="89338"/>
                    <a:pt x="32323" y="8859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6307678-ACA2-41EC-AC1D-5B8584BFA55F}"/>
                </a:ext>
              </a:extLst>
            </p:cNvPr>
            <p:cNvSpPr/>
            <p:nvPr/>
          </p:nvSpPr>
          <p:spPr>
            <a:xfrm>
              <a:off x="6922191" y="4820850"/>
              <a:ext cx="444156" cy="855232"/>
            </a:xfrm>
            <a:custGeom>
              <a:avLst/>
              <a:gdLst>
                <a:gd name="connsiteX0" fmla="*/ 422000 w 444156"/>
                <a:gd name="connsiteY0" fmla="*/ 848638 h 855232"/>
                <a:gd name="connsiteX1" fmla="*/ 0 w 444156"/>
                <a:gd name="connsiteY1" fmla="*/ 0 h 855232"/>
                <a:gd name="connsiteX2" fmla="*/ 442800 w 444156"/>
                <a:gd name="connsiteY2" fmla="*/ 838014 h 855232"/>
                <a:gd name="connsiteX3" fmla="*/ 437862 w 444156"/>
                <a:gd name="connsiteY3" fmla="*/ 853876 h 855232"/>
                <a:gd name="connsiteX4" fmla="*/ 422000 w 444156"/>
                <a:gd name="connsiteY4" fmla="*/ 848937 h 855232"/>
                <a:gd name="connsiteX5" fmla="*/ 422000 w 444156"/>
                <a:gd name="connsiteY5" fmla="*/ 848638 h 8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156" h="855232">
                  <a:moveTo>
                    <a:pt x="422000" y="848638"/>
                  </a:moveTo>
                  <a:lnTo>
                    <a:pt x="0" y="0"/>
                  </a:lnTo>
                  <a:lnTo>
                    <a:pt x="442800" y="838014"/>
                  </a:lnTo>
                  <a:cubicBezTo>
                    <a:pt x="445793" y="843700"/>
                    <a:pt x="443698" y="850733"/>
                    <a:pt x="437862" y="853876"/>
                  </a:cubicBezTo>
                  <a:cubicBezTo>
                    <a:pt x="432175" y="856869"/>
                    <a:pt x="425142" y="854774"/>
                    <a:pt x="422000" y="848937"/>
                  </a:cubicBezTo>
                  <a:cubicBezTo>
                    <a:pt x="422000" y="848937"/>
                    <a:pt x="422000" y="848788"/>
                    <a:pt x="422000" y="84863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EFCB81C-FF8D-4AFA-81AF-26D4D35815BF}"/>
                </a:ext>
              </a:extLst>
            </p:cNvPr>
            <p:cNvSpPr/>
            <p:nvPr/>
          </p:nvSpPr>
          <p:spPr>
            <a:xfrm>
              <a:off x="7924814" y="4872927"/>
              <a:ext cx="81156" cy="76817"/>
            </a:xfrm>
            <a:custGeom>
              <a:avLst/>
              <a:gdLst>
                <a:gd name="connsiteX0" fmla="*/ 60307 w 81156"/>
                <a:gd name="connsiteY0" fmla="*/ 72578 h 76817"/>
                <a:gd name="connsiteX1" fmla="*/ 0 w 81156"/>
                <a:gd name="connsiteY1" fmla="*/ 0 h 76817"/>
                <a:gd name="connsiteX2" fmla="*/ 76319 w 81156"/>
                <a:gd name="connsiteY2" fmla="*/ 55519 h 76817"/>
                <a:gd name="connsiteX3" fmla="*/ 78863 w 81156"/>
                <a:gd name="connsiteY3" fmla="*/ 71979 h 76817"/>
                <a:gd name="connsiteX4" fmla="*/ 62402 w 81156"/>
                <a:gd name="connsiteY4" fmla="*/ 74524 h 76817"/>
                <a:gd name="connsiteX5" fmla="*/ 60307 w 81156"/>
                <a:gd name="connsiteY5" fmla="*/ 72578 h 7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56" h="76817">
                  <a:moveTo>
                    <a:pt x="60307" y="72578"/>
                  </a:moveTo>
                  <a:lnTo>
                    <a:pt x="0" y="0"/>
                  </a:lnTo>
                  <a:lnTo>
                    <a:pt x="76319" y="55519"/>
                  </a:lnTo>
                  <a:cubicBezTo>
                    <a:pt x="81557" y="59409"/>
                    <a:pt x="82754" y="66742"/>
                    <a:pt x="78863" y="71979"/>
                  </a:cubicBezTo>
                  <a:cubicBezTo>
                    <a:pt x="74972" y="77217"/>
                    <a:pt x="67640" y="78414"/>
                    <a:pt x="62402" y="74524"/>
                  </a:cubicBezTo>
                  <a:cubicBezTo>
                    <a:pt x="61654" y="73925"/>
                    <a:pt x="60906" y="73177"/>
                    <a:pt x="60307" y="7257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FC77828-D540-4309-A299-5ECA4EE2566F}"/>
                </a:ext>
              </a:extLst>
            </p:cNvPr>
            <p:cNvSpPr/>
            <p:nvPr/>
          </p:nvSpPr>
          <p:spPr>
            <a:xfrm>
              <a:off x="6791102" y="3794284"/>
              <a:ext cx="1098383" cy="1046552"/>
            </a:xfrm>
            <a:custGeom>
              <a:avLst/>
              <a:gdLst>
                <a:gd name="connsiteX0" fmla="*/ 1078643 w 1098383"/>
                <a:gd name="connsiteY0" fmla="*/ 1043177 h 1046552"/>
                <a:gd name="connsiteX1" fmla="*/ 0 w 1098383"/>
                <a:gd name="connsiteY1" fmla="*/ 0 h 1046552"/>
                <a:gd name="connsiteX2" fmla="*/ 1094655 w 1098383"/>
                <a:gd name="connsiteY2" fmla="*/ 1026267 h 1046552"/>
                <a:gd name="connsiteX3" fmla="*/ 1095254 w 1098383"/>
                <a:gd name="connsiteY3" fmla="*/ 1042878 h 1046552"/>
                <a:gd name="connsiteX4" fmla="*/ 1078643 w 1098383"/>
                <a:gd name="connsiteY4" fmla="*/ 1043477 h 1046552"/>
                <a:gd name="connsiteX5" fmla="*/ 1078643 w 1098383"/>
                <a:gd name="connsiteY5" fmla="*/ 1043477 h 104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83" h="1046552">
                  <a:moveTo>
                    <a:pt x="1078643" y="1043177"/>
                  </a:moveTo>
                  <a:lnTo>
                    <a:pt x="0" y="0"/>
                  </a:lnTo>
                  <a:lnTo>
                    <a:pt x="1094655" y="1026267"/>
                  </a:lnTo>
                  <a:cubicBezTo>
                    <a:pt x="1099444" y="1030757"/>
                    <a:pt x="1099593" y="1038089"/>
                    <a:pt x="1095254" y="1042878"/>
                  </a:cubicBezTo>
                  <a:cubicBezTo>
                    <a:pt x="1090764" y="1047517"/>
                    <a:pt x="1083432" y="1047816"/>
                    <a:pt x="1078643" y="1043477"/>
                  </a:cubicBezTo>
                  <a:cubicBezTo>
                    <a:pt x="1078643" y="1043477"/>
                    <a:pt x="1078643" y="1043477"/>
                    <a:pt x="1078643" y="1043477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D79E204-FAB6-4BC6-AA11-AA8F2B951F4E}"/>
                </a:ext>
              </a:extLst>
            </p:cNvPr>
            <p:cNvSpPr/>
            <p:nvPr/>
          </p:nvSpPr>
          <p:spPr>
            <a:xfrm>
              <a:off x="8086132" y="4845243"/>
              <a:ext cx="84699" cy="84698"/>
            </a:xfrm>
            <a:custGeom>
              <a:avLst/>
              <a:gdLst>
                <a:gd name="connsiteX0" fmla="*/ 0 w 84699"/>
                <a:gd name="connsiteY0" fmla="*/ 42349 h 84698"/>
                <a:gd name="connsiteX1" fmla="*/ 42350 w 84699"/>
                <a:gd name="connsiteY1" fmla="*/ 0 h 84698"/>
                <a:gd name="connsiteX2" fmla="*/ 84699 w 84699"/>
                <a:gd name="connsiteY2" fmla="*/ 42349 h 84698"/>
                <a:gd name="connsiteX3" fmla="*/ 42350 w 84699"/>
                <a:gd name="connsiteY3" fmla="*/ 84699 h 84698"/>
                <a:gd name="connsiteX4" fmla="*/ 0 w 84699"/>
                <a:gd name="connsiteY4" fmla="*/ 42349 h 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8">
                  <a:moveTo>
                    <a:pt x="0" y="42349"/>
                  </a:moveTo>
                  <a:cubicBezTo>
                    <a:pt x="0" y="1885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49"/>
                  </a:cubicBezTo>
                  <a:cubicBezTo>
                    <a:pt x="84699" y="6569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4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4F4DEBB-16DE-4E0D-B1D5-7F051A5220AE}"/>
                </a:ext>
              </a:extLst>
            </p:cNvPr>
            <p:cNvSpPr/>
            <p:nvPr/>
          </p:nvSpPr>
          <p:spPr>
            <a:xfrm>
              <a:off x="8137311" y="5064323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0 h 55668"/>
                <a:gd name="connsiteX2" fmla="*/ 55668 w 55668"/>
                <a:gd name="connsiteY2" fmla="*/ 27834 h 55668"/>
                <a:gd name="connsiteX3" fmla="*/ 27834 w 55668"/>
                <a:gd name="connsiteY3" fmla="*/ 55668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12420"/>
                    <a:pt x="12420" y="0"/>
                    <a:pt x="27834" y="0"/>
                  </a:cubicBezTo>
                  <a:cubicBezTo>
                    <a:pt x="43247" y="0"/>
                    <a:pt x="55668" y="12420"/>
                    <a:pt x="55668" y="27834"/>
                  </a:cubicBezTo>
                  <a:cubicBezTo>
                    <a:pt x="55668" y="43248"/>
                    <a:pt x="43247" y="55668"/>
                    <a:pt x="27834" y="55668"/>
                  </a:cubicBezTo>
                  <a:cubicBezTo>
                    <a:pt x="12420" y="55668"/>
                    <a:pt x="0" y="43248"/>
                    <a:pt x="0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687DC4B-BE72-4962-B957-C852CDA512FD}"/>
                </a:ext>
              </a:extLst>
            </p:cNvPr>
            <p:cNvSpPr/>
            <p:nvPr/>
          </p:nvSpPr>
          <p:spPr>
            <a:xfrm>
              <a:off x="6114256" y="6292013"/>
              <a:ext cx="23523" cy="228687"/>
            </a:xfrm>
            <a:custGeom>
              <a:avLst/>
              <a:gdLst>
                <a:gd name="connsiteX0" fmla="*/ 0 w 23523"/>
                <a:gd name="connsiteY0" fmla="*/ 216686 h 228687"/>
                <a:gd name="connsiteX1" fmla="*/ 6435 w 23523"/>
                <a:gd name="connsiteY1" fmla="*/ 0 h 228687"/>
                <a:gd name="connsiteX2" fmla="*/ 23494 w 23523"/>
                <a:gd name="connsiteY2" fmla="*/ 216088 h 228687"/>
                <a:gd name="connsiteX3" fmla="*/ 12720 w 23523"/>
                <a:gd name="connsiteY3" fmla="*/ 228658 h 228687"/>
                <a:gd name="connsiteX4" fmla="*/ 150 w 23523"/>
                <a:gd name="connsiteY4" fmla="*/ 217883 h 228687"/>
                <a:gd name="connsiteX5" fmla="*/ 150 w 23523"/>
                <a:gd name="connsiteY5" fmla="*/ 216686 h 2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23" h="228687">
                  <a:moveTo>
                    <a:pt x="0" y="216686"/>
                  </a:moveTo>
                  <a:lnTo>
                    <a:pt x="6435" y="0"/>
                  </a:lnTo>
                  <a:lnTo>
                    <a:pt x="23494" y="216088"/>
                  </a:lnTo>
                  <a:cubicBezTo>
                    <a:pt x="23943" y="222522"/>
                    <a:pt x="19155" y="228209"/>
                    <a:pt x="12720" y="228658"/>
                  </a:cubicBezTo>
                  <a:cubicBezTo>
                    <a:pt x="6285" y="229107"/>
                    <a:pt x="598" y="224318"/>
                    <a:pt x="150" y="217883"/>
                  </a:cubicBezTo>
                  <a:cubicBezTo>
                    <a:pt x="150" y="217435"/>
                    <a:pt x="150" y="216986"/>
                    <a:pt x="150" y="216686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9940AA6-9197-4A08-B978-25D8F318E472}"/>
                </a:ext>
              </a:extLst>
            </p:cNvPr>
            <p:cNvSpPr/>
            <p:nvPr/>
          </p:nvSpPr>
          <p:spPr>
            <a:xfrm>
              <a:off x="6071158" y="4397205"/>
              <a:ext cx="23507" cy="368888"/>
            </a:xfrm>
            <a:custGeom>
              <a:avLst/>
              <a:gdLst>
                <a:gd name="connsiteX0" fmla="*/ 0 w 23507"/>
                <a:gd name="connsiteY0" fmla="*/ 357053 h 368888"/>
                <a:gd name="connsiteX1" fmla="*/ 2993 w 23507"/>
                <a:gd name="connsiteY1" fmla="*/ 0 h 368888"/>
                <a:gd name="connsiteX2" fmla="*/ 23494 w 23507"/>
                <a:gd name="connsiteY2" fmla="*/ 356455 h 368888"/>
                <a:gd name="connsiteX3" fmla="*/ 12421 w 23507"/>
                <a:gd name="connsiteY3" fmla="*/ 368876 h 368888"/>
                <a:gd name="connsiteX4" fmla="*/ 0 w 23507"/>
                <a:gd name="connsiteY4" fmla="*/ 357801 h 368888"/>
                <a:gd name="connsiteX5" fmla="*/ 0 w 23507"/>
                <a:gd name="connsiteY5" fmla="*/ 357053 h 36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07" h="368888">
                  <a:moveTo>
                    <a:pt x="0" y="357053"/>
                  </a:moveTo>
                  <a:lnTo>
                    <a:pt x="2993" y="0"/>
                  </a:lnTo>
                  <a:lnTo>
                    <a:pt x="23494" y="356455"/>
                  </a:lnTo>
                  <a:cubicBezTo>
                    <a:pt x="23794" y="362890"/>
                    <a:pt x="19005" y="368427"/>
                    <a:pt x="12421" y="368876"/>
                  </a:cubicBezTo>
                  <a:cubicBezTo>
                    <a:pt x="5986" y="369175"/>
                    <a:pt x="449" y="364386"/>
                    <a:pt x="0" y="357801"/>
                  </a:cubicBezTo>
                  <a:cubicBezTo>
                    <a:pt x="0" y="357502"/>
                    <a:pt x="0" y="357353"/>
                    <a:pt x="0" y="35705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57B633-869D-4B16-95C5-F99D54D70C40}"/>
                </a:ext>
              </a:extLst>
            </p:cNvPr>
            <p:cNvSpPr/>
            <p:nvPr/>
          </p:nvSpPr>
          <p:spPr>
            <a:xfrm>
              <a:off x="6107223" y="6128451"/>
              <a:ext cx="23646" cy="106814"/>
            </a:xfrm>
            <a:custGeom>
              <a:avLst/>
              <a:gdLst>
                <a:gd name="connsiteX0" fmla="*/ 0 w 23646"/>
                <a:gd name="connsiteY0" fmla="*/ 93827 h 106814"/>
                <a:gd name="connsiteX1" fmla="*/ 9428 w 23646"/>
                <a:gd name="connsiteY1" fmla="*/ 0 h 106814"/>
                <a:gd name="connsiteX2" fmla="*/ 23494 w 23646"/>
                <a:gd name="connsiteY2" fmla="*/ 93229 h 106814"/>
                <a:gd name="connsiteX3" fmla="*/ 13618 w 23646"/>
                <a:gd name="connsiteY3" fmla="*/ 106697 h 106814"/>
                <a:gd name="connsiteX4" fmla="*/ 150 w 23646"/>
                <a:gd name="connsiteY4" fmla="*/ 96820 h 106814"/>
                <a:gd name="connsiteX5" fmla="*/ 150 w 23646"/>
                <a:gd name="connsiteY5" fmla="*/ 93827 h 10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6" h="106814">
                  <a:moveTo>
                    <a:pt x="0" y="93827"/>
                  </a:moveTo>
                  <a:lnTo>
                    <a:pt x="9428" y="0"/>
                  </a:lnTo>
                  <a:lnTo>
                    <a:pt x="23494" y="93229"/>
                  </a:lnTo>
                  <a:cubicBezTo>
                    <a:pt x="24542" y="99663"/>
                    <a:pt x="20052" y="105650"/>
                    <a:pt x="13618" y="106697"/>
                  </a:cubicBezTo>
                  <a:cubicBezTo>
                    <a:pt x="7183" y="107595"/>
                    <a:pt x="1197" y="103255"/>
                    <a:pt x="150" y="96820"/>
                  </a:cubicBezTo>
                  <a:cubicBezTo>
                    <a:pt x="150" y="95773"/>
                    <a:pt x="0" y="94875"/>
                    <a:pt x="150" y="93827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629513F-6D74-4FD4-A447-D84C6C22E517}"/>
                </a:ext>
              </a:extLst>
            </p:cNvPr>
            <p:cNvSpPr/>
            <p:nvPr/>
          </p:nvSpPr>
          <p:spPr>
            <a:xfrm>
              <a:off x="6078873" y="4976331"/>
              <a:ext cx="23528" cy="106814"/>
            </a:xfrm>
            <a:custGeom>
              <a:avLst/>
              <a:gdLst>
                <a:gd name="connsiteX0" fmla="*/ 66 w 23528"/>
                <a:gd name="connsiteY0" fmla="*/ 93828 h 106814"/>
                <a:gd name="connsiteX1" fmla="*/ 9494 w 23528"/>
                <a:gd name="connsiteY1" fmla="*/ 0 h 106814"/>
                <a:gd name="connsiteX2" fmla="*/ 23411 w 23528"/>
                <a:gd name="connsiteY2" fmla="*/ 93229 h 106814"/>
                <a:gd name="connsiteX3" fmla="*/ 13534 w 23528"/>
                <a:gd name="connsiteY3" fmla="*/ 106697 h 106814"/>
                <a:gd name="connsiteX4" fmla="*/ 66 w 23528"/>
                <a:gd name="connsiteY4" fmla="*/ 96821 h 106814"/>
                <a:gd name="connsiteX5" fmla="*/ 66 w 23528"/>
                <a:gd name="connsiteY5" fmla="*/ 93828 h 10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28" h="106814">
                  <a:moveTo>
                    <a:pt x="66" y="93828"/>
                  </a:moveTo>
                  <a:lnTo>
                    <a:pt x="9494" y="0"/>
                  </a:lnTo>
                  <a:lnTo>
                    <a:pt x="23411" y="93229"/>
                  </a:lnTo>
                  <a:cubicBezTo>
                    <a:pt x="24309" y="99664"/>
                    <a:pt x="19969" y="105650"/>
                    <a:pt x="13534" y="106697"/>
                  </a:cubicBezTo>
                  <a:cubicBezTo>
                    <a:pt x="7100" y="107595"/>
                    <a:pt x="1114" y="103255"/>
                    <a:pt x="66" y="96821"/>
                  </a:cubicBezTo>
                  <a:cubicBezTo>
                    <a:pt x="66" y="95923"/>
                    <a:pt x="-83" y="94875"/>
                    <a:pt x="66" y="9382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A999196-BE25-4C42-8517-3FBBA32C64AB}"/>
                </a:ext>
              </a:extLst>
            </p:cNvPr>
            <p:cNvSpPr/>
            <p:nvPr/>
          </p:nvSpPr>
          <p:spPr>
            <a:xfrm>
              <a:off x="6075348" y="4827135"/>
              <a:ext cx="23611" cy="106814"/>
            </a:xfrm>
            <a:custGeom>
              <a:avLst/>
              <a:gdLst>
                <a:gd name="connsiteX0" fmla="*/ 0 w 23611"/>
                <a:gd name="connsiteY0" fmla="*/ 93828 h 106814"/>
                <a:gd name="connsiteX1" fmla="*/ 9428 w 23611"/>
                <a:gd name="connsiteY1" fmla="*/ 0 h 106814"/>
                <a:gd name="connsiteX2" fmla="*/ 23494 w 23611"/>
                <a:gd name="connsiteY2" fmla="*/ 93229 h 106814"/>
                <a:gd name="connsiteX3" fmla="*/ 13618 w 23611"/>
                <a:gd name="connsiteY3" fmla="*/ 106697 h 106814"/>
                <a:gd name="connsiteX4" fmla="*/ 150 w 23611"/>
                <a:gd name="connsiteY4" fmla="*/ 96821 h 106814"/>
                <a:gd name="connsiteX5" fmla="*/ 150 w 23611"/>
                <a:gd name="connsiteY5" fmla="*/ 93828 h 10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11" h="106814">
                  <a:moveTo>
                    <a:pt x="0" y="93828"/>
                  </a:moveTo>
                  <a:lnTo>
                    <a:pt x="9428" y="0"/>
                  </a:lnTo>
                  <a:lnTo>
                    <a:pt x="23494" y="93229"/>
                  </a:lnTo>
                  <a:cubicBezTo>
                    <a:pt x="24392" y="99664"/>
                    <a:pt x="20053" y="105650"/>
                    <a:pt x="13618" y="106697"/>
                  </a:cubicBezTo>
                  <a:cubicBezTo>
                    <a:pt x="7183" y="107595"/>
                    <a:pt x="1197" y="103255"/>
                    <a:pt x="150" y="96821"/>
                  </a:cubicBezTo>
                  <a:cubicBezTo>
                    <a:pt x="150" y="95923"/>
                    <a:pt x="0" y="94875"/>
                    <a:pt x="150" y="9382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D59BF4A-6224-4F9D-84FC-DFD40683A5B5}"/>
                </a:ext>
              </a:extLst>
            </p:cNvPr>
            <p:cNvSpPr/>
            <p:nvPr/>
          </p:nvSpPr>
          <p:spPr>
            <a:xfrm>
              <a:off x="6091809" y="5116549"/>
              <a:ext cx="34879" cy="959238"/>
            </a:xfrm>
            <a:custGeom>
              <a:avLst/>
              <a:gdLst>
                <a:gd name="connsiteX0" fmla="*/ 11523 w 34879"/>
                <a:gd name="connsiteY0" fmla="*/ 947704 h 959238"/>
                <a:gd name="connsiteX1" fmla="*/ 0 w 34879"/>
                <a:gd name="connsiteY1" fmla="*/ 0 h 959238"/>
                <a:gd name="connsiteX2" fmla="*/ 34867 w 34879"/>
                <a:gd name="connsiteY2" fmla="*/ 947105 h 959238"/>
                <a:gd name="connsiteX3" fmla="*/ 23644 w 34879"/>
                <a:gd name="connsiteY3" fmla="*/ 959226 h 959238"/>
                <a:gd name="connsiteX4" fmla="*/ 11523 w 34879"/>
                <a:gd name="connsiteY4" fmla="*/ 948003 h 959238"/>
                <a:gd name="connsiteX5" fmla="*/ 11523 w 34879"/>
                <a:gd name="connsiteY5" fmla="*/ 947704 h 9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9" h="959238">
                  <a:moveTo>
                    <a:pt x="11523" y="947704"/>
                  </a:moveTo>
                  <a:lnTo>
                    <a:pt x="0" y="0"/>
                  </a:lnTo>
                  <a:lnTo>
                    <a:pt x="34867" y="947105"/>
                  </a:lnTo>
                  <a:cubicBezTo>
                    <a:pt x="35167" y="953540"/>
                    <a:pt x="30079" y="958927"/>
                    <a:pt x="23644" y="959226"/>
                  </a:cubicBezTo>
                  <a:cubicBezTo>
                    <a:pt x="17209" y="959526"/>
                    <a:pt x="11822" y="954438"/>
                    <a:pt x="11523" y="948003"/>
                  </a:cubicBezTo>
                  <a:cubicBezTo>
                    <a:pt x="11523" y="948003"/>
                    <a:pt x="11523" y="947853"/>
                    <a:pt x="11523" y="94770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CC5043-D907-4440-9C88-0209ECE8F4BF}"/>
                </a:ext>
              </a:extLst>
            </p:cNvPr>
            <p:cNvSpPr/>
            <p:nvPr/>
          </p:nvSpPr>
          <p:spPr>
            <a:xfrm>
              <a:off x="4249195" y="4849881"/>
              <a:ext cx="81140" cy="76800"/>
            </a:xfrm>
            <a:custGeom>
              <a:avLst/>
              <a:gdLst>
                <a:gd name="connsiteX0" fmla="*/ 4822 w 81140"/>
                <a:gd name="connsiteY0" fmla="*/ 55518 h 76800"/>
                <a:gd name="connsiteX1" fmla="*/ 81141 w 81140"/>
                <a:gd name="connsiteY1" fmla="*/ 0 h 76800"/>
                <a:gd name="connsiteX2" fmla="*/ 20834 w 81140"/>
                <a:gd name="connsiteY2" fmla="*/ 72578 h 76800"/>
                <a:gd name="connsiteX3" fmla="*/ 4223 w 81140"/>
                <a:gd name="connsiteY3" fmla="*/ 74074 h 76800"/>
                <a:gd name="connsiteX4" fmla="*/ 2726 w 81140"/>
                <a:gd name="connsiteY4" fmla="*/ 57464 h 76800"/>
                <a:gd name="connsiteX5" fmla="*/ 4822 w 81140"/>
                <a:gd name="connsiteY5" fmla="*/ 55518 h 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40" h="76800">
                  <a:moveTo>
                    <a:pt x="4822" y="55518"/>
                  </a:moveTo>
                  <a:lnTo>
                    <a:pt x="81141" y="0"/>
                  </a:lnTo>
                  <a:lnTo>
                    <a:pt x="20834" y="72578"/>
                  </a:lnTo>
                  <a:cubicBezTo>
                    <a:pt x="16643" y="77516"/>
                    <a:pt x="9311" y="78264"/>
                    <a:pt x="4223" y="74074"/>
                  </a:cubicBezTo>
                  <a:cubicBezTo>
                    <a:pt x="-715" y="69884"/>
                    <a:pt x="-1464" y="62552"/>
                    <a:pt x="2726" y="57464"/>
                  </a:cubicBezTo>
                  <a:cubicBezTo>
                    <a:pt x="3325" y="56715"/>
                    <a:pt x="4073" y="55967"/>
                    <a:pt x="4822" y="5551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9E6019A-280F-4C98-BBDC-EBC8FB63B0AC}"/>
                </a:ext>
              </a:extLst>
            </p:cNvPr>
            <p:cNvSpPr/>
            <p:nvPr/>
          </p:nvSpPr>
          <p:spPr>
            <a:xfrm>
              <a:off x="4365518" y="3771238"/>
              <a:ext cx="1098379" cy="1046452"/>
            </a:xfrm>
            <a:custGeom>
              <a:avLst/>
              <a:gdLst>
                <a:gd name="connsiteX0" fmla="*/ 3725 w 1098379"/>
                <a:gd name="connsiteY0" fmla="*/ 1026268 h 1046452"/>
                <a:gd name="connsiteX1" fmla="*/ 1098380 w 1098379"/>
                <a:gd name="connsiteY1" fmla="*/ 0 h 1046452"/>
                <a:gd name="connsiteX2" fmla="*/ 19886 w 1098379"/>
                <a:gd name="connsiteY2" fmla="*/ 1043177 h 1046452"/>
                <a:gd name="connsiteX3" fmla="*/ 3276 w 1098379"/>
                <a:gd name="connsiteY3" fmla="*/ 1042878 h 1046452"/>
                <a:gd name="connsiteX4" fmla="*/ 3575 w 1098379"/>
                <a:gd name="connsiteY4" fmla="*/ 1026268 h 1046452"/>
                <a:gd name="connsiteX5" fmla="*/ 3575 w 1098379"/>
                <a:gd name="connsiteY5" fmla="*/ 1026268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79" h="1046452">
                  <a:moveTo>
                    <a:pt x="3725" y="1026268"/>
                  </a:moveTo>
                  <a:lnTo>
                    <a:pt x="1098380" y="0"/>
                  </a:lnTo>
                  <a:lnTo>
                    <a:pt x="19886" y="1043177"/>
                  </a:lnTo>
                  <a:cubicBezTo>
                    <a:pt x="15247" y="1047667"/>
                    <a:pt x="7765" y="1047517"/>
                    <a:pt x="3276" y="1042878"/>
                  </a:cubicBezTo>
                  <a:cubicBezTo>
                    <a:pt x="-1214" y="1038239"/>
                    <a:pt x="-1064" y="1030757"/>
                    <a:pt x="3575" y="1026268"/>
                  </a:cubicBezTo>
                  <a:cubicBezTo>
                    <a:pt x="3575" y="1026268"/>
                    <a:pt x="3575" y="1026268"/>
                    <a:pt x="3575" y="102626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840A94D-77B0-4CB9-A4F1-C4C08B628CFE}"/>
                </a:ext>
              </a:extLst>
            </p:cNvPr>
            <p:cNvSpPr/>
            <p:nvPr/>
          </p:nvSpPr>
          <p:spPr>
            <a:xfrm>
              <a:off x="4084169" y="4822346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0 h 84699"/>
                <a:gd name="connsiteX2" fmla="*/ 0 w 84699"/>
                <a:gd name="connsiteY2" fmla="*/ 42350 h 84699"/>
                <a:gd name="connsiteX3" fmla="*/ 42350 w 84699"/>
                <a:gd name="connsiteY3" fmla="*/ 84699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18855"/>
                    <a:pt x="65694" y="0"/>
                    <a:pt x="42350" y="0"/>
                  </a:cubicBezTo>
                  <a:cubicBezTo>
                    <a:pt x="19005" y="0"/>
                    <a:pt x="0" y="19005"/>
                    <a:pt x="0" y="42350"/>
                  </a:cubicBezTo>
                  <a:cubicBezTo>
                    <a:pt x="0" y="65694"/>
                    <a:pt x="19005" y="84699"/>
                    <a:pt x="42350" y="84699"/>
                  </a:cubicBezTo>
                  <a:cubicBezTo>
                    <a:pt x="65694" y="84699"/>
                    <a:pt x="84699" y="65694"/>
                    <a:pt x="84699" y="4235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E83EA6A-664D-4EA7-BAE2-3049EBD9672A}"/>
                </a:ext>
              </a:extLst>
            </p:cNvPr>
            <p:cNvSpPr/>
            <p:nvPr/>
          </p:nvSpPr>
          <p:spPr>
            <a:xfrm>
              <a:off x="4062021" y="5041427"/>
              <a:ext cx="55667" cy="55668"/>
            </a:xfrm>
            <a:custGeom>
              <a:avLst/>
              <a:gdLst>
                <a:gd name="connsiteX0" fmla="*/ 55668 w 55667"/>
                <a:gd name="connsiteY0" fmla="*/ 27834 h 55668"/>
                <a:gd name="connsiteX1" fmla="*/ 27834 w 55667"/>
                <a:gd name="connsiteY1" fmla="*/ 0 h 55668"/>
                <a:gd name="connsiteX2" fmla="*/ 0 w 55667"/>
                <a:gd name="connsiteY2" fmla="*/ 27834 h 55668"/>
                <a:gd name="connsiteX3" fmla="*/ 27834 w 55667"/>
                <a:gd name="connsiteY3" fmla="*/ 55668 h 55668"/>
                <a:gd name="connsiteX4" fmla="*/ 55668 w 55667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7" h="55668">
                  <a:moveTo>
                    <a:pt x="55668" y="27834"/>
                  </a:moveTo>
                  <a:cubicBezTo>
                    <a:pt x="55668" y="12420"/>
                    <a:pt x="43247" y="0"/>
                    <a:pt x="27834" y="0"/>
                  </a:cubicBezTo>
                  <a:cubicBezTo>
                    <a:pt x="12421" y="0"/>
                    <a:pt x="0" y="12420"/>
                    <a:pt x="0" y="27834"/>
                  </a:cubicBezTo>
                  <a:cubicBezTo>
                    <a:pt x="0" y="43248"/>
                    <a:pt x="12421" y="55668"/>
                    <a:pt x="27834" y="55668"/>
                  </a:cubicBezTo>
                  <a:cubicBezTo>
                    <a:pt x="43247" y="55668"/>
                    <a:pt x="55668" y="43248"/>
                    <a:pt x="55668" y="27834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71A7038-5DE4-4351-9500-7A59CAECD8B1}"/>
              </a:ext>
            </a:extLst>
          </p:cNvPr>
          <p:cNvGrpSpPr/>
          <p:nvPr/>
        </p:nvGrpSpPr>
        <p:grpSpPr>
          <a:xfrm rot="5107709">
            <a:off x="4004768" y="955513"/>
            <a:ext cx="4377019" cy="4874080"/>
            <a:chOff x="3852368" y="803113"/>
            <a:chExt cx="4377019" cy="4874080"/>
          </a:xfrm>
          <a:solidFill>
            <a:srgbClr val="92D050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F0CC149-1F5D-4F07-AC76-95F7D22F14B0}"/>
                </a:ext>
              </a:extLst>
            </p:cNvPr>
            <p:cNvSpPr/>
            <p:nvPr/>
          </p:nvSpPr>
          <p:spPr>
            <a:xfrm>
              <a:off x="4292005" y="2999946"/>
              <a:ext cx="100582" cy="45812"/>
            </a:xfrm>
            <a:custGeom>
              <a:avLst/>
              <a:gdLst>
                <a:gd name="connsiteX0" fmla="*/ 17380 w 100582"/>
                <a:gd name="connsiteY0" fmla="*/ 1368 h 45812"/>
                <a:gd name="connsiteX1" fmla="*/ 100583 w 100582"/>
                <a:gd name="connsiteY1" fmla="*/ 45812 h 45812"/>
                <a:gd name="connsiteX2" fmla="*/ 9000 w 100582"/>
                <a:gd name="connsiteY2" fmla="*/ 23216 h 45812"/>
                <a:gd name="connsiteX3" fmla="*/ 320 w 100582"/>
                <a:gd name="connsiteY3" fmla="*/ 9000 h 45812"/>
                <a:gd name="connsiteX4" fmla="*/ 14537 w 100582"/>
                <a:gd name="connsiteY4" fmla="*/ 320 h 45812"/>
                <a:gd name="connsiteX5" fmla="*/ 17230 w 100582"/>
                <a:gd name="connsiteY5" fmla="*/ 1368 h 4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2" h="45812">
                  <a:moveTo>
                    <a:pt x="17380" y="1368"/>
                  </a:moveTo>
                  <a:lnTo>
                    <a:pt x="100583" y="45812"/>
                  </a:lnTo>
                  <a:lnTo>
                    <a:pt x="9000" y="23216"/>
                  </a:lnTo>
                  <a:cubicBezTo>
                    <a:pt x="2715" y="21719"/>
                    <a:pt x="-1176" y="15285"/>
                    <a:pt x="320" y="9000"/>
                  </a:cubicBezTo>
                  <a:cubicBezTo>
                    <a:pt x="1817" y="2714"/>
                    <a:pt x="8251" y="-1176"/>
                    <a:pt x="14537" y="320"/>
                  </a:cubicBezTo>
                  <a:cubicBezTo>
                    <a:pt x="15434" y="619"/>
                    <a:pt x="16482" y="919"/>
                    <a:pt x="17230" y="1368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46C107F-9F71-4DD3-AC93-83B5060B2CF1}"/>
                </a:ext>
              </a:extLst>
            </p:cNvPr>
            <p:cNvSpPr/>
            <p:nvPr/>
          </p:nvSpPr>
          <p:spPr>
            <a:xfrm>
              <a:off x="4440741" y="3057098"/>
              <a:ext cx="503289" cy="190381"/>
            </a:xfrm>
            <a:custGeom>
              <a:avLst/>
              <a:gdLst>
                <a:gd name="connsiteX0" fmla="*/ 15895 w 503289"/>
                <a:gd name="connsiteY0" fmla="*/ 781 h 190381"/>
                <a:gd name="connsiteX1" fmla="*/ 503290 w 503289"/>
                <a:gd name="connsiteY1" fmla="*/ 190381 h 190381"/>
                <a:gd name="connsiteX2" fmla="*/ 7964 w 503289"/>
                <a:gd name="connsiteY2" fmla="*/ 22779 h 190381"/>
                <a:gd name="connsiteX3" fmla="*/ 631 w 503289"/>
                <a:gd name="connsiteY3" fmla="*/ 7964 h 190381"/>
                <a:gd name="connsiteX4" fmla="*/ 15446 w 503289"/>
                <a:gd name="connsiteY4" fmla="*/ 631 h 190381"/>
                <a:gd name="connsiteX5" fmla="*/ 15895 w 503289"/>
                <a:gd name="connsiteY5" fmla="*/ 781 h 1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289" h="190381">
                  <a:moveTo>
                    <a:pt x="15895" y="781"/>
                  </a:moveTo>
                  <a:lnTo>
                    <a:pt x="503290" y="190381"/>
                  </a:lnTo>
                  <a:lnTo>
                    <a:pt x="7964" y="22779"/>
                  </a:lnTo>
                  <a:cubicBezTo>
                    <a:pt x="1828" y="20684"/>
                    <a:pt x="-1464" y="14099"/>
                    <a:pt x="631" y="7964"/>
                  </a:cubicBezTo>
                  <a:cubicBezTo>
                    <a:pt x="2726" y="1828"/>
                    <a:pt x="9311" y="-1464"/>
                    <a:pt x="15446" y="631"/>
                  </a:cubicBezTo>
                  <a:cubicBezTo>
                    <a:pt x="15446" y="631"/>
                    <a:pt x="15745" y="631"/>
                    <a:pt x="15895" y="781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6E1352D-72FA-4F96-84AF-7F090B8050AF}"/>
                </a:ext>
              </a:extLst>
            </p:cNvPr>
            <p:cNvSpPr/>
            <p:nvPr/>
          </p:nvSpPr>
          <p:spPr>
            <a:xfrm>
              <a:off x="3852368" y="2731952"/>
              <a:ext cx="269511" cy="267715"/>
            </a:xfrm>
            <a:custGeom>
              <a:avLst/>
              <a:gdLst>
                <a:gd name="connsiteX0" fmla="*/ 269511 w 269511"/>
                <a:gd name="connsiteY0" fmla="*/ 116274 h 267715"/>
                <a:gd name="connsiteX1" fmla="*/ 193192 w 269511"/>
                <a:gd name="connsiteY1" fmla="*/ 172840 h 267715"/>
                <a:gd name="connsiteX2" fmla="*/ 196484 w 269511"/>
                <a:gd name="connsiteY2" fmla="*/ 267715 h 267715"/>
                <a:gd name="connsiteX3" fmla="*/ 119118 w 269511"/>
                <a:gd name="connsiteY3" fmla="*/ 212496 h 267715"/>
                <a:gd name="connsiteX4" fmla="*/ 29929 w 269511"/>
                <a:gd name="connsiteY4" fmla="*/ 244969 h 267715"/>
                <a:gd name="connsiteX5" fmla="*/ 58511 w 269511"/>
                <a:gd name="connsiteY5" fmla="*/ 154434 h 267715"/>
                <a:gd name="connsiteX6" fmla="*/ 0 w 269511"/>
                <a:gd name="connsiteY6" fmla="*/ 79462 h 267715"/>
                <a:gd name="connsiteX7" fmla="*/ 95025 w 269511"/>
                <a:gd name="connsiteY7" fmla="*/ 78713 h 267715"/>
                <a:gd name="connsiteX8" fmla="*/ 148149 w 269511"/>
                <a:gd name="connsiteY8" fmla="*/ 0 h 267715"/>
                <a:gd name="connsiteX9" fmla="*/ 178228 w 269511"/>
                <a:gd name="connsiteY9" fmla="*/ 90087 h 267715"/>
                <a:gd name="connsiteX10" fmla="*/ 269511 w 269511"/>
                <a:gd name="connsiteY10" fmla="*/ 116274 h 26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511" h="267715">
                  <a:moveTo>
                    <a:pt x="269511" y="116274"/>
                  </a:moveTo>
                  <a:lnTo>
                    <a:pt x="193192" y="172840"/>
                  </a:lnTo>
                  <a:lnTo>
                    <a:pt x="196484" y="267715"/>
                  </a:lnTo>
                  <a:lnTo>
                    <a:pt x="119118" y="212496"/>
                  </a:lnTo>
                  <a:lnTo>
                    <a:pt x="29929" y="244969"/>
                  </a:lnTo>
                  <a:lnTo>
                    <a:pt x="58511" y="154434"/>
                  </a:lnTo>
                  <a:lnTo>
                    <a:pt x="0" y="79462"/>
                  </a:lnTo>
                  <a:lnTo>
                    <a:pt x="95025" y="78713"/>
                  </a:lnTo>
                  <a:lnTo>
                    <a:pt x="148149" y="0"/>
                  </a:lnTo>
                  <a:lnTo>
                    <a:pt x="178228" y="90087"/>
                  </a:lnTo>
                  <a:lnTo>
                    <a:pt x="269511" y="116274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87A7118-4BFA-406A-886A-5A150B5C9BE1}"/>
                </a:ext>
              </a:extLst>
            </p:cNvPr>
            <p:cNvSpPr/>
            <p:nvPr/>
          </p:nvSpPr>
          <p:spPr>
            <a:xfrm>
              <a:off x="4001265" y="2867830"/>
              <a:ext cx="254396" cy="126001"/>
            </a:xfrm>
            <a:custGeom>
              <a:avLst/>
              <a:gdLst>
                <a:gd name="connsiteX0" fmla="*/ 21848 w 254396"/>
                <a:gd name="connsiteY0" fmla="*/ 0 h 126001"/>
                <a:gd name="connsiteX1" fmla="*/ 254397 w 254396"/>
                <a:gd name="connsiteY1" fmla="*/ 126001 h 126001"/>
                <a:gd name="connsiteX2" fmla="*/ 0 w 254396"/>
                <a:gd name="connsiteY2" fmla="*/ 53573 h 126001"/>
                <a:gd name="connsiteX3" fmla="*/ 21848 w 254396"/>
                <a:gd name="connsiteY3" fmla="*/ 0 h 12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396" h="126001">
                  <a:moveTo>
                    <a:pt x="21848" y="0"/>
                  </a:moveTo>
                  <a:lnTo>
                    <a:pt x="254397" y="126001"/>
                  </a:lnTo>
                  <a:lnTo>
                    <a:pt x="0" y="53573"/>
                  </a:lnTo>
                  <a:lnTo>
                    <a:pt x="21848" y="0"/>
                  </a:ln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15BEDFC-50AB-420B-B929-98197D790335}"/>
                </a:ext>
              </a:extLst>
            </p:cNvPr>
            <p:cNvSpPr/>
            <p:nvPr/>
          </p:nvSpPr>
          <p:spPr>
            <a:xfrm>
              <a:off x="7388037" y="803113"/>
              <a:ext cx="110671" cy="204925"/>
            </a:xfrm>
            <a:custGeom>
              <a:avLst/>
              <a:gdLst>
                <a:gd name="connsiteX0" fmla="*/ 109092 w 110671"/>
                <a:gd name="connsiteY0" fmla="*/ 17570 h 204925"/>
                <a:gd name="connsiteX1" fmla="*/ 0 w 110671"/>
                <a:gd name="connsiteY1" fmla="*/ 204926 h 204925"/>
                <a:gd name="connsiteX2" fmla="*/ 88291 w 110671"/>
                <a:gd name="connsiteY2" fmla="*/ 6945 h 204925"/>
                <a:gd name="connsiteX3" fmla="*/ 103704 w 110671"/>
                <a:gd name="connsiteY3" fmla="*/ 959 h 204925"/>
                <a:gd name="connsiteX4" fmla="*/ 109690 w 110671"/>
                <a:gd name="connsiteY4" fmla="*/ 16373 h 204925"/>
                <a:gd name="connsiteX5" fmla="*/ 109092 w 110671"/>
                <a:gd name="connsiteY5" fmla="*/ 17570 h 2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671" h="204925">
                  <a:moveTo>
                    <a:pt x="109092" y="17570"/>
                  </a:moveTo>
                  <a:lnTo>
                    <a:pt x="0" y="204926"/>
                  </a:lnTo>
                  <a:lnTo>
                    <a:pt x="88291" y="6945"/>
                  </a:lnTo>
                  <a:cubicBezTo>
                    <a:pt x="90985" y="1109"/>
                    <a:pt x="97868" y="-1585"/>
                    <a:pt x="103704" y="959"/>
                  </a:cubicBezTo>
                  <a:cubicBezTo>
                    <a:pt x="109690" y="3653"/>
                    <a:pt x="112234" y="10536"/>
                    <a:pt x="109690" y="16373"/>
                  </a:cubicBezTo>
                  <a:cubicBezTo>
                    <a:pt x="109540" y="16822"/>
                    <a:pt x="109391" y="17121"/>
                    <a:pt x="109092" y="1757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FC14BC-6918-4CA5-B0D7-1220C7A8494B}"/>
                </a:ext>
              </a:extLst>
            </p:cNvPr>
            <p:cNvSpPr/>
            <p:nvPr/>
          </p:nvSpPr>
          <p:spPr>
            <a:xfrm>
              <a:off x="6523386" y="2365052"/>
              <a:ext cx="174606" cy="329638"/>
            </a:xfrm>
            <a:custGeom>
              <a:avLst/>
              <a:gdLst>
                <a:gd name="connsiteX0" fmla="*/ 173140 w 174606"/>
                <a:gd name="connsiteY0" fmla="*/ 17479 h 329638"/>
                <a:gd name="connsiteX1" fmla="*/ 0 w 174606"/>
                <a:gd name="connsiteY1" fmla="*/ 329639 h 329638"/>
                <a:gd name="connsiteX2" fmla="*/ 152339 w 174606"/>
                <a:gd name="connsiteY2" fmla="*/ 6704 h 329638"/>
                <a:gd name="connsiteX3" fmla="*/ 167902 w 174606"/>
                <a:gd name="connsiteY3" fmla="*/ 1167 h 329638"/>
                <a:gd name="connsiteX4" fmla="*/ 173439 w 174606"/>
                <a:gd name="connsiteY4" fmla="*/ 16730 h 329638"/>
                <a:gd name="connsiteX5" fmla="*/ 173140 w 174606"/>
                <a:gd name="connsiteY5" fmla="*/ 17479 h 32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606" h="329638">
                  <a:moveTo>
                    <a:pt x="173140" y="17479"/>
                  </a:moveTo>
                  <a:lnTo>
                    <a:pt x="0" y="329639"/>
                  </a:lnTo>
                  <a:lnTo>
                    <a:pt x="152339" y="6704"/>
                  </a:lnTo>
                  <a:cubicBezTo>
                    <a:pt x="155033" y="868"/>
                    <a:pt x="162066" y="-1676"/>
                    <a:pt x="167902" y="1167"/>
                  </a:cubicBezTo>
                  <a:cubicBezTo>
                    <a:pt x="173738" y="3861"/>
                    <a:pt x="176282" y="10894"/>
                    <a:pt x="173439" y="16730"/>
                  </a:cubicBezTo>
                  <a:cubicBezTo>
                    <a:pt x="173439" y="16880"/>
                    <a:pt x="173140" y="17179"/>
                    <a:pt x="173140" y="1747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25DB36F-2801-4AE8-884F-E00BDDB1D8FB}"/>
                </a:ext>
              </a:extLst>
            </p:cNvPr>
            <p:cNvSpPr/>
            <p:nvPr/>
          </p:nvSpPr>
          <p:spPr>
            <a:xfrm>
              <a:off x="7313214" y="1057445"/>
              <a:ext cx="55195" cy="96348"/>
            </a:xfrm>
            <a:custGeom>
              <a:avLst/>
              <a:gdLst>
                <a:gd name="connsiteX0" fmla="*/ 53124 w 55195"/>
                <a:gd name="connsiteY0" fmla="*/ 18383 h 96348"/>
                <a:gd name="connsiteX1" fmla="*/ 0 w 55195"/>
                <a:gd name="connsiteY1" fmla="*/ 96348 h 96348"/>
                <a:gd name="connsiteX2" fmla="*/ 32323 w 55195"/>
                <a:gd name="connsiteY2" fmla="*/ 7758 h 96348"/>
                <a:gd name="connsiteX3" fmla="*/ 47438 w 55195"/>
                <a:gd name="connsiteY3" fmla="*/ 725 h 96348"/>
                <a:gd name="connsiteX4" fmla="*/ 54471 w 55195"/>
                <a:gd name="connsiteY4" fmla="*/ 15839 h 96348"/>
                <a:gd name="connsiteX5" fmla="*/ 53124 w 55195"/>
                <a:gd name="connsiteY5" fmla="*/ 18383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53124" y="18383"/>
                  </a:moveTo>
                  <a:lnTo>
                    <a:pt x="0" y="96348"/>
                  </a:lnTo>
                  <a:lnTo>
                    <a:pt x="32323" y="7758"/>
                  </a:lnTo>
                  <a:cubicBezTo>
                    <a:pt x="34568" y="1623"/>
                    <a:pt x="41302" y="-1520"/>
                    <a:pt x="47438" y="725"/>
                  </a:cubicBezTo>
                  <a:cubicBezTo>
                    <a:pt x="53573" y="2969"/>
                    <a:pt x="56716" y="9703"/>
                    <a:pt x="54471" y="15839"/>
                  </a:cubicBezTo>
                  <a:cubicBezTo>
                    <a:pt x="54172" y="16737"/>
                    <a:pt x="53723" y="17635"/>
                    <a:pt x="53124" y="1838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0D55ED4-C155-4EAD-A569-CB9B3B240C0B}"/>
                </a:ext>
              </a:extLst>
            </p:cNvPr>
            <p:cNvSpPr/>
            <p:nvPr/>
          </p:nvSpPr>
          <p:spPr>
            <a:xfrm>
              <a:off x="6787510" y="2082964"/>
              <a:ext cx="55195" cy="96348"/>
            </a:xfrm>
            <a:custGeom>
              <a:avLst/>
              <a:gdLst>
                <a:gd name="connsiteX0" fmla="*/ 53124 w 55195"/>
                <a:gd name="connsiteY0" fmla="*/ 18383 h 96348"/>
                <a:gd name="connsiteX1" fmla="*/ 0 w 55195"/>
                <a:gd name="connsiteY1" fmla="*/ 96348 h 96348"/>
                <a:gd name="connsiteX2" fmla="*/ 32323 w 55195"/>
                <a:gd name="connsiteY2" fmla="*/ 7758 h 96348"/>
                <a:gd name="connsiteX3" fmla="*/ 47438 w 55195"/>
                <a:gd name="connsiteY3" fmla="*/ 725 h 96348"/>
                <a:gd name="connsiteX4" fmla="*/ 54471 w 55195"/>
                <a:gd name="connsiteY4" fmla="*/ 15839 h 96348"/>
                <a:gd name="connsiteX5" fmla="*/ 53124 w 55195"/>
                <a:gd name="connsiteY5" fmla="*/ 18383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53124" y="18383"/>
                  </a:moveTo>
                  <a:lnTo>
                    <a:pt x="0" y="96348"/>
                  </a:lnTo>
                  <a:lnTo>
                    <a:pt x="32323" y="7758"/>
                  </a:lnTo>
                  <a:cubicBezTo>
                    <a:pt x="34568" y="1623"/>
                    <a:pt x="41302" y="-1520"/>
                    <a:pt x="47438" y="725"/>
                  </a:cubicBezTo>
                  <a:cubicBezTo>
                    <a:pt x="53573" y="2969"/>
                    <a:pt x="56715" y="9703"/>
                    <a:pt x="54471" y="15839"/>
                  </a:cubicBezTo>
                  <a:cubicBezTo>
                    <a:pt x="54172" y="16737"/>
                    <a:pt x="53723" y="17635"/>
                    <a:pt x="53124" y="1838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CEB14E-6088-477E-A2CA-078A3AA061F0}"/>
                </a:ext>
              </a:extLst>
            </p:cNvPr>
            <p:cNvSpPr/>
            <p:nvPr/>
          </p:nvSpPr>
          <p:spPr>
            <a:xfrm>
              <a:off x="6719422" y="2215699"/>
              <a:ext cx="55195" cy="96348"/>
            </a:xfrm>
            <a:custGeom>
              <a:avLst/>
              <a:gdLst>
                <a:gd name="connsiteX0" fmla="*/ 53124 w 55195"/>
                <a:gd name="connsiteY0" fmla="*/ 18383 h 96348"/>
                <a:gd name="connsiteX1" fmla="*/ 0 w 55195"/>
                <a:gd name="connsiteY1" fmla="*/ 96348 h 96348"/>
                <a:gd name="connsiteX2" fmla="*/ 32323 w 55195"/>
                <a:gd name="connsiteY2" fmla="*/ 7758 h 96348"/>
                <a:gd name="connsiteX3" fmla="*/ 47438 w 55195"/>
                <a:gd name="connsiteY3" fmla="*/ 725 h 96348"/>
                <a:gd name="connsiteX4" fmla="*/ 54471 w 55195"/>
                <a:gd name="connsiteY4" fmla="*/ 15839 h 96348"/>
                <a:gd name="connsiteX5" fmla="*/ 53124 w 55195"/>
                <a:gd name="connsiteY5" fmla="*/ 18383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53124" y="18383"/>
                  </a:moveTo>
                  <a:lnTo>
                    <a:pt x="0" y="96348"/>
                  </a:lnTo>
                  <a:lnTo>
                    <a:pt x="32323" y="7758"/>
                  </a:lnTo>
                  <a:cubicBezTo>
                    <a:pt x="34568" y="1623"/>
                    <a:pt x="41302" y="-1520"/>
                    <a:pt x="47438" y="725"/>
                  </a:cubicBezTo>
                  <a:cubicBezTo>
                    <a:pt x="53573" y="2969"/>
                    <a:pt x="56715" y="9703"/>
                    <a:pt x="54471" y="15839"/>
                  </a:cubicBezTo>
                  <a:cubicBezTo>
                    <a:pt x="54172" y="16737"/>
                    <a:pt x="53723" y="17635"/>
                    <a:pt x="53124" y="18383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60AA2F-9E27-408A-A6F5-E76E26D2564D}"/>
                </a:ext>
              </a:extLst>
            </p:cNvPr>
            <p:cNvSpPr/>
            <p:nvPr/>
          </p:nvSpPr>
          <p:spPr>
            <a:xfrm>
              <a:off x="6851558" y="1199256"/>
              <a:ext cx="444176" cy="855102"/>
            </a:xfrm>
            <a:custGeom>
              <a:avLst/>
              <a:gdLst>
                <a:gd name="connsiteX0" fmla="*/ 442800 w 444176"/>
                <a:gd name="connsiteY0" fmla="*/ 17089 h 855102"/>
                <a:gd name="connsiteX1" fmla="*/ 0 w 444176"/>
                <a:gd name="connsiteY1" fmla="*/ 855102 h 855102"/>
                <a:gd name="connsiteX2" fmla="*/ 422000 w 444176"/>
                <a:gd name="connsiteY2" fmla="*/ 6464 h 855102"/>
                <a:gd name="connsiteX3" fmla="*/ 437712 w 444176"/>
                <a:gd name="connsiteY3" fmla="*/ 1227 h 855102"/>
                <a:gd name="connsiteX4" fmla="*/ 442950 w 444176"/>
                <a:gd name="connsiteY4" fmla="*/ 16939 h 855102"/>
                <a:gd name="connsiteX5" fmla="*/ 442950 w 444176"/>
                <a:gd name="connsiteY5" fmla="*/ 17239 h 85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176" h="855102">
                  <a:moveTo>
                    <a:pt x="442800" y="17089"/>
                  </a:moveTo>
                  <a:lnTo>
                    <a:pt x="0" y="855102"/>
                  </a:lnTo>
                  <a:lnTo>
                    <a:pt x="422000" y="6464"/>
                  </a:lnTo>
                  <a:cubicBezTo>
                    <a:pt x="424843" y="628"/>
                    <a:pt x="431876" y="-1617"/>
                    <a:pt x="437712" y="1227"/>
                  </a:cubicBezTo>
                  <a:cubicBezTo>
                    <a:pt x="443549" y="4070"/>
                    <a:pt x="445793" y="11103"/>
                    <a:pt x="442950" y="16939"/>
                  </a:cubicBezTo>
                  <a:cubicBezTo>
                    <a:pt x="442950" y="16939"/>
                    <a:pt x="442950" y="17089"/>
                    <a:pt x="442950" y="1723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FA792F5-8839-420F-B22C-AEED0850A9D6}"/>
                </a:ext>
              </a:extLst>
            </p:cNvPr>
            <p:cNvSpPr/>
            <p:nvPr/>
          </p:nvSpPr>
          <p:spPr>
            <a:xfrm>
              <a:off x="8173628" y="2754802"/>
              <a:ext cx="55759" cy="55609"/>
            </a:xfrm>
            <a:custGeom>
              <a:avLst/>
              <a:gdLst>
                <a:gd name="connsiteX0" fmla="*/ 345 w 55759"/>
                <a:gd name="connsiteY0" fmla="*/ 23390 h 55609"/>
                <a:gd name="connsiteX1" fmla="*/ 23390 w 55759"/>
                <a:gd name="connsiteY1" fmla="*/ 55265 h 55609"/>
                <a:gd name="connsiteX2" fmla="*/ 55415 w 55759"/>
                <a:gd name="connsiteY2" fmla="*/ 32219 h 55609"/>
                <a:gd name="connsiteX3" fmla="*/ 32219 w 55759"/>
                <a:gd name="connsiteY3" fmla="*/ 345 h 55609"/>
                <a:gd name="connsiteX4" fmla="*/ 345 w 55759"/>
                <a:gd name="connsiteY4" fmla="*/ 23540 h 5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" h="55609">
                  <a:moveTo>
                    <a:pt x="345" y="23390"/>
                  </a:moveTo>
                  <a:cubicBezTo>
                    <a:pt x="-2049" y="38654"/>
                    <a:pt x="8276" y="52870"/>
                    <a:pt x="23390" y="55265"/>
                  </a:cubicBezTo>
                  <a:cubicBezTo>
                    <a:pt x="38654" y="57659"/>
                    <a:pt x="52870" y="47333"/>
                    <a:pt x="55415" y="32219"/>
                  </a:cubicBezTo>
                  <a:cubicBezTo>
                    <a:pt x="57809" y="16955"/>
                    <a:pt x="47483" y="2739"/>
                    <a:pt x="32219" y="345"/>
                  </a:cubicBezTo>
                  <a:cubicBezTo>
                    <a:pt x="16956" y="-2050"/>
                    <a:pt x="2739" y="8276"/>
                    <a:pt x="345" y="23540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D9D3B20-16A7-41B0-8458-2319219B97E3}"/>
                </a:ext>
              </a:extLst>
            </p:cNvPr>
            <p:cNvSpPr/>
            <p:nvPr/>
          </p:nvSpPr>
          <p:spPr>
            <a:xfrm>
              <a:off x="6992973" y="5577606"/>
              <a:ext cx="48258" cy="99587"/>
            </a:xfrm>
            <a:custGeom>
              <a:avLst/>
              <a:gdLst>
                <a:gd name="connsiteX0" fmla="*/ 25140 w 48258"/>
                <a:gd name="connsiteY0" fmla="*/ 90985 h 99587"/>
                <a:gd name="connsiteX1" fmla="*/ 0 w 48258"/>
                <a:gd name="connsiteY1" fmla="*/ 0 h 99587"/>
                <a:gd name="connsiteX2" fmla="*/ 46689 w 48258"/>
                <a:gd name="connsiteY2" fmla="*/ 82006 h 99587"/>
                <a:gd name="connsiteX3" fmla="*/ 42350 w 48258"/>
                <a:gd name="connsiteY3" fmla="*/ 98018 h 99587"/>
                <a:gd name="connsiteX4" fmla="*/ 26337 w 48258"/>
                <a:gd name="connsiteY4" fmla="*/ 93678 h 99587"/>
                <a:gd name="connsiteX5" fmla="*/ 25140 w 48258"/>
                <a:gd name="connsiteY5" fmla="*/ 90985 h 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58" h="99587">
                  <a:moveTo>
                    <a:pt x="25140" y="90985"/>
                  </a:moveTo>
                  <a:lnTo>
                    <a:pt x="0" y="0"/>
                  </a:lnTo>
                  <a:lnTo>
                    <a:pt x="46689" y="82006"/>
                  </a:lnTo>
                  <a:cubicBezTo>
                    <a:pt x="49981" y="87692"/>
                    <a:pt x="47886" y="94876"/>
                    <a:pt x="42350" y="98018"/>
                  </a:cubicBezTo>
                  <a:cubicBezTo>
                    <a:pt x="36663" y="101310"/>
                    <a:pt x="29480" y="99215"/>
                    <a:pt x="26337" y="93678"/>
                  </a:cubicBezTo>
                  <a:cubicBezTo>
                    <a:pt x="25889" y="92780"/>
                    <a:pt x="25440" y="91882"/>
                    <a:pt x="25140" y="90985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F3F098E-F8DD-4FDF-A19A-C3A189C37142}"/>
                </a:ext>
              </a:extLst>
            </p:cNvPr>
            <p:cNvSpPr/>
            <p:nvPr/>
          </p:nvSpPr>
          <p:spPr>
            <a:xfrm>
              <a:off x="6484778" y="4303227"/>
              <a:ext cx="495425" cy="1226741"/>
            </a:xfrm>
            <a:custGeom>
              <a:avLst/>
              <a:gdLst>
                <a:gd name="connsiteX0" fmla="*/ 472730 w 495425"/>
                <a:gd name="connsiteY0" fmla="*/ 1219309 h 1226741"/>
                <a:gd name="connsiteX1" fmla="*/ 0 w 495425"/>
                <a:gd name="connsiteY1" fmla="*/ 0 h 1226741"/>
                <a:gd name="connsiteX2" fmla="*/ 494578 w 495425"/>
                <a:gd name="connsiteY2" fmla="*/ 1210630 h 1226741"/>
                <a:gd name="connsiteX3" fmla="*/ 488143 w 495425"/>
                <a:gd name="connsiteY3" fmla="*/ 1225894 h 1226741"/>
                <a:gd name="connsiteX4" fmla="*/ 472879 w 495425"/>
                <a:gd name="connsiteY4" fmla="*/ 1219459 h 1226741"/>
                <a:gd name="connsiteX5" fmla="*/ 472879 w 495425"/>
                <a:gd name="connsiteY5" fmla="*/ 1219309 h 122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425" h="1226741">
                  <a:moveTo>
                    <a:pt x="472730" y="1219309"/>
                  </a:moveTo>
                  <a:lnTo>
                    <a:pt x="0" y="0"/>
                  </a:lnTo>
                  <a:lnTo>
                    <a:pt x="494578" y="1210630"/>
                  </a:lnTo>
                  <a:cubicBezTo>
                    <a:pt x="496972" y="1216616"/>
                    <a:pt x="494129" y="1223499"/>
                    <a:pt x="488143" y="1225894"/>
                  </a:cubicBezTo>
                  <a:cubicBezTo>
                    <a:pt x="482157" y="1228288"/>
                    <a:pt x="475273" y="1225445"/>
                    <a:pt x="472879" y="1219459"/>
                  </a:cubicBezTo>
                  <a:cubicBezTo>
                    <a:pt x="472879" y="1219459"/>
                    <a:pt x="472879" y="1219459"/>
                    <a:pt x="472879" y="1219309"/>
                  </a:cubicBezTo>
                  <a:close/>
                </a:path>
              </a:pathLst>
            </a:custGeom>
            <a:grpFill/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41FB29A-9EE3-44F7-9D2D-E2F9F6BCFD8D}"/>
              </a:ext>
            </a:extLst>
          </p:cNvPr>
          <p:cNvGrpSpPr/>
          <p:nvPr/>
        </p:nvGrpSpPr>
        <p:grpSpPr>
          <a:xfrm rot="5586057">
            <a:off x="3961388" y="1327369"/>
            <a:ext cx="4887696" cy="4874230"/>
            <a:chOff x="3808988" y="1174969"/>
            <a:chExt cx="4887696" cy="4874230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D1AD34C-4E95-4001-B6F8-DC2E5A14A660}"/>
                </a:ext>
              </a:extLst>
            </p:cNvPr>
            <p:cNvSpPr/>
            <p:nvPr/>
          </p:nvSpPr>
          <p:spPr>
            <a:xfrm>
              <a:off x="7620286" y="3106962"/>
              <a:ext cx="102508" cy="39955"/>
            </a:xfrm>
            <a:custGeom>
              <a:avLst/>
              <a:gdLst>
                <a:gd name="connsiteX0" fmla="*/ 92930 w 102508"/>
                <a:gd name="connsiteY0" fmla="*/ 23495 h 39955"/>
                <a:gd name="connsiteX1" fmla="*/ 0 w 102508"/>
                <a:gd name="connsiteY1" fmla="*/ 39956 h 39955"/>
                <a:gd name="connsiteX2" fmla="*/ 85897 w 102508"/>
                <a:gd name="connsiteY2" fmla="*/ 1048 h 39955"/>
                <a:gd name="connsiteX3" fmla="*/ 101460 w 102508"/>
                <a:gd name="connsiteY3" fmla="*/ 6884 h 39955"/>
                <a:gd name="connsiteX4" fmla="*/ 95624 w 102508"/>
                <a:gd name="connsiteY4" fmla="*/ 22447 h 39955"/>
                <a:gd name="connsiteX5" fmla="*/ 92780 w 102508"/>
                <a:gd name="connsiteY5" fmla="*/ 23345 h 3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508" h="39955">
                  <a:moveTo>
                    <a:pt x="92930" y="23495"/>
                  </a:moveTo>
                  <a:lnTo>
                    <a:pt x="0" y="39956"/>
                  </a:lnTo>
                  <a:lnTo>
                    <a:pt x="85897" y="1048"/>
                  </a:lnTo>
                  <a:cubicBezTo>
                    <a:pt x="91882" y="-1645"/>
                    <a:pt x="98766" y="1048"/>
                    <a:pt x="101460" y="6884"/>
                  </a:cubicBezTo>
                  <a:cubicBezTo>
                    <a:pt x="104153" y="12870"/>
                    <a:pt x="101460" y="19754"/>
                    <a:pt x="95624" y="22447"/>
                  </a:cubicBezTo>
                  <a:cubicBezTo>
                    <a:pt x="94726" y="22896"/>
                    <a:pt x="93678" y="23196"/>
                    <a:pt x="92780" y="23345"/>
                  </a:cubicBezTo>
                  <a:close/>
                </a:path>
              </a:pathLst>
            </a:custGeom>
            <a:solidFill>
              <a:srgbClr val="7BB929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01C694D-668C-4726-B83E-8FB6D6B7230B}"/>
                </a:ext>
              </a:extLst>
            </p:cNvPr>
            <p:cNvSpPr/>
            <p:nvPr/>
          </p:nvSpPr>
          <p:spPr>
            <a:xfrm>
              <a:off x="7367685" y="3924475"/>
              <a:ext cx="94737" cy="58373"/>
            </a:xfrm>
            <a:custGeom>
              <a:avLst/>
              <a:gdLst>
                <a:gd name="connsiteX0" fmla="*/ 75870 w 94737"/>
                <a:gd name="connsiteY0" fmla="*/ 55967 h 58373"/>
                <a:gd name="connsiteX1" fmla="*/ 0 w 94737"/>
                <a:gd name="connsiteY1" fmla="*/ 0 h 58373"/>
                <a:gd name="connsiteX2" fmla="*/ 87393 w 94737"/>
                <a:gd name="connsiteY2" fmla="*/ 35616 h 58373"/>
                <a:gd name="connsiteX3" fmla="*/ 93827 w 94737"/>
                <a:gd name="connsiteY3" fmla="*/ 51029 h 58373"/>
                <a:gd name="connsiteX4" fmla="*/ 78414 w 94737"/>
                <a:gd name="connsiteY4" fmla="*/ 57464 h 58373"/>
                <a:gd name="connsiteX5" fmla="*/ 75870 w 94737"/>
                <a:gd name="connsiteY5" fmla="*/ 55967 h 5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37" h="58373">
                  <a:moveTo>
                    <a:pt x="75870" y="55967"/>
                  </a:moveTo>
                  <a:lnTo>
                    <a:pt x="0" y="0"/>
                  </a:lnTo>
                  <a:lnTo>
                    <a:pt x="87393" y="35616"/>
                  </a:lnTo>
                  <a:cubicBezTo>
                    <a:pt x="93378" y="38010"/>
                    <a:pt x="96372" y="44894"/>
                    <a:pt x="93827" y="51029"/>
                  </a:cubicBezTo>
                  <a:cubicBezTo>
                    <a:pt x="91433" y="57015"/>
                    <a:pt x="84549" y="60008"/>
                    <a:pt x="78414" y="57464"/>
                  </a:cubicBezTo>
                  <a:cubicBezTo>
                    <a:pt x="77516" y="57164"/>
                    <a:pt x="76618" y="56566"/>
                    <a:pt x="75870" y="55967"/>
                  </a:cubicBezTo>
                  <a:close/>
                </a:path>
              </a:pathLst>
            </a:custGeom>
            <a:solidFill>
              <a:srgbClr val="BD4793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4AF332C-F82E-4C0F-85FC-206697C64AEF}"/>
                </a:ext>
              </a:extLst>
            </p:cNvPr>
            <p:cNvSpPr/>
            <p:nvPr/>
          </p:nvSpPr>
          <p:spPr>
            <a:xfrm>
              <a:off x="4178546" y="1902419"/>
              <a:ext cx="81156" cy="76817"/>
            </a:xfrm>
            <a:custGeom>
              <a:avLst/>
              <a:gdLst>
                <a:gd name="connsiteX0" fmla="*/ 20850 w 81156"/>
                <a:gd name="connsiteY0" fmla="*/ 4239 h 76817"/>
                <a:gd name="connsiteX1" fmla="*/ 81157 w 81156"/>
                <a:gd name="connsiteY1" fmla="*/ 76817 h 76817"/>
                <a:gd name="connsiteX2" fmla="*/ 4838 w 81156"/>
                <a:gd name="connsiteY2" fmla="*/ 21299 h 76817"/>
                <a:gd name="connsiteX3" fmla="*/ 2294 w 81156"/>
                <a:gd name="connsiteY3" fmla="*/ 4838 h 76817"/>
                <a:gd name="connsiteX4" fmla="*/ 18755 w 81156"/>
                <a:gd name="connsiteY4" fmla="*/ 2294 h 76817"/>
                <a:gd name="connsiteX5" fmla="*/ 20850 w 81156"/>
                <a:gd name="connsiteY5" fmla="*/ 4239 h 7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56" h="76817">
                  <a:moveTo>
                    <a:pt x="20850" y="4239"/>
                  </a:moveTo>
                  <a:lnTo>
                    <a:pt x="81157" y="76817"/>
                  </a:lnTo>
                  <a:lnTo>
                    <a:pt x="4838" y="21299"/>
                  </a:lnTo>
                  <a:cubicBezTo>
                    <a:pt x="-400" y="17408"/>
                    <a:pt x="-1597" y="10075"/>
                    <a:pt x="2294" y="4838"/>
                  </a:cubicBezTo>
                  <a:cubicBezTo>
                    <a:pt x="6185" y="-400"/>
                    <a:pt x="13517" y="-1597"/>
                    <a:pt x="18755" y="2294"/>
                  </a:cubicBezTo>
                  <a:cubicBezTo>
                    <a:pt x="19503" y="2892"/>
                    <a:pt x="20251" y="3641"/>
                    <a:pt x="20850" y="4239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6753152-B249-44C7-8328-7F084894D987}"/>
                </a:ext>
              </a:extLst>
            </p:cNvPr>
            <p:cNvSpPr/>
            <p:nvPr/>
          </p:nvSpPr>
          <p:spPr>
            <a:xfrm>
              <a:off x="4294732" y="2011476"/>
              <a:ext cx="1098532" cy="1046402"/>
            </a:xfrm>
            <a:custGeom>
              <a:avLst/>
              <a:gdLst>
                <a:gd name="connsiteX0" fmla="*/ 19890 w 1098532"/>
                <a:gd name="connsiteY0" fmla="*/ 3226 h 1046402"/>
                <a:gd name="connsiteX1" fmla="*/ 1098533 w 1098532"/>
                <a:gd name="connsiteY1" fmla="*/ 1046403 h 1046402"/>
                <a:gd name="connsiteX2" fmla="*/ 3728 w 1098532"/>
                <a:gd name="connsiteY2" fmla="*/ 20285 h 1046402"/>
                <a:gd name="connsiteX3" fmla="*/ 3130 w 1098532"/>
                <a:gd name="connsiteY3" fmla="*/ 3675 h 1046402"/>
                <a:gd name="connsiteX4" fmla="*/ 19740 w 1098532"/>
                <a:gd name="connsiteY4" fmla="*/ 3076 h 1046402"/>
                <a:gd name="connsiteX5" fmla="*/ 19740 w 1098532"/>
                <a:gd name="connsiteY5" fmla="*/ 3076 h 104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532" h="1046402">
                  <a:moveTo>
                    <a:pt x="19890" y="3226"/>
                  </a:moveTo>
                  <a:lnTo>
                    <a:pt x="1098533" y="1046403"/>
                  </a:lnTo>
                  <a:lnTo>
                    <a:pt x="3728" y="20285"/>
                  </a:lnTo>
                  <a:cubicBezTo>
                    <a:pt x="-1060" y="15796"/>
                    <a:pt x="-1210" y="8463"/>
                    <a:pt x="3130" y="3675"/>
                  </a:cubicBezTo>
                  <a:cubicBezTo>
                    <a:pt x="7619" y="-964"/>
                    <a:pt x="14952" y="-1264"/>
                    <a:pt x="19740" y="3076"/>
                  </a:cubicBezTo>
                  <a:cubicBezTo>
                    <a:pt x="19740" y="3076"/>
                    <a:pt x="19740" y="3076"/>
                    <a:pt x="19740" y="3076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53705ED-AF6C-4FF8-BFF9-3708D09FA50C}"/>
                </a:ext>
              </a:extLst>
            </p:cNvPr>
            <p:cNvSpPr/>
            <p:nvPr/>
          </p:nvSpPr>
          <p:spPr>
            <a:xfrm>
              <a:off x="5143135" y="1174969"/>
              <a:ext cx="48258" cy="99587"/>
            </a:xfrm>
            <a:custGeom>
              <a:avLst/>
              <a:gdLst>
                <a:gd name="connsiteX0" fmla="*/ 23119 w 48258"/>
                <a:gd name="connsiteY0" fmla="*/ 8603 h 99587"/>
                <a:gd name="connsiteX1" fmla="*/ 48259 w 48258"/>
                <a:gd name="connsiteY1" fmla="*/ 99587 h 99587"/>
                <a:gd name="connsiteX2" fmla="*/ 1570 w 48258"/>
                <a:gd name="connsiteY2" fmla="*/ 17582 h 99587"/>
                <a:gd name="connsiteX3" fmla="*/ 5909 w 48258"/>
                <a:gd name="connsiteY3" fmla="*/ 1570 h 99587"/>
                <a:gd name="connsiteX4" fmla="*/ 22071 w 48258"/>
                <a:gd name="connsiteY4" fmla="*/ 5909 h 99587"/>
                <a:gd name="connsiteX5" fmla="*/ 23119 w 48258"/>
                <a:gd name="connsiteY5" fmla="*/ 8603 h 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58" h="99587">
                  <a:moveTo>
                    <a:pt x="23119" y="8603"/>
                  </a:moveTo>
                  <a:lnTo>
                    <a:pt x="48259" y="99587"/>
                  </a:lnTo>
                  <a:lnTo>
                    <a:pt x="1570" y="17582"/>
                  </a:lnTo>
                  <a:cubicBezTo>
                    <a:pt x="-1723" y="11895"/>
                    <a:pt x="372" y="4712"/>
                    <a:pt x="5909" y="1570"/>
                  </a:cubicBezTo>
                  <a:cubicBezTo>
                    <a:pt x="11596" y="-1723"/>
                    <a:pt x="18779" y="372"/>
                    <a:pt x="22071" y="5909"/>
                  </a:cubicBezTo>
                  <a:cubicBezTo>
                    <a:pt x="22520" y="6807"/>
                    <a:pt x="22969" y="7705"/>
                    <a:pt x="23119" y="8603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AEF2DAD-795B-4C78-B3C7-8D8B60DC15A2}"/>
                </a:ext>
              </a:extLst>
            </p:cNvPr>
            <p:cNvSpPr/>
            <p:nvPr/>
          </p:nvSpPr>
          <p:spPr>
            <a:xfrm>
              <a:off x="5204164" y="1322194"/>
              <a:ext cx="495425" cy="1226741"/>
            </a:xfrm>
            <a:custGeom>
              <a:avLst/>
              <a:gdLst>
                <a:gd name="connsiteX0" fmla="*/ 22696 w 495425"/>
                <a:gd name="connsiteY0" fmla="*/ 7432 h 1226741"/>
                <a:gd name="connsiteX1" fmla="*/ 495425 w 495425"/>
                <a:gd name="connsiteY1" fmla="*/ 1226742 h 1226741"/>
                <a:gd name="connsiteX2" fmla="*/ 848 w 495425"/>
                <a:gd name="connsiteY2" fmla="*/ 16112 h 1226741"/>
                <a:gd name="connsiteX3" fmla="*/ 7283 w 495425"/>
                <a:gd name="connsiteY3" fmla="*/ 848 h 1226741"/>
                <a:gd name="connsiteX4" fmla="*/ 22546 w 495425"/>
                <a:gd name="connsiteY4" fmla="*/ 7283 h 1226741"/>
                <a:gd name="connsiteX5" fmla="*/ 22546 w 495425"/>
                <a:gd name="connsiteY5" fmla="*/ 7432 h 122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425" h="1226741">
                  <a:moveTo>
                    <a:pt x="22696" y="7432"/>
                  </a:moveTo>
                  <a:lnTo>
                    <a:pt x="495425" y="1226742"/>
                  </a:lnTo>
                  <a:lnTo>
                    <a:pt x="848" y="16112"/>
                  </a:lnTo>
                  <a:cubicBezTo>
                    <a:pt x="-1546" y="10126"/>
                    <a:pt x="1297" y="3242"/>
                    <a:pt x="7283" y="848"/>
                  </a:cubicBezTo>
                  <a:cubicBezTo>
                    <a:pt x="13268" y="-1546"/>
                    <a:pt x="20152" y="1297"/>
                    <a:pt x="22546" y="7283"/>
                  </a:cubicBezTo>
                  <a:cubicBezTo>
                    <a:pt x="22546" y="7283"/>
                    <a:pt x="22546" y="7283"/>
                    <a:pt x="22546" y="7432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74E331F-4D1B-49B6-960D-4101CF89B0FB}"/>
                </a:ext>
              </a:extLst>
            </p:cNvPr>
            <p:cNvSpPr/>
            <p:nvPr/>
          </p:nvSpPr>
          <p:spPr>
            <a:xfrm>
              <a:off x="4013536" y="1922221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84699 h 84699"/>
                <a:gd name="connsiteX2" fmla="*/ 0 w 84699"/>
                <a:gd name="connsiteY2" fmla="*/ 42350 h 84699"/>
                <a:gd name="connsiteX3" fmla="*/ 42350 w 84699"/>
                <a:gd name="connsiteY3" fmla="*/ 0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6569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50"/>
                  </a:cubicBezTo>
                  <a:cubicBezTo>
                    <a:pt x="0" y="1900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5A500BA-29B7-4760-B3F3-A6BC54B12AD4}"/>
                </a:ext>
              </a:extLst>
            </p:cNvPr>
            <p:cNvSpPr/>
            <p:nvPr/>
          </p:nvSpPr>
          <p:spPr>
            <a:xfrm>
              <a:off x="3991389" y="1732172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55668 h 55668"/>
                <a:gd name="connsiteX2" fmla="*/ 0 w 55668"/>
                <a:gd name="connsiteY2" fmla="*/ 27834 h 55668"/>
                <a:gd name="connsiteX3" fmla="*/ 27834 w 55668"/>
                <a:gd name="connsiteY3" fmla="*/ 0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43247"/>
                    <a:pt x="43247" y="55668"/>
                    <a:pt x="27834" y="55668"/>
                  </a:cubicBezTo>
                  <a:cubicBezTo>
                    <a:pt x="12421" y="55668"/>
                    <a:pt x="0" y="43247"/>
                    <a:pt x="0" y="27834"/>
                  </a:cubicBezTo>
                  <a:cubicBezTo>
                    <a:pt x="0" y="12421"/>
                    <a:pt x="12421" y="0"/>
                    <a:pt x="27834" y="0"/>
                  </a:cubicBezTo>
                  <a:cubicBezTo>
                    <a:pt x="43247" y="0"/>
                    <a:pt x="55668" y="12421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6A2E0D8-3DE6-49B3-A139-665C011D7E1D}"/>
                </a:ext>
              </a:extLst>
            </p:cNvPr>
            <p:cNvSpPr/>
            <p:nvPr/>
          </p:nvSpPr>
          <p:spPr>
            <a:xfrm>
              <a:off x="3808988" y="2615718"/>
              <a:ext cx="55783" cy="55760"/>
            </a:xfrm>
            <a:custGeom>
              <a:avLst/>
              <a:gdLst>
                <a:gd name="connsiteX0" fmla="*/ 55651 w 55783"/>
                <a:gd name="connsiteY0" fmla="*/ 25250 h 55760"/>
                <a:gd name="connsiteX1" fmla="*/ 30510 w 55783"/>
                <a:gd name="connsiteY1" fmla="*/ 55628 h 55760"/>
                <a:gd name="connsiteX2" fmla="*/ 132 w 55783"/>
                <a:gd name="connsiteY2" fmla="*/ 30488 h 55760"/>
                <a:gd name="connsiteX3" fmla="*/ 25273 w 55783"/>
                <a:gd name="connsiteY3" fmla="*/ 110 h 55760"/>
                <a:gd name="connsiteX4" fmla="*/ 55651 w 55783"/>
                <a:gd name="connsiteY4" fmla="*/ 25250 h 5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83" h="55760">
                  <a:moveTo>
                    <a:pt x="55651" y="25250"/>
                  </a:moveTo>
                  <a:cubicBezTo>
                    <a:pt x="57147" y="40663"/>
                    <a:pt x="45774" y="54132"/>
                    <a:pt x="30510" y="55628"/>
                  </a:cubicBezTo>
                  <a:cubicBezTo>
                    <a:pt x="15097" y="57124"/>
                    <a:pt x="1629" y="45751"/>
                    <a:pt x="132" y="30488"/>
                  </a:cubicBezTo>
                  <a:cubicBezTo>
                    <a:pt x="-1364" y="15224"/>
                    <a:pt x="10009" y="1606"/>
                    <a:pt x="25273" y="110"/>
                  </a:cubicBezTo>
                  <a:cubicBezTo>
                    <a:pt x="40537" y="-1237"/>
                    <a:pt x="54154" y="9986"/>
                    <a:pt x="55651" y="252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ADCCCCC-DE59-4E56-9644-CAD82A473554}"/>
                </a:ext>
              </a:extLst>
            </p:cNvPr>
            <p:cNvSpPr/>
            <p:nvPr/>
          </p:nvSpPr>
          <p:spPr>
            <a:xfrm>
              <a:off x="8494963" y="2171830"/>
              <a:ext cx="201721" cy="116723"/>
            </a:xfrm>
            <a:custGeom>
              <a:avLst/>
              <a:gdLst>
                <a:gd name="connsiteX0" fmla="*/ 195138 w 201721"/>
                <a:gd name="connsiteY0" fmla="*/ 22147 h 116723"/>
                <a:gd name="connsiteX1" fmla="*/ 0 w 201721"/>
                <a:gd name="connsiteY1" fmla="*/ 116723 h 116723"/>
                <a:gd name="connsiteX2" fmla="*/ 183764 w 201721"/>
                <a:gd name="connsiteY2" fmla="*/ 1796 h 116723"/>
                <a:gd name="connsiteX3" fmla="*/ 199926 w 201721"/>
                <a:gd name="connsiteY3" fmla="*/ 5537 h 116723"/>
                <a:gd name="connsiteX4" fmla="*/ 196185 w 201721"/>
                <a:gd name="connsiteY4" fmla="*/ 21698 h 116723"/>
                <a:gd name="connsiteX5" fmla="*/ 195138 w 201721"/>
                <a:gd name="connsiteY5" fmla="*/ 22297 h 1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721" h="116723">
                  <a:moveTo>
                    <a:pt x="195138" y="22147"/>
                  </a:moveTo>
                  <a:lnTo>
                    <a:pt x="0" y="116723"/>
                  </a:lnTo>
                  <a:lnTo>
                    <a:pt x="183764" y="1796"/>
                  </a:lnTo>
                  <a:cubicBezTo>
                    <a:pt x="189301" y="-1646"/>
                    <a:pt x="196484" y="0"/>
                    <a:pt x="199926" y="5537"/>
                  </a:cubicBezTo>
                  <a:cubicBezTo>
                    <a:pt x="203368" y="11074"/>
                    <a:pt x="201722" y="18257"/>
                    <a:pt x="196185" y="21698"/>
                  </a:cubicBezTo>
                  <a:cubicBezTo>
                    <a:pt x="195886" y="21998"/>
                    <a:pt x="195437" y="22147"/>
                    <a:pt x="195138" y="22297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2B6FA1B-CB14-4B20-8176-DDA175572104}"/>
                </a:ext>
              </a:extLst>
            </p:cNvPr>
            <p:cNvSpPr/>
            <p:nvPr/>
          </p:nvSpPr>
          <p:spPr>
            <a:xfrm>
              <a:off x="6836295" y="3021066"/>
              <a:ext cx="324281" cy="184662"/>
            </a:xfrm>
            <a:custGeom>
              <a:avLst/>
              <a:gdLst>
                <a:gd name="connsiteX0" fmla="*/ 317996 w 324281"/>
                <a:gd name="connsiteY0" fmla="*/ 22148 h 184662"/>
                <a:gd name="connsiteX1" fmla="*/ 0 w 324281"/>
                <a:gd name="connsiteY1" fmla="*/ 184663 h 184662"/>
                <a:gd name="connsiteX2" fmla="*/ 306623 w 324281"/>
                <a:gd name="connsiteY2" fmla="*/ 1647 h 184662"/>
                <a:gd name="connsiteX3" fmla="*/ 322635 w 324281"/>
                <a:gd name="connsiteY3" fmla="*/ 5687 h 184662"/>
                <a:gd name="connsiteX4" fmla="*/ 318595 w 324281"/>
                <a:gd name="connsiteY4" fmla="*/ 21699 h 184662"/>
                <a:gd name="connsiteX5" fmla="*/ 317996 w 324281"/>
                <a:gd name="connsiteY5" fmla="*/ 21998 h 18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281" h="184662">
                  <a:moveTo>
                    <a:pt x="317996" y="22148"/>
                  </a:moveTo>
                  <a:lnTo>
                    <a:pt x="0" y="184663"/>
                  </a:lnTo>
                  <a:lnTo>
                    <a:pt x="306623" y="1647"/>
                  </a:lnTo>
                  <a:cubicBezTo>
                    <a:pt x="312160" y="-1646"/>
                    <a:pt x="319343" y="150"/>
                    <a:pt x="322635" y="5687"/>
                  </a:cubicBezTo>
                  <a:cubicBezTo>
                    <a:pt x="325927" y="11224"/>
                    <a:pt x="324132" y="18407"/>
                    <a:pt x="318595" y="21699"/>
                  </a:cubicBezTo>
                  <a:cubicBezTo>
                    <a:pt x="318445" y="21699"/>
                    <a:pt x="318146" y="21998"/>
                    <a:pt x="317996" y="21998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B749C4B-5CC9-416B-9337-BDC4AD695D42}"/>
                </a:ext>
              </a:extLst>
            </p:cNvPr>
            <p:cNvSpPr/>
            <p:nvPr/>
          </p:nvSpPr>
          <p:spPr>
            <a:xfrm>
              <a:off x="8351752" y="2309903"/>
              <a:ext cx="95074" cy="57812"/>
            </a:xfrm>
            <a:custGeom>
              <a:avLst/>
              <a:gdLst>
                <a:gd name="connsiteX0" fmla="*/ 87543 w 95074"/>
                <a:gd name="connsiteY0" fmla="*/ 22795 h 57812"/>
                <a:gd name="connsiteX1" fmla="*/ 0 w 95074"/>
                <a:gd name="connsiteY1" fmla="*/ 57812 h 57812"/>
                <a:gd name="connsiteX2" fmla="*/ 76319 w 95074"/>
                <a:gd name="connsiteY2" fmla="*/ 2294 h 57812"/>
                <a:gd name="connsiteX3" fmla="*/ 92780 w 95074"/>
                <a:gd name="connsiteY3" fmla="*/ 4838 h 57812"/>
                <a:gd name="connsiteX4" fmla="*/ 90236 w 95074"/>
                <a:gd name="connsiteY4" fmla="*/ 21299 h 57812"/>
                <a:gd name="connsiteX5" fmla="*/ 87692 w 95074"/>
                <a:gd name="connsiteY5" fmla="*/ 22645 h 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74" h="57812">
                  <a:moveTo>
                    <a:pt x="87543" y="22795"/>
                  </a:moveTo>
                  <a:lnTo>
                    <a:pt x="0" y="57812"/>
                  </a:lnTo>
                  <a:lnTo>
                    <a:pt x="76319" y="2294"/>
                  </a:lnTo>
                  <a:cubicBezTo>
                    <a:pt x="81557" y="-1597"/>
                    <a:pt x="88889" y="-400"/>
                    <a:pt x="92780" y="4838"/>
                  </a:cubicBezTo>
                  <a:cubicBezTo>
                    <a:pt x="96671" y="10075"/>
                    <a:pt x="95474" y="17408"/>
                    <a:pt x="90236" y="21299"/>
                  </a:cubicBezTo>
                  <a:cubicBezTo>
                    <a:pt x="89488" y="21897"/>
                    <a:pt x="88590" y="22346"/>
                    <a:pt x="87692" y="2264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B0EA4DC-0503-4997-B00B-39D96FA5341C}"/>
                </a:ext>
              </a:extLst>
            </p:cNvPr>
            <p:cNvSpPr/>
            <p:nvPr/>
          </p:nvSpPr>
          <p:spPr>
            <a:xfrm>
              <a:off x="7343293" y="2867631"/>
              <a:ext cx="95073" cy="57812"/>
            </a:xfrm>
            <a:custGeom>
              <a:avLst/>
              <a:gdLst>
                <a:gd name="connsiteX0" fmla="*/ 87543 w 95073"/>
                <a:gd name="connsiteY0" fmla="*/ 22795 h 57812"/>
                <a:gd name="connsiteX1" fmla="*/ 0 w 95073"/>
                <a:gd name="connsiteY1" fmla="*/ 57812 h 57812"/>
                <a:gd name="connsiteX2" fmla="*/ 76319 w 95073"/>
                <a:gd name="connsiteY2" fmla="*/ 2294 h 57812"/>
                <a:gd name="connsiteX3" fmla="*/ 92780 w 95073"/>
                <a:gd name="connsiteY3" fmla="*/ 4838 h 57812"/>
                <a:gd name="connsiteX4" fmla="*/ 90236 w 95073"/>
                <a:gd name="connsiteY4" fmla="*/ 21299 h 57812"/>
                <a:gd name="connsiteX5" fmla="*/ 87692 w 95073"/>
                <a:gd name="connsiteY5" fmla="*/ 22645 h 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73" h="57812">
                  <a:moveTo>
                    <a:pt x="87543" y="22795"/>
                  </a:moveTo>
                  <a:lnTo>
                    <a:pt x="0" y="57812"/>
                  </a:lnTo>
                  <a:lnTo>
                    <a:pt x="76319" y="2294"/>
                  </a:lnTo>
                  <a:cubicBezTo>
                    <a:pt x="81556" y="-1597"/>
                    <a:pt x="88889" y="-400"/>
                    <a:pt x="92780" y="4838"/>
                  </a:cubicBezTo>
                  <a:cubicBezTo>
                    <a:pt x="96671" y="10075"/>
                    <a:pt x="95474" y="17408"/>
                    <a:pt x="90236" y="21299"/>
                  </a:cubicBezTo>
                  <a:cubicBezTo>
                    <a:pt x="89488" y="21897"/>
                    <a:pt x="88590" y="22346"/>
                    <a:pt x="87692" y="2264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D8AFEE8-D27B-4B9C-B7EE-DB9F9B7E5A52}"/>
                </a:ext>
              </a:extLst>
            </p:cNvPr>
            <p:cNvSpPr/>
            <p:nvPr/>
          </p:nvSpPr>
          <p:spPr>
            <a:xfrm>
              <a:off x="7212652" y="2939760"/>
              <a:ext cx="94924" cy="57812"/>
            </a:xfrm>
            <a:custGeom>
              <a:avLst/>
              <a:gdLst>
                <a:gd name="connsiteX0" fmla="*/ 87543 w 94924"/>
                <a:gd name="connsiteY0" fmla="*/ 22795 h 57812"/>
                <a:gd name="connsiteX1" fmla="*/ 0 w 94924"/>
                <a:gd name="connsiteY1" fmla="*/ 57812 h 57812"/>
                <a:gd name="connsiteX2" fmla="*/ 76170 w 94924"/>
                <a:gd name="connsiteY2" fmla="*/ 2294 h 57812"/>
                <a:gd name="connsiteX3" fmla="*/ 92630 w 94924"/>
                <a:gd name="connsiteY3" fmla="*/ 4838 h 57812"/>
                <a:gd name="connsiteX4" fmla="*/ 90087 w 94924"/>
                <a:gd name="connsiteY4" fmla="*/ 21299 h 57812"/>
                <a:gd name="connsiteX5" fmla="*/ 87543 w 94924"/>
                <a:gd name="connsiteY5" fmla="*/ 22646 h 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4" h="57812">
                  <a:moveTo>
                    <a:pt x="87543" y="22795"/>
                  </a:moveTo>
                  <a:lnTo>
                    <a:pt x="0" y="57812"/>
                  </a:lnTo>
                  <a:lnTo>
                    <a:pt x="76170" y="2294"/>
                  </a:lnTo>
                  <a:cubicBezTo>
                    <a:pt x="81407" y="-1597"/>
                    <a:pt x="88740" y="-400"/>
                    <a:pt x="92630" y="4838"/>
                  </a:cubicBezTo>
                  <a:cubicBezTo>
                    <a:pt x="96521" y="10075"/>
                    <a:pt x="95324" y="17408"/>
                    <a:pt x="90087" y="21299"/>
                  </a:cubicBezTo>
                  <a:cubicBezTo>
                    <a:pt x="89338" y="21897"/>
                    <a:pt x="88440" y="22346"/>
                    <a:pt x="87543" y="22646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749F74B-B009-49B5-8CA2-F20DEABBA35F}"/>
                </a:ext>
              </a:extLst>
            </p:cNvPr>
            <p:cNvSpPr/>
            <p:nvPr/>
          </p:nvSpPr>
          <p:spPr>
            <a:xfrm>
              <a:off x="7466002" y="2387013"/>
              <a:ext cx="841162" cy="470341"/>
            </a:xfrm>
            <a:custGeom>
              <a:avLst/>
              <a:gdLst>
                <a:gd name="connsiteX0" fmla="*/ 835021 w 841162"/>
                <a:gd name="connsiteY0" fmla="*/ 22005 h 470341"/>
                <a:gd name="connsiteX1" fmla="*/ 0 w 841162"/>
                <a:gd name="connsiteY1" fmla="*/ 470342 h 470341"/>
                <a:gd name="connsiteX2" fmla="*/ 823648 w 841162"/>
                <a:gd name="connsiteY2" fmla="*/ 1503 h 470341"/>
                <a:gd name="connsiteX3" fmla="*/ 839660 w 841162"/>
                <a:gd name="connsiteY3" fmla="*/ 5843 h 470341"/>
                <a:gd name="connsiteX4" fmla="*/ 835320 w 841162"/>
                <a:gd name="connsiteY4" fmla="*/ 21855 h 470341"/>
                <a:gd name="connsiteX5" fmla="*/ 835021 w 841162"/>
                <a:gd name="connsiteY5" fmla="*/ 21855 h 47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1162" h="470341">
                  <a:moveTo>
                    <a:pt x="835021" y="22005"/>
                  </a:moveTo>
                  <a:lnTo>
                    <a:pt x="0" y="470342"/>
                  </a:lnTo>
                  <a:lnTo>
                    <a:pt x="823648" y="1503"/>
                  </a:lnTo>
                  <a:cubicBezTo>
                    <a:pt x="829334" y="-1639"/>
                    <a:pt x="836368" y="306"/>
                    <a:pt x="839660" y="5843"/>
                  </a:cubicBezTo>
                  <a:cubicBezTo>
                    <a:pt x="842802" y="11529"/>
                    <a:pt x="840857" y="18563"/>
                    <a:pt x="835320" y="21855"/>
                  </a:cubicBezTo>
                  <a:cubicBezTo>
                    <a:pt x="835320" y="21855"/>
                    <a:pt x="835170" y="21855"/>
                    <a:pt x="835021" y="2185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A358537-3A2E-4CFF-AFCC-397CEB60F893}"/>
                </a:ext>
              </a:extLst>
            </p:cNvPr>
            <p:cNvSpPr/>
            <p:nvPr/>
          </p:nvSpPr>
          <p:spPr>
            <a:xfrm>
              <a:off x="8015499" y="1945117"/>
              <a:ext cx="84699" cy="84699"/>
            </a:xfrm>
            <a:custGeom>
              <a:avLst/>
              <a:gdLst>
                <a:gd name="connsiteX0" fmla="*/ 0 w 84699"/>
                <a:gd name="connsiteY0" fmla="*/ 42350 h 84699"/>
                <a:gd name="connsiteX1" fmla="*/ 42350 w 84699"/>
                <a:gd name="connsiteY1" fmla="*/ 84699 h 84699"/>
                <a:gd name="connsiteX2" fmla="*/ 84699 w 84699"/>
                <a:gd name="connsiteY2" fmla="*/ 42350 h 84699"/>
                <a:gd name="connsiteX3" fmla="*/ 42350 w 84699"/>
                <a:gd name="connsiteY3" fmla="*/ 0 h 84699"/>
                <a:gd name="connsiteX4" fmla="*/ 0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0" y="42350"/>
                  </a:moveTo>
                  <a:cubicBezTo>
                    <a:pt x="0" y="65694"/>
                    <a:pt x="19005" y="84699"/>
                    <a:pt x="42350" y="84699"/>
                  </a:cubicBezTo>
                  <a:cubicBezTo>
                    <a:pt x="65694" y="84699"/>
                    <a:pt x="84699" y="65694"/>
                    <a:pt x="84699" y="42350"/>
                  </a:cubicBezTo>
                  <a:cubicBezTo>
                    <a:pt x="84699" y="19005"/>
                    <a:pt x="65694" y="0"/>
                    <a:pt x="42350" y="0"/>
                  </a:cubicBezTo>
                  <a:cubicBezTo>
                    <a:pt x="19005" y="0"/>
                    <a:pt x="0" y="19005"/>
                    <a:pt x="0" y="423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8F19624-CBB7-44CF-A17A-DB87AE1EE1FF}"/>
                </a:ext>
              </a:extLst>
            </p:cNvPr>
            <p:cNvSpPr/>
            <p:nvPr/>
          </p:nvSpPr>
          <p:spPr>
            <a:xfrm>
              <a:off x="8066678" y="1755068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55668 h 55668"/>
                <a:gd name="connsiteX2" fmla="*/ 55668 w 55668"/>
                <a:gd name="connsiteY2" fmla="*/ 27834 h 55668"/>
                <a:gd name="connsiteX3" fmla="*/ 27834 w 55668"/>
                <a:gd name="connsiteY3" fmla="*/ 0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43247"/>
                    <a:pt x="12420" y="55668"/>
                    <a:pt x="27834" y="55668"/>
                  </a:cubicBezTo>
                  <a:cubicBezTo>
                    <a:pt x="43247" y="55668"/>
                    <a:pt x="55668" y="43247"/>
                    <a:pt x="55668" y="27834"/>
                  </a:cubicBezTo>
                  <a:cubicBezTo>
                    <a:pt x="55668" y="12421"/>
                    <a:pt x="43247" y="0"/>
                    <a:pt x="27834" y="0"/>
                  </a:cubicBezTo>
                  <a:cubicBezTo>
                    <a:pt x="12420" y="0"/>
                    <a:pt x="0" y="12421"/>
                    <a:pt x="0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88907CB-31B3-4D71-9A55-EA24948E9F13}"/>
                </a:ext>
              </a:extLst>
            </p:cNvPr>
            <p:cNvSpPr/>
            <p:nvPr/>
          </p:nvSpPr>
          <p:spPr>
            <a:xfrm>
              <a:off x="6633076" y="5433498"/>
              <a:ext cx="84699" cy="84698"/>
            </a:xfrm>
            <a:custGeom>
              <a:avLst/>
              <a:gdLst>
                <a:gd name="connsiteX0" fmla="*/ 0 w 84699"/>
                <a:gd name="connsiteY0" fmla="*/ 42349 h 84698"/>
                <a:gd name="connsiteX1" fmla="*/ 42350 w 84699"/>
                <a:gd name="connsiteY1" fmla="*/ 0 h 84698"/>
                <a:gd name="connsiteX2" fmla="*/ 84699 w 84699"/>
                <a:gd name="connsiteY2" fmla="*/ 42349 h 84698"/>
                <a:gd name="connsiteX3" fmla="*/ 42350 w 84699"/>
                <a:gd name="connsiteY3" fmla="*/ 84699 h 84698"/>
                <a:gd name="connsiteX4" fmla="*/ 0 w 84699"/>
                <a:gd name="connsiteY4" fmla="*/ 42349 h 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8">
                  <a:moveTo>
                    <a:pt x="0" y="42349"/>
                  </a:moveTo>
                  <a:cubicBezTo>
                    <a:pt x="0" y="18855"/>
                    <a:pt x="19005" y="0"/>
                    <a:pt x="42350" y="0"/>
                  </a:cubicBezTo>
                  <a:cubicBezTo>
                    <a:pt x="65694" y="0"/>
                    <a:pt x="84699" y="19005"/>
                    <a:pt x="84699" y="42349"/>
                  </a:cubicBezTo>
                  <a:cubicBezTo>
                    <a:pt x="84699" y="65694"/>
                    <a:pt x="65694" y="84699"/>
                    <a:pt x="42350" y="84699"/>
                  </a:cubicBezTo>
                  <a:cubicBezTo>
                    <a:pt x="19005" y="84699"/>
                    <a:pt x="0" y="65694"/>
                    <a:pt x="0" y="42349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FE5B4D6-D8D2-40F2-BC5E-015D9C880F3E}"/>
                </a:ext>
              </a:extLst>
            </p:cNvPr>
            <p:cNvSpPr/>
            <p:nvPr/>
          </p:nvSpPr>
          <p:spPr>
            <a:xfrm>
              <a:off x="6762370" y="5593019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0 h 55668"/>
                <a:gd name="connsiteX2" fmla="*/ 55668 w 55668"/>
                <a:gd name="connsiteY2" fmla="*/ 27834 h 55668"/>
                <a:gd name="connsiteX3" fmla="*/ 27834 w 55668"/>
                <a:gd name="connsiteY3" fmla="*/ 55668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12421"/>
                    <a:pt x="12421" y="0"/>
                    <a:pt x="27834" y="0"/>
                  </a:cubicBezTo>
                  <a:cubicBezTo>
                    <a:pt x="43247" y="0"/>
                    <a:pt x="55668" y="12421"/>
                    <a:pt x="55668" y="27834"/>
                  </a:cubicBezTo>
                  <a:cubicBezTo>
                    <a:pt x="55668" y="43248"/>
                    <a:pt x="43247" y="55668"/>
                    <a:pt x="27834" y="55668"/>
                  </a:cubicBezTo>
                  <a:cubicBezTo>
                    <a:pt x="12421" y="55668"/>
                    <a:pt x="0" y="43248"/>
                    <a:pt x="0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842A965-DAA0-4243-B021-4C48ED964EAA}"/>
                </a:ext>
              </a:extLst>
            </p:cNvPr>
            <p:cNvSpPr/>
            <p:nvPr/>
          </p:nvSpPr>
          <p:spPr>
            <a:xfrm>
              <a:off x="7615198" y="3837381"/>
              <a:ext cx="55668" cy="55668"/>
            </a:xfrm>
            <a:custGeom>
              <a:avLst/>
              <a:gdLst>
                <a:gd name="connsiteX0" fmla="*/ 0 w 55668"/>
                <a:gd name="connsiteY0" fmla="*/ 27834 h 55668"/>
                <a:gd name="connsiteX1" fmla="*/ 27834 w 55668"/>
                <a:gd name="connsiteY1" fmla="*/ 0 h 55668"/>
                <a:gd name="connsiteX2" fmla="*/ 55668 w 55668"/>
                <a:gd name="connsiteY2" fmla="*/ 27834 h 55668"/>
                <a:gd name="connsiteX3" fmla="*/ 27834 w 55668"/>
                <a:gd name="connsiteY3" fmla="*/ 55668 h 55668"/>
                <a:gd name="connsiteX4" fmla="*/ 0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0" y="27834"/>
                  </a:moveTo>
                  <a:cubicBezTo>
                    <a:pt x="0" y="12421"/>
                    <a:pt x="12421" y="0"/>
                    <a:pt x="27834" y="0"/>
                  </a:cubicBezTo>
                  <a:cubicBezTo>
                    <a:pt x="43248" y="0"/>
                    <a:pt x="55668" y="12421"/>
                    <a:pt x="55668" y="27834"/>
                  </a:cubicBezTo>
                  <a:cubicBezTo>
                    <a:pt x="55668" y="43247"/>
                    <a:pt x="43248" y="55668"/>
                    <a:pt x="27834" y="55668"/>
                  </a:cubicBezTo>
                  <a:cubicBezTo>
                    <a:pt x="12421" y="55668"/>
                    <a:pt x="0" y="43247"/>
                    <a:pt x="0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48C52A4-C094-4FC2-A9B5-7AD208BDA98F}"/>
                </a:ext>
              </a:extLst>
            </p:cNvPr>
            <p:cNvSpPr/>
            <p:nvPr/>
          </p:nvSpPr>
          <p:spPr>
            <a:xfrm>
              <a:off x="4685681" y="5844274"/>
              <a:ext cx="110649" cy="204925"/>
            </a:xfrm>
            <a:custGeom>
              <a:avLst/>
              <a:gdLst>
                <a:gd name="connsiteX0" fmla="*/ 1558 w 110649"/>
                <a:gd name="connsiteY0" fmla="*/ 187206 h 204925"/>
                <a:gd name="connsiteX1" fmla="*/ 110649 w 110649"/>
                <a:gd name="connsiteY1" fmla="*/ 0 h 204925"/>
                <a:gd name="connsiteX2" fmla="*/ 22358 w 110649"/>
                <a:gd name="connsiteY2" fmla="*/ 197981 h 204925"/>
                <a:gd name="connsiteX3" fmla="*/ 6945 w 110649"/>
                <a:gd name="connsiteY3" fmla="*/ 203967 h 204925"/>
                <a:gd name="connsiteX4" fmla="*/ 959 w 110649"/>
                <a:gd name="connsiteY4" fmla="*/ 188553 h 204925"/>
                <a:gd name="connsiteX5" fmla="*/ 1558 w 110649"/>
                <a:gd name="connsiteY5" fmla="*/ 187356 h 2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649" h="204925">
                  <a:moveTo>
                    <a:pt x="1558" y="187206"/>
                  </a:moveTo>
                  <a:lnTo>
                    <a:pt x="110649" y="0"/>
                  </a:lnTo>
                  <a:lnTo>
                    <a:pt x="22358" y="197981"/>
                  </a:lnTo>
                  <a:cubicBezTo>
                    <a:pt x="19665" y="203817"/>
                    <a:pt x="12781" y="206511"/>
                    <a:pt x="6945" y="203967"/>
                  </a:cubicBezTo>
                  <a:cubicBezTo>
                    <a:pt x="1109" y="201273"/>
                    <a:pt x="-1585" y="194390"/>
                    <a:pt x="959" y="188553"/>
                  </a:cubicBezTo>
                  <a:cubicBezTo>
                    <a:pt x="1109" y="188104"/>
                    <a:pt x="1258" y="187805"/>
                    <a:pt x="1558" y="187356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58018AE-2011-4D73-A30D-55E574E0ECA3}"/>
                </a:ext>
              </a:extLst>
            </p:cNvPr>
            <p:cNvSpPr/>
            <p:nvPr/>
          </p:nvSpPr>
          <p:spPr>
            <a:xfrm>
              <a:off x="5486375" y="4157473"/>
              <a:ext cx="174606" cy="329638"/>
            </a:xfrm>
            <a:custGeom>
              <a:avLst/>
              <a:gdLst>
                <a:gd name="connsiteX0" fmla="*/ 1467 w 174606"/>
                <a:gd name="connsiteY0" fmla="*/ 312160 h 329638"/>
                <a:gd name="connsiteX1" fmla="*/ 174606 w 174606"/>
                <a:gd name="connsiteY1" fmla="*/ 0 h 329638"/>
                <a:gd name="connsiteX2" fmla="*/ 22267 w 174606"/>
                <a:gd name="connsiteY2" fmla="*/ 322935 h 329638"/>
                <a:gd name="connsiteX3" fmla="*/ 6704 w 174606"/>
                <a:gd name="connsiteY3" fmla="*/ 328472 h 329638"/>
                <a:gd name="connsiteX4" fmla="*/ 1167 w 174606"/>
                <a:gd name="connsiteY4" fmla="*/ 312908 h 329638"/>
                <a:gd name="connsiteX5" fmla="*/ 1467 w 174606"/>
                <a:gd name="connsiteY5" fmla="*/ 312160 h 32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606" h="329638">
                  <a:moveTo>
                    <a:pt x="1467" y="312160"/>
                  </a:moveTo>
                  <a:lnTo>
                    <a:pt x="174606" y="0"/>
                  </a:lnTo>
                  <a:lnTo>
                    <a:pt x="22267" y="322935"/>
                  </a:lnTo>
                  <a:cubicBezTo>
                    <a:pt x="19574" y="328771"/>
                    <a:pt x="12540" y="331315"/>
                    <a:pt x="6704" y="328472"/>
                  </a:cubicBezTo>
                  <a:cubicBezTo>
                    <a:pt x="868" y="325778"/>
                    <a:pt x="-1676" y="318745"/>
                    <a:pt x="1167" y="312908"/>
                  </a:cubicBezTo>
                  <a:cubicBezTo>
                    <a:pt x="1167" y="312609"/>
                    <a:pt x="1467" y="312459"/>
                    <a:pt x="1467" y="31216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BFBE45E-6DEA-4BBB-81B7-F793B93A7348}"/>
                </a:ext>
              </a:extLst>
            </p:cNvPr>
            <p:cNvSpPr/>
            <p:nvPr/>
          </p:nvSpPr>
          <p:spPr>
            <a:xfrm>
              <a:off x="4815957" y="5698370"/>
              <a:ext cx="55195" cy="96348"/>
            </a:xfrm>
            <a:custGeom>
              <a:avLst/>
              <a:gdLst>
                <a:gd name="connsiteX0" fmla="*/ 2072 w 55195"/>
                <a:gd name="connsiteY0" fmla="*/ 77965 h 96348"/>
                <a:gd name="connsiteX1" fmla="*/ 55196 w 55195"/>
                <a:gd name="connsiteY1" fmla="*/ 0 h 96348"/>
                <a:gd name="connsiteX2" fmla="*/ 22872 w 55195"/>
                <a:gd name="connsiteY2" fmla="*/ 88590 h 96348"/>
                <a:gd name="connsiteX3" fmla="*/ 7758 w 55195"/>
                <a:gd name="connsiteY3" fmla="*/ 95624 h 96348"/>
                <a:gd name="connsiteX4" fmla="*/ 725 w 55195"/>
                <a:gd name="connsiteY4" fmla="*/ 80509 h 96348"/>
                <a:gd name="connsiteX5" fmla="*/ 2072 w 55195"/>
                <a:gd name="connsiteY5" fmla="*/ 77965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2072" y="77965"/>
                  </a:moveTo>
                  <a:lnTo>
                    <a:pt x="55196" y="0"/>
                  </a:lnTo>
                  <a:lnTo>
                    <a:pt x="22872" y="88590"/>
                  </a:lnTo>
                  <a:cubicBezTo>
                    <a:pt x="20628" y="94726"/>
                    <a:pt x="13894" y="97868"/>
                    <a:pt x="7758" y="95624"/>
                  </a:cubicBezTo>
                  <a:cubicBezTo>
                    <a:pt x="1623" y="93379"/>
                    <a:pt x="-1520" y="86645"/>
                    <a:pt x="725" y="80509"/>
                  </a:cubicBezTo>
                  <a:cubicBezTo>
                    <a:pt x="1024" y="79611"/>
                    <a:pt x="1473" y="78714"/>
                    <a:pt x="2072" y="7796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41A7DE4-0E69-4344-B8D6-04AC00211495}"/>
                </a:ext>
              </a:extLst>
            </p:cNvPr>
            <p:cNvSpPr/>
            <p:nvPr/>
          </p:nvSpPr>
          <p:spPr>
            <a:xfrm>
              <a:off x="5341661" y="4672851"/>
              <a:ext cx="55195" cy="96348"/>
            </a:xfrm>
            <a:custGeom>
              <a:avLst/>
              <a:gdLst>
                <a:gd name="connsiteX0" fmla="*/ 2072 w 55195"/>
                <a:gd name="connsiteY0" fmla="*/ 77965 h 96348"/>
                <a:gd name="connsiteX1" fmla="*/ 55196 w 55195"/>
                <a:gd name="connsiteY1" fmla="*/ 0 h 96348"/>
                <a:gd name="connsiteX2" fmla="*/ 22872 w 55195"/>
                <a:gd name="connsiteY2" fmla="*/ 88590 h 96348"/>
                <a:gd name="connsiteX3" fmla="*/ 7758 w 55195"/>
                <a:gd name="connsiteY3" fmla="*/ 95624 h 96348"/>
                <a:gd name="connsiteX4" fmla="*/ 725 w 55195"/>
                <a:gd name="connsiteY4" fmla="*/ 80509 h 96348"/>
                <a:gd name="connsiteX5" fmla="*/ 2072 w 55195"/>
                <a:gd name="connsiteY5" fmla="*/ 77965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2072" y="77965"/>
                  </a:moveTo>
                  <a:lnTo>
                    <a:pt x="55196" y="0"/>
                  </a:lnTo>
                  <a:lnTo>
                    <a:pt x="22872" y="88590"/>
                  </a:lnTo>
                  <a:cubicBezTo>
                    <a:pt x="20628" y="94726"/>
                    <a:pt x="13894" y="97868"/>
                    <a:pt x="7758" y="95624"/>
                  </a:cubicBezTo>
                  <a:cubicBezTo>
                    <a:pt x="1623" y="93379"/>
                    <a:pt x="-1520" y="86645"/>
                    <a:pt x="725" y="80509"/>
                  </a:cubicBezTo>
                  <a:cubicBezTo>
                    <a:pt x="1024" y="79611"/>
                    <a:pt x="1473" y="78714"/>
                    <a:pt x="2072" y="7796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90FCCD1-19D2-4CD9-B909-6011BDEAD8A5}"/>
                </a:ext>
              </a:extLst>
            </p:cNvPr>
            <p:cNvSpPr/>
            <p:nvPr/>
          </p:nvSpPr>
          <p:spPr>
            <a:xfrm>
              <a:off x="5409750" y="4540116"/>
              <a:ext cx="55195" cy="96348"/>
            </a:xfrm>
            <a:custGeom>
              <a:avLst/>
              <a:gdLst>
                <a:gd name="connsiteX0" fmla="*/ 2072 w 55195"/>
                <a:gd name="connsiteY0" fmla="*/ 77965 h 96348"/>
                <a:gd name="connsiteX1" fmla="*/ 55196 w 55195"/>
                <a:gd name="connsiteY1" fmla="*/ 0 h 96348"/>
                <a:gd name="connsiteX2" fmla="*/ 22872 w 55195"/>
                <a:gd name="connsiteY2" fmla="*/ 88590 h 96348"/>
                <a:gd name="connsiteX3" fmla="*/ 7758 w 55195"/>
                <a:gd name="connsiteY3" fmla="*/ 95624 h 96348"/>
                <a:gd name="connsiteX4" fmla="*/ 725 w 55195"/>
                <a:gd name="connsiteY4" fmla="*/ 80509 h 96348"/>
                <a:gd name="connsiteX5" fmla="*/ 2072 w 55195"/>
                <a:gd name="connsiteY5" fmla="*/ 77965 h 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5" h="96348">
                  <a:moveTo>
                    <a:pt x="2072" y="77965"/>
                  </a:moveTo>
                  <a:lnTo>
                    <a:pt x="55196" y="0"/>
                  </a:lnTo>
                  <a:lnTo>
                    <a:pt x="22872" y="88590"/>
                  </a:lnTo>
                  <a:cubicBezTo>
                    <a:pt x="20628" y="94725"/>
                    <a:pt x="13894" y="97868"/>
                    <a:pt x="7758" y="95624"/>
                  </a:cubicBezTo>
                  <a:cubicBezTo>
                    <a:pt x="1623" y="93379"/>
                    <a:pt x="-1520" y="86645"/>
                    <a:pt x="725" y="80509"/>
                  </a:cubicBezTo>
                  <a:cubicBezTo>
                    <a:pt x="1024" y="79611"/>
                    <a:pt x="1473" y="78714"/>
                    <a:pt x="2072" y="77965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2F57138-82C3-4475-B7BD-E96745DBDC95}"/>
                </a:ext>
              </a:extLst>
            </p:cNvPr>
            <p:cNvSpPr/>
            <p:nvPr/>
          </p:nvSpPr>
          <p:spPr>
            <a:xfrm>
              <a:off x="4888632" y="4797805"/>
              <a:ext cx="444176" cy="855102"/>
            </a:xfrm>
            <a:custGeom>
              <a:avLst/>
              <a:gdLst>
                <a:gd name="connsiteX0" fmla="*/ 1376 w 444176"/>
                <a:gd name="connsiteY0" fmla="*/ 838014 h 855102"/>
                <a:gd name="connsiteX1" fmla="*/ 444176 w 444176"/>
                <a:gd name="connsiteY1" fmla="*/ 0 h 855102"/>
                <a:gd name="connsiteX2" fmla="*/ 22177 w 444176"/>
                <a:gd name="connsiteY2" fmla="*/ 848638 h 855102"/>
                <a:gd name="connsiteX3" fmla="*/ 6464 w 444176"/>
                <a:gd name="connsiteY3" fmla="*/ 853876 h 855102"/>
                <a:gd name="connsiteX4" fmla="*/ 1227 w 444176"/>
                <a:gd name="connsiteY4" fmla="*/ 838163 h 855102"/>
                <a:gd name="connsiteX5" fmla="*/ 1227 w 444176"/>
                <a:gd name="connsiteY5" fmla="*/ 837864 h 85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176" h="855102">
                  <a:moveTo>
                    <a:pt x="1376" y="838014"/>
                  </a:moveTo>
                  <a:lnTo>
                    <a:pt x="444176" y="0"/>
                  </a:lnTo>
                  <a:lnTo>
                    <a:pt x="22177" y="848638"/>
                  </a:lnTo>
                  <a:cubicBezTo>
                    <a:pt x="19334" y="854475"/>
                    <a:pt x="12300" y="856719"/>
                    <a:pt x="6464" y="853876"/>
                  </a:cubicBezTo>
                  <a:cubicBezTo>
                    <a:pt x="628" y="851033"/>
                    <a:pt x="-1617" y="843999"/>
                    <a:pt x="1227" y="838163"/>
                  </a:cubicBezTo>
                  <a:cubicBezTo>
                    <a:pt x="1227" y="838163"/>
                    <a:pt x="1227" y="838014"/>
                    <a:pt x="1227" y="83786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CB48F1B-2414-403B-84B2-64892BA6356B}"/>
                </a:ext>
              </a:extLst>
            </p:cNvPr>
            <p:cNvSpPr/>
            <p:nvPr/>
          </p:nvSpPr>
          <p:spPr>
            <a:xfrm>
              <a:off x="5579723" y="5801775"/>
              <a:ext cx="84699" cy="84699"/>
            </a:xfrm>
            <a:custGeom>
              <a:avLst/>
              <a:gdLst>
                <a:gd name="connsiteX0" fmla="*/ 84699 w 84699"/>
                <a:gd name="connsiteY0" fmla="*/ 42350 h 84699"/>
                <a:gd name="connsiteX1" fmla="*/ 42350 w 84699"/>
                <a:gd name="connsiteY1" fmla="*/ 0 h 84699"/>
                <a:gd name="connsiteX2" fmla="*/ 0 w 84699"/>
                <a:gd name="connsiteY2" fmla="*/ 42350 h 84699"/>
                <a:gd name="connsiteX3" fmla="*/ 42350 w 84699"/>
                <a:gd name="connsiteY3" fmla="*/ 84699 h 84699"/>
                <a:gd name="connsiteX4" fmla="*/ 84699 w 84699"/>
                <a:gd name="connsiteY4" fmla="*/ 42350 h 8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9" h="84699">
                  <a:moveTo>
                    <a:pt x="84699" y="42350"/>
                  </a:moveTo>
                  <a:cubicBezTo>
                    <a:pt x="84699" y="18855"/>
                    <a:pt x="65694" y="0"/>
                    <a:pt x="42350" y="0"/>
                  </a:cubicBezTo>
                  <a:cubicBezTo>
                    <a:pt x="19005" y="0"/>
                    <a:pt x="0" y="19005"/>
                    <a:pt x="0" y="42350"/>
                  </a:cubicBezTo>
                  <a:cubicBezTo>
                    <a:pt x="0" y="65694"/>
                    <a:pt x="19005" y="84699"/>
                    <a:pt x="42350" y="84699"/>
                  </a:cubicBezTo>
                  <a:cubicBezTo>
                    <a:pt x="65694" y="84699"/>
                    <a:pt x="84699" y="65694"/>
                    <a:pt x="84699" y="42350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CF95368-6586-47CE-9098-71F3E667F2C7}"/>
                </a:ext>
              </a:extLst>
            </p:cNvPr>
            <p:cNvSpPr/>
            <p:nvPr/>
          </p:nvSpPr>
          <p:spPr>
            <a:xfrm>
              <a:off x="5551889" y="5981050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0 h 55668"/>
                <a:gd name="connsiteX2" fmla="*/ 0 w 55668"/>
                <a:gd name="connsiteY2" fmla="*/ 27834 h 55668"/>
                <a:gd name="connsiteX3" fmla="*/ 27834 w 55668"/>
                <a:gd name="connsiteY3" fmla="*/ 55668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12420"/>
                    <a:pt x="43247" y="0"/>
                    <a:pt x="27834" y="0"/>
                  </a:cubicBezTo>
                  <a:cubicBezTo>
                    <a:pt x="12421" y="0"/>
                    <a:pt x="0" y="12420"/>
                    <a:pt x="0" y="27834"/>
                  </a:cubicBezTo>
                  <a:cubicBezTo>
                    <a:pt x="0" y="43247"/>
                    <a:pt x="12421" y="55668"/>
                    <a:pt x="27834" y="55668"/>
                  </a:cubicBezTo>
                  <a:cubicBezTo>
                    <a:pt x="43247" y="55668"/>
                    <a:pt x="55668" y="43247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20F41DD-F956-49CC-AFB7-204BA1662322}"/>
                </a:ext>
              </a:extLst>
            </p:cNvPr>
            <p:cNvSpPr/>
            <p:nvPr/>
          </p:nvSpPr>
          <p:spPr>
            <a:xfrm>
              <a:off x="4141183" y="3865215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0 h 55668"/>
                <a:gd name="connsiteX2" fmla="*/ 0 w 55668"/>
                <a:gd name="connsiteY2" fmla="*/ 27834 h 55668"/>
                <a:gd name="connsiteX3" fmla="*/ 27834 w 55668"/>
                <a:gd name="connsiteY3" fmla="*/ 55668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12421"/>
                    <a:pt x="43247" y="0"/>
                    <a:pt x="27834" y="0"/>
                  </a:cubicBezTo>
                  <a:cubicBezTo>
                    <a:pt x="12421" y="0"/>
                    <a:pt x="0" y="12421"/>
                    <a:pt x="0" y="27834"/>
                  </a:cubicBezTo>
                  <a:cubicBezTo>
                    <a:pt x="0" y="43247"/>
                    <a:pt x="12421" y="55668"/>
                    <a:pt x="27834" y="55668"/>
                  </a:cubicBezTo>
                  <a:cubicBezTo>
                    <a:pt x="43247" y="55668"/>
                    <a:pt x="55668" y="43247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E07AF77-9513-41FA-A220-30DE2C6387F9}"/>
                </a:ext>
              </a:extLst>
            </p:cNvPr>
            <p:cNvSpPr/>
            <p:nvPr/>
          </p:nvSpPr>
          <p:spPr>
            <a:xfrm>
              <a:off x="4706244" y="4886095"/>
              <a:ext cx="55668" cy="55668"/>
            </a:xfrm>
            <a:custGeom>
              <a:avLst/>
              <a:gdLst>
                <a:gd name="connsiteX0" fmla="*/ 55668 w 55668"/>
                <a:gd name="connsiteY0" fmla="*/ 27834 h 55668"/>
                <a:gd name="connsiteX1" fmla="*/ 27834 w 55668"/>
                <a:gd name="connsiteY1" fmla="*/ 0 h 55668"/>
                <a:gd name="connsiteX2" fmla="*/ 0 w 55668"/>
                <a:gd name="connsiteY2" fmla="*/ 27834 h 55668"/>
                <a:gd name="connsiteX3" fmla="*/ 27834 w 55668"/>
                <a:gd name="connsiteY3" fmla="*/ 55668 h 55668"/>
                <a:gd name="connsiteX4" fmla="*/ 55668 w 55668"/>
                <a:gd name="connsiteY4" fmla="*/ 27834 h 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8" h="55668">
                  <a:moveTo>
                    <a:pt x="55668" y="27834"/>
                  </a:moveTo>
                  <a:cubicBezTo>
                    <a:pt x="55668" y="12421"/>
                    <a:pt x="43247" y="0"/>
                    <a:pt x="27834" y="0"/>
                  </a:cubicBezTo>
                  <a:cubicBezTo>
                    <a:pt x="12421" y="0"/>
                    <a:pt x="0" y="12421"/>
                    <a:pt x="0" y="27834"/>
                  </a:cubicBezTo>
                  <a:cubicBezTo>
                    <a:pt x="0" y="43248"/>
                    <a:pt x="12421" y="55668"/>
                    <a:pt x="27834" y="55668"/>
                  </a:cubicBezTo>
                  <a:cubicBezTo>
                    <a:pt x="43247" y="55668"/>
                    <a:pt x="55668" y="43248"/>
                    <a:pt x="55668" y="27834"/>
                  </a:cubicBezTo>
                  <a:close/>
                </a:path>
              </a:pathLst>
            </a:custGeom>
            <a:solidFill>
              <a:srgbClr val="FEC700"/>
            </a:solidFill>
            <a:ln w="14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027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6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1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6C3562-F4C4-4C55-965D-3E672556AA72}"/>
              </a:ext>
            </a:extLst>
          </p:cNvPr>
          <p:cNvSpPr txBox="1"/>
          <p:nvPr/>
        </p:nvSpPr>
        <p:spPr>
          <a:xfrm>
            <a:off x="1345666" y="1644369"/>
            <a:ext cx="1112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passion is to create a better world by making electronics more affordable through semiconductors”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958EC-89DC-45B5-9246-150B160077A0}"/>
              </a:ext>
            </a:extLst>
          </p:cNvPr>
          <p:cNvSpPr txBox="1"/>
          <p:nvPr/>
        </p:nvSpPr>
        <p:spPr>
          <a:xfrm>
            <a:off x="4579852" y="2787330"/>
            <a:ext cx="3963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Our Values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3CCE97-002F-42F1-9D47-1D8F8D8BE015}"/>
              </a:ext>
            </a:extLst>
          </p:cNvPr>
          <p:cNvSpPr/>
          <p:nvPr/>
        </p:nvSpPr>
        <p:spPr>
          <a:xfrm>
            <a:off x="445416" y="3843495"/>
            <a:ext cx="3483208" cy="6777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Worthy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F37EF3-E139-4FC4-A3C0-4ED42E479032}"/>
              </a:ext>
            </a:extLst>
          </p:cNvPr>
          <p:cNvSpPr/>
          <p:nvPr/>
        </p:nvSpPr>
        <p:spPr>
          <a:xfrm>
            <a:off x="4564928" y="3863096"/>
            <a:ext cx="3483208" cy="6777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154751-0D7C-47FE-93A1-48046DBD52F6}"/>
              </a:ext>
            </a:extLst>
          </p:cNvPr>
          <p:cNvSpPr/>
          <p:nvPr/>
        </p:nvSpPr>
        <p:spPr>
          <a:xfrm>
            <a:off x="8411063" y="3850920"/>
            <a:ext cx="3579831" cy="6899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EBCCB0-C75D-4266-A680-903AE8C2B124}"/>
              </a:ext>
            </a:extLst>
          </p:cNvPr>
          <p:cNvSpPr/>
          <p:nvPr/>
        </p:nvSpPr>
        <p:spPr>
          <a:xfrm>
            <a:off x="2255357" y="5183858"/>
            <a:ext cx="3692958" cy="68214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50AF02-D6C0-4608-A3D1-08583BE58954}"/>
              </a:ext>
            </a:extLst>
          </p:cNvPr>
          <p:cNvSpPr/>
          <p:nvPr/>
        </p:nvSpPr>
        <p:spPr>
          <a:xfrm>
            <a:off x="6306532" y="5185981"/>
            <a:ext cx="3692958" cy="68214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Oriented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9736E-BA48-4454-9C82-79A0B9205729}"/>
              </a:ext>
            </a:extLst>
          </p:cNvPr>
          <p:cNvSpPr/>
          <p:nvPr/>
        </p:nvSpPr>
        <p:spPr>
          <a:xfrm>
            <a:off x="4319440" y="3429000"/>
            <a:ext cx="3974182" cy="158777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026" name="Picture 2" descr="File:TexasInstruments-Logo.svg">
            <a:extLst>
              <a:ext uri="{FF2B5EF4-FFF2-40B4-BE49-F238E27FC236}">
                <a16:creationId xmlns:a16="http://schemas.microsoft.com/office/drawing/2014/main" id="{46FCA849-7A46-4E7E-B11E-51CAF865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51" y="489337"/>
            <a:ext cx="2748897" cy="10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03" y="165003"/>
            <a:ext cx="9600652" cy="893468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WISH: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 in Semiconductors &amp; Hardware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F567-A24F-43CB-9EA7-8C1754EA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50" y="1564005"/>
            <a:ext cx="10737130" cy="4880221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One-month Mentorship program (hybrid model: first three weeks virtual, last week on-site)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When?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27</a:t>
            </a:r>
            <a:r>
              <a:rPr lang="en-US" sz="1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and ends on 21</a:t>
            </a:r>
            <a:r>
              <a:rPr lang="en-US" sz="1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June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Analog/Digital Bootcamps from 24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 to 3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Content?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awareness sessions including potential of the industry and roles available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Connect sessions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month-long technical challenge to be solved in groups of 4-5 students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Quizzes on the basis of  Classroom Session / In-class activity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content and technical tasks to be shared daily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4: Participants use the Analog Lab Kit to carry out experiments in TI’s lab under mentor supervision. Week to conclude with presentation of solution to the month-long technical challenge in front of core team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Next?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successfully completing the Mentorship program to be selected for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 summer internship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year. </a:t>
            </a:r>
            <a:endParaRPr lang="en-US" sz="1600" dirty="0">
              <a:ea typeface="+mn-ea"/>
              <a:cs typeface="+mn-cs"/>
            </a:endParaRPr>
          </a:p>
          <a:p>
            <a:pPr marL="455071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091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A523D2-2985-4E10-A23E-EC2613B1DA07}"/>
              </a:ext>
            </a:extLst>
          </p:cNvPr>
          <p:cNvSpPr/>
          <p:nvPr/>
        </p:nvSpPr>
        <p:spPr>
          <a:xfrm>
            <a:off x="1518387" y="868674"/>
            <a:ext cx="2007220" cy="1890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0" y="-109093"/>
            <a:ext cx="11167800" cy="721114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Mentorship Model – Hardware Track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3EDE4A-650C-4944-AB5F-031C8ADE8EE8}"/>
              </a:ext>
            </a:extLst>
          </p:cNvPr>
          <p:cNvSpPr/>
          <p:nvPr/>
        </p:nvSpPr>
        <p:spPr>
          <a:xfrm>
            <a:off x="289932" y="936703"/>
            <a:ext cx="1070517" cy="703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Analog Mentor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AD5461-5A34-425E-BBC0-1EF2A315D877}"/>
              </a:ext>
            </a:extLst>
          </p:cNvPr>
          <p:cNvSpPr/>
          <p:nvPr/>
        </p:nvSpPr>
        <p:spPr>
          <a:xfrm>
            <a:off x="276277" y="1847387"/>
            <a:ext cx="1084171" cy="72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Mentor</a:t>
            </a:r>
          </a:p>
        </p:txBody>
      </p:sp>
      <p:pic>
        <p:nvPicPr>
          <p:cNvPr id="1026" name="Picture 2" descr="female icon, girl icon, student icon, woman icon">
            <a:extLst>
              <a:ext uri="{FF2B5EF4-FFF2-40B4-BE49-F238E27FC236}">
                <a16:creationId xmlns:a16="http://schemas.microsoft.com/office/drawing/2014/main" id="{C88AADB5-B702-42A9-8C92-24398F67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0" y="911837"/>
            <a:ext cx="820180" cy="8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emale icon, girl icon, student icon, woman icon">
            <a:extLst>
              <a:ext uri="{FF2B5EF4-FFF2-40B4-BE49-F238E27FC236}">
                <a16:creationId xmlns:a16="http://schemas.microsoft.com/office/drawing/2014/main" id="{9079E559-2265-4835-94B0-F97943068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0" y="1813655"/>
            <a:ext cx="820180" cy="8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emale icon, girl icon, student icon, woman icon">
            <a:extLst>
              <a:ext uri="{FF2B5EF4-FFF2-40B4-BE49-F238E27FC236}">
                <a16:creationId xmlns:a16="http://schemas.microsoft.com/office/drawing/2014/main" id="{DC3CD4A0-25BF-4ADD-96B2-55388E6A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3" y="930202"/>
            <a:ext cx="820180" cy="8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emale icon, girl icon, student icon, woman icon">
            <a:extLst>
              <a:ext uri="{FF2B5EF4-FFF2-40B4-BE49-F238E27FC236}">
                <a16:creationId xmlns:a16="http://schemas.microsoft.com/office/drawing/2014/main" id="{8480FF03-9213-48B2-A190-D256A3A3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65" y="1813655"/>
            <a:ext cx="820180" cy="8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1C05D4-C140-4C18-91B9-23D66C62FF06}"/>
              </a:ext>
            </a:extLst>
          </p:cNvPr>
          <p:cNvCxnSpPr>
            <a:stCxn id="13" idx="3"/>
          </p:cNvCxnSpPr>
          <p:nvPr/>
        </p:nvCxnSpPr>
        <p:spPr>
          <a:xfrm>
            <a:off x="1360449" y="1288613"/>
            <a:ext cx="167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38BFD6A-FCB1-49D7-A243-DA847AF9B4F3}"/>
              </a:ext>
            </a:extLst>
          </p:cNvPr>
          <p:cNvSpPr/>
          <p:nvPr/>
        </p:nvSpPr>
        <p:spPr>
          <a:xfrm>
            <a:off x="1360448" y="2161763"/>
            <a:ext cx="1425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DF8B1-3CFC-4393-B0B7-7305F2F65F8C}"/>
              </a:ext>
            </a:extLst>
          </p:cNvPr>
          <p:cNvSpPr/>
          <p:nvPr/>
        </p:nvSpPr>
        <p:spPr>
          <a:xfrm>
            <a:off x="1379036" y="1232494"/>
            <a:ext cx="1425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A656C8-856D-4A39-9F96-6FB4C20811DC}"/>
              </a:ext>
            </a:extLst>
          </p:cNvPr>
          <p:cNvSpPr/>
          <p:nvPr/>
        </p:nvSpPr>
        <p:spPr>
          <a:xfrm>
            <a:off x="4107156" y="1074626"/>
            <a:ext cx="1619804" cy="1271543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295" tIns="289365" rIns="579279" bIns="289364" numCol="1" spcCol="1270" anchor="ctr" anchorCtr="0">
            <a:noAutofit/>
          </a:bodyPr>
          <a:lstStyle/>
          <a:p>
            <a:pPr marL="0" marR="0" lvl="1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7F26A3-D2A5-48E9-A2FA-4D0F85A67548}"/>
              </a:ext>
            </a:extLst>
          </p:cNvPr>
          <p:cNvSpPr/>
          <p:nvPr/>
        </p:nvSpPr>
        <p:spPr>
          <a:xfrm>
            <a:off x="3702205" y="1346736"/>
            <a:ext cx="809902" cy="727323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044" tIns="168044" rIns="168044" bIns="168044" numCol="1" spcCol="1270" anchor="ctr" anchorCtr="0">
            <a:noAutofit/>
          </a:bodyPr>
          <a:lstStyle/>
          <a:p>
            <a:pPr marL="0" marR="0" lvl="0" indent="0" algn="ctr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W1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55300B-C559-4E60-9A3D-3749E3D327AB}"/>
              </a:ext>
            </a:extLst>
          </p:cNvPr>
          <p:cNvSpPr/>
          <p:nvPr/>
        </p:nvSpPr>
        <p:spPr>
          <a:xfrm>
            <a:off x="6233149" y="1074626"/>
            <a:ext cx="1619804" cy="1271543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295" tIns="289365" rIns="579279" bIns="289364" numCol="1" spcCol="1270" anchor="ctr" anchorCtr="0">
            <a:noAutofit/>
          </a:bodyPr>
          <a:lstStyle/>
          <a:p>
            <a:pPr marL="228600" marR="0" lvl="1" indent="-22860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-22860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DE0E97-8449-41D6-8ED5-D40D232650B6}"/>
              </a:ext>
            </a:extLst>
          </p:cNvPr>
          <p:cNvSpPr/>
          <p:nvPr/>
        </p:nvSpPr>
        <p:spPr>
          <a:xfrm>
            <a:off x="5828198" y="1346736"/>
            <a:ext cx="809902" cy="727323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044" tIns="168044" rIns="168044" bIns="168044" numCol="1" spcCol="1270" anchor="ctr" anchorCtr="0">
            <a:noAutofit/>
          </a:bodyPr>
          <a:lstStyle/>
          <a:p>
            <a:pPr marL="0" marR="0" lvl="0" indent="0" algn="ctr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W2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0118C5-FE83-4F59-B88A-B1ED865459E7}"/>
              </a:ext>
            </a:extLst>
          </p:cNvPr>
          <p:cNvSpPr/>
          <p:nvPr/>
        </p:nvSpPr>
        <p:spPr>
          <a:xfrm>
            <a:off x="8359142" y="1074626"/>
            <a:ext cx="1619804" cy="1271543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295" tIns="289365" rIns="579279" bIns="289364" numCol="1" spcCol="1270" anchor="ctr" anchorCtr="0">
            <a:noAutofit/>
          </a:bodyPr>
          <a:lstStyle/>
          <a:p>
            <a:pPr marL="228600" marR="0" lvl="1" indent="-22860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-22860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FFACFA1-40C5-41A9-A337-681EEC0F0B83}"/>
              </a:ext>
            </a:extLst>
          </p:cNvPr>
          <p:cNvSpPr/>
          <p:nvPr/>
        </p:nvSpPr>
        <p:spPr>
          <a:xfrm>
            <a:off x="7954191" y="1346736"/>
            <a:ext cx="809902" cy="727323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044" tIns="168044" rIns="168044" bIns="168044" numCol="1" spcCol="1270" anchor="ctr" anchorCtr="0">
            <a:noAutofit/>
          </a:bodyPr>
          <a:lstStyle/>
          <a:p>
            <a:pPr marL="0" marR="0" lvl="0" indent="0" algn="ctr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W3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D0DF44-E636-4A83-9553-1F8332244BE0}"/>
              </a:ext>
            </a:extLst>
          </p:cNvPr>
          <p:cNvSpPr/>
          <p:nvPr/>
        </p:nvSpPr>
        <p:spPr>
          <a:xfrm>
            <a:off x="10468117" y="1079789"/>
            <a:ext cx="1619804" cy="1271543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295" tIns="289365" rIns="579279" bIns="289364" numCol="1" spcCol="1270" anchor="ctr" anchorCtr="0">
            <a:noAutofit/>
          </a:bodyPr>
          <a:lstStyle/>
          <a:p>
            <a:pPr marL="228600" marR="0" lvl="1" indent="-22860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-22860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EF337B-38FA-4196-A5CF-6DC5840D19A3}"/>
              </a:ext>
            </a:extLst>
          </p:cNvPr>
          <p:cNvSpPr/>
          <p:nvPr/>
        </p:nvSpPr>
        <p:spPr>
          <a:xfrm>
            <a:off x="10063166" y="1351899"/>
            <a:ext cx="809902" cy="727323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044" tIns="168044" rIns="168044" bIns="168044" numCol="1" spcCol="1270" anchor="ctr" anchorCtr="0">
            <a:noAutofit/>
          </a:bodyPr>
          <a:lstStyle/>
          <a:p>
            <a:pPr marL="0" marR="0" lvl="0" indent="0" algn="ctr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F5D9-7BF2-4CED-9F44-760D71614626}"/>
              </a:ext>
            </a:extLst>
          </p:cNvPr>
          <p:cNvSpPr txBox="1"/>
          <p:nvPr/>
        </p:nvSpPr>
        <p:spPr>
          <a:xfrm>
            <a:off x="6650256" y="1482442"/>
            <a:ext cx="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E6574-0696-4E01-85D1-8C1527105F84}"/>
              </a:ext>
            </a:extLst>
          </p:cNvPr>
          <p:cNvSpPr txBox="1"/>
          <p:nvPr/>
        </p:nvSpPr>
        <p:spPr>
          <a:xfrm>
            <a:off x="4533617" y="1518968"/>
            <a:ext cx="897422" cy="38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13BF8-53F6-403F-BAF1-CD73143FE3F1}"/>
              </a:ext>
            </a:extLst>
          </p:cNvPr>
          <p:cNvSpPr txBox="1"/>
          <p:nvPr/>
        </p:nvSpPr>
        <p:spPr>
          <a:xfrm>
            <a:off x="8798312" y="1482974"/>
            <a:ext cx="9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23EE2-E7B1-410F-9C58-7EE6D757D51C}"/>
              </a:ext>
            </a:extLst>
          </p:cNvPr>
          <p:cNvSpPr txBox="1"/>
          <p:nvPr/>
        </p:nvSpPr>
        <p:spPr>
          <a:xfrm>
            <a:off x="10935624" y="1501562"/>
            <a:ext cx="9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 Lab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C8F381-CB19-42B2-8239-A1D368FF4E43}"/>
              </a:ext>
            </a:extLst>
          </p:cNvPr>
          <p:cNvGrpSpPr/>
          <p:nvPr/>
        </p:nvGrpSpPr>
        <p:grpSpPr>
          <a:xfrm>
            <a:off x="276277" y="3932397"/>
            <a:ext cx="11715703" cy="2082913"/>
            <a:chOff x="271272" y="868674"/>
            <a:chExt cx="11842171" cy="18906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81043D-8D71-4C00-8816-662C515A56D2}"/>
                </a:ext>
              </a:extLst>
            </p:cNvPr>
            <p:cNvSpPr/>
            <p:nvPr/>
          </p:nvSpPr>
          <p:spPr>
            <a:xfrm>
              <a:off x="1518387" y="868674"/>
              <a:ext cx="2007220" cy="1890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232866A-D15D-4563-8AFD-FC4D0C16F4FF}"/>
                </a:ext>
              </a:extLst>
            </p:cNvPr>
            <p:cNvSpPr/>
            <p:nvPr/>
          </p:nvSpPr>
          <p:spPr>
            <a:xfrm>
              <a:off x="271272" y="1482974"/>
              <a:ext cx="1070517" cy="705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Mentor</a:t>
              </a:r>
            </a:p>
          </p:txBody>
        </p:sp>
        <p:pic>
          <p:nvPicPr>
            <p:cNvPr id="68" name="Picture 2" descr="female icon, girl icon, student icon, woman icon">
              <a:extLst>
                <a:ext uri="{FF2B5EF4-FFF2-40B4-BE49-F238E27FC236}">
                  <a16:creationId xmlns:a16="http://schemas.microsoft.com/office/drawing/2014/main" id="{9FA216C5-5A99-4614-8CC5-59F135559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90" y="911837"/>
              <a:ext cx="820180" cy="82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female icon, girl icon, student icon, woman icon">
              <a:extLst>
                <a:ext uri="{FF2B5EF4-FFF2-40B4-BE49-F238E27FC236}">
                  <a16:creationId xmlns:a16="http://schemas.microsoft.com/office/drawing/2014/main" id="{F1292AFC-5A8A-4A09-BA12-FDDF5967B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90" y="1813655"/>
              <a:ext cx="820180" cy="82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female icon, girl icon, student icon, woman icon">
              <a:extLst>
                <a:ext uri="{FF2B5EF4-FFF2-40B4-BE49-F238E27FC236}">
                  <a16:creationId xmlns:a16="http://schemas.microsoft.com/office/drawing/2014/main" id="{A18CD7CD-5E8E-437D-A7C4-145565EDE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043" y="930202"/>
              <a:ext cx="820180" cy="82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female icon, girl icon, student icon, woman icon">
              <a:extLst>
                <a:ext uri="{FF2B5EF4-FFF2-40B4-BE49-F238E27FC236}">
                  <a16:creationId xmlns:a16="http://schemas.microsoft.com/office/drawing/2014/main" id="{4BABF090-8307-4B98-89EB-BDCBE51E4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765" y="1813655"/>
              <a:ext cx="820180" cy="82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1A23A0-6B0E-4090-9D2C-42681C6EED9C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1341789" y="1834884"/>
              <a:ext cx="167268" cy="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8BC12E-B895-459F-A5AE-86007672A185}"/>
                </a:ext>
              </a:extLst>
            </p:cNvPr>
            <p:cNvSpPr/>
            <p:nvPr/>
          </p:nvSpPr>
          <p:spPr>
            <a:xfrm>
              <a:off x="1334493" y="1842455"/>
              <a:ext cx="15680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032FF25-055E-406C-89E0-D88C3BF34CBF}"/>
                </a:ext>
              </a:extLst>
            </p:cNvPr>
            <p:cNvSpPr/>
            <p:nvPr/>
          </p:nvSpPr>
          <p:spPr>
            <a:xfrm>
              <a:off x="4107156" y="1074626"/>
              <a:ext cx="1619804" cy="127154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295" tIns="289365" rIns="579279" bIns="289364" numCol="1" spcCol="1270" anchor="ctr" anchorCtr="0">
              <a:noAutofit/>
            </a:bodyPr>
            <a:lstStyle/>
            <a:p>
              <a:pPr marL="0" marR="0" lvl="1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A67F98-651D-4140-9018-7EBE3D511CE2}"/>
                </a:ext>
              </a:extLst>
            </p:cNvPr>
            <p:cNvSpPr/>
            <p:nvPr/>
          </p:nvSpPr>
          <p:spPr>
            <a:xfrm>
              <a:off x="3702205" y="1346736"/>
              <a:ext cx="809902" cy="727323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044" tIns="168044" rIns="168044" bIns="168044" numCol="1" spcCol="1270" anchor="ctr" anchorCtr="0">
              <a:noAutofit/>
            </a:bodyPr>
            <a:lstStyle/>
            <a:p>
              <a:pPr marL="0" marR="0" lvl="0" indent="0" algn="ctr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W1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F9A829-F1E3-453B-815A-2395D8BB0594}"/>
                </a:ext>
              </a:extLst>
            </p:cNvPr>
            <p:cNvSpPr/>
            <p:nvPr/>
          </p:nvSpPr>
          <p:spPr>
            <a:xfrm>
              <a:off x="6233149" y="1074626"/>
              <a:ext cx="1619804" cy="127154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295" tIns="289365" rIns="579279" bIns="289364" numCol="1" spcCol="1270" anchor="ctr" anchorCtr="0">
              <a:noAutofit/>
            </a:bodyPr>
            <a:lstStyle/>
            <a:p>
              <a:pPr marL="228600" marR="0" lvl="1" indent="-22860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2300" b="0" i="0" u="sng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28600" marR="0" lvl="1" indent="-22860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2300" b="0" i="0" u="sng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59A310B-4F50-4ACF-B722-461C78A52C1B}"/>
                </a:ext>
              </a:extLst>
            </p:cNvPr>
            <p:cNvSpPr/>
            <p:nvPr/>
          </p:nvSpPr>
          <p:spPr>
            <a:xfrm>
              <a:off x="5828198" y="1346736"/>
              <a:ext cx="809902" cy="727323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044" tIns="168044" rIns="168044" bIns="168044" numCol="1" spcCol="1270" anchor="ctr" anchorCtr="0">
              <a:noAutofit/>
            </a:bodyPr>
            <a:lstStyle/>
            <a:p>
              <a:pPr marL="0" marR="0" lvl="0" indent="0" algn="ctr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W2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5AA26D0-F518-4F3B-8E93-71FDD645C4A2}"/>
                </a:ext>
              </a:extLst>
            </p:cNvPr>
            <p:cNvSpPr/>
            <p:nvPr/>
          </p:nvSpPr>
          <p:spPr>
            <a:xfrm>
              <a:off x="8359142" y="1074626"/>
              <a:ext cx="1619804" cy="127154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295" tIns="289365" rIns="579279" bIns="289364" numCol="1" spcCol="1270" anchor="ctr" anchorCtr="0">
              <a:noAutofit/>
            </a:bodyPr>
            <a:lstStyle/>
            <a:p>
              <a:pPr marL="228600" marR="0" lvl="1" indent="-22860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2300" b="0" i="0" u="sng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28600" marR="0" lvl="1" indent="-22860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2300" b="0" i="0" u="sng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808F0DB-4A8C-4BBC-949E-13016BFBCE3B}"/>
                </a:ext>
              </a:extLst>
            </p:cNvPr>
            <p:cNvSpPr/>
            <p:nvPr/>
          </p:nvSpPr>
          <p:spPr>
            <a:xfrm>
              <a:off x="7954191" y="1346736"/>
              <a:ext cx="809902" cy="727323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044" tIns="168044" rIns="168044" bIns="168044" numCol="1" spcCol="1270" anchor="ctr" anchorCtr="0">
              <a:noAutofit/>
            </a:bodyPr>
            <a:lstStyle/>
            <a:p>
              <a:pPr marL="0" marR="0" lvl="0" indent="0" algn="ctr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W3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F09558C-A29D-43D9-B139-C0764F0B80B0}"/>
                </a:ext>
              </a:extLst>
            </p:cNvPr>
            <p:cNvSpPr/>
            <p:nvPr/>
          </p:nvSpPr>
          <p:spPr>
            <a:xfrm>
              <a:off x="10430408" y="1079789"/>
              <a:ext cx="1683035" cy="127154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295" tIns="289365" rIns="579279" bIns="289364" numCol="1" spcCol="1270" anchor="ctr" anchorCtr="0">
              <a:noAutofit/>
            </a:bodyPr>
            <a:lstStyle/>
            <a:p>
              <a:pPr marL="228600" marR="0" lvl="1" indent="-22860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2300" b="0" i="0" u="sng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28600" marR="0" lvl="1" indent="-22860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2300" b="0" i="0" u="sng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D52016A-B42D-4986-AC44-34FD7DD1D91D}"/>
                </a:ext>
              </a:extLst>
            </p:cNvPr>
            <p:cNvSpPr/>
            <p:nvPr/>
          </p:nvSpPr>
          <p:spPr>
            <a:xfrm>
              <a:off x="10025458" y="1351899"/>
              <a:ext cx="809902" cy="727323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044" tIns="168044" rIns="168044" bIns="168044" numCol="1" spcCol="1270" anchor="ctr" anchorCtr="0">
              <a:noAutofit/>
            </a:bodyPr>
            <a:lstStyle/>
            <a:p>
              <a:pPr marL="0" marR="0" lvl="0" indent="0" algn="ctr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DC3E9C-3642-4CBF-8709-FE5E48C7C20C}"/>
                </a:ext>
              </a:extLst>
            </p:cNvPr>
            <p:cNvSpPr txBox="1"/>
            <p:nvPr/>
          </p:nvSpPr>
          <p:spPr>
            <a:xfrm>
              <a:off x="4512107" y="1527714"/>
              <a:ext cx="894122" cy="3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ESW</a:t>
              </a:r>
              <a:endPara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AEEE88-47DA-410F-9112-82263459E068}"/>
                </a:ext>
              </a:extLst>
            </p:cNvPr>
            <p:cNvSpPr txBox="1"/>
            <p:nvPr/>
          </p:nvSpPr>
          <p:spPr>
            <a:xfrm>
              <a:off x="6623824" y="1490545"/>
              <a:ext cx="897422" cy="3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ESW</a:t>
              </a:r>
              <a:endPara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8D58D5-C394-436D-87A3-C6EDE0758E12}"/>
                </a:ext>
              </a:extLst>
            </p:cNvPr>
            <p:cNvSpPr txBox="1"/>
            <p:nvPr/>
          </p:nvSpPr>
          <p:spPr>
            <a:xfrm>
              <a:off x="8777726" y="1482512"/>
              <a:ext cx="944834" cy="3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ESW</a:t>
              </a:r>
              <a:endPara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D19ECE-E59E-40C8-B07C-3B0D76F21EC6}"/>
                </a:ext>
              </a:extLst>
            </p:cNvPr>
            <p:cNvSpPr txBox="1"/>
            <p:nvPr/>
          </p:nvSpPr>
          <p:spPr>
            <a:xfrm>
              <a:off x="10892532" y="1527714"/>
              <a:ext cx="944834" cy="58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Hands </a:t>
              </a:r>
              <a:r>
                <a:rPr lang="en-US" dirty="0">
                  <a:solidFill>
                    <a:srgbClr val="000000"/>
                  </a:solidFill>
                  <a:latin typeface="Arial"/>
                </a:rPr>
                <a:t>-on</a:t>
              </a:r>
              <a:endPara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6" name="Title 1">
            <a:extLst>
              <a:ext uri="{FF2B5EF4-FFF2-40B4-BE49-F238E27FC236}">
                <a16:creationId xmlns:a16="http://schemas.microsoft.com/office/drawing/2014/main" id="{6A940482-AE66-4CF1-A3B7-57FD06C1DE8E}"/>
              </a:ext>
            </a:extLst>
          </p:cNvPr>
          <p:cNvSpPr txBox="1">
            <a:spLocks/>
          </p:cNvSpPr>
          <p:nvPr/>
        </p:nvSpPr>
        <p:spPr bwMode="auto">
          <a:xfrm>
            <a:off x="-8351" y="3286244"/>
            <a:ext cx="11167800" cy="72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tx2"/>
                </a:solidFill>
                <a:latin typeface="Arial" charset="0"/>
              </a:defRPr>
            </a:lvl5pPr>
            <a:lvl6pPr marL="60958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FF0000"/>
                </a:solidFill>
                <a:latin typeface="Arial" charset="0"/>
              </a:defRPr>
            </a:lvl6pPr>
            <a:lvl7pPr marL="121917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FF0000"/>
                </a:solidFill>
                <a:latin typeface="Arial" charset="0"/>
              </a:defRPr>
            </a:lvl7pPr>
            <a:lvl8pPr marL="1828754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FF0000"/>
                </a:solidFill>
                <a:latin typeface="Arial" charset="0"/>
              </a:defRPr>
            </a:lvl8pPr>
            <a:lvl9pPr marL="243833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FF0000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Mentorship Model – Embedded Software Track</a:t>
            </a: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27" y="316131"/>
            <a:ext cx="11140230" cy="779846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Mentors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010533-3EA7-43AC-954B-FAD0F95ED410}"/>
              </a:ext>
            </a:extLst>
          </p:cNvPr>
          <p:cNvGrpSpPr/>
          <p:nvPr/>
        </p:nvGrpSpPr>
        <p:grpSpPr>
          <a:xfrm>
            <a:off x="329527" y="1485900"/>
            <a:ext cx="11359543" cy="4185131"/>
            <a:chOff x="323386" y="788316"/>
            <a:chExt cx="11359543" cy="4185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ADD864-2BDE-4767-9A85-69FD8720902C}"/>
                </a:ext>
              </a:extLst>
            </p:cNvPr>
            <p:cNvSpPr/>
            <p:nvPr/>
          </p:nvSpPr>
          <p:spPr>
            <a:xfrm>
              <a:off x="338084" y="788317"/>
              <a:ext cx="3458794" cy="779846"/>
            </a:xfrm>
            <a:custGeom>
              <a:avLst/>
              <a:gdLst>
                <a:gd name="connsiteX0" fmla="*/ 0 w 3458794"/>
                <a:gd name="connsiteY0" fmla="*/ 0 h 1383517"/>
                <a:gd name="connsiteX1" fmla="*/ 3458794 w 3458794"/>
                <a:gd name="connsiteY1" fmla="*/ 0 h 1383517"/>
                <a:gd name="connsiteX2" fmla="*/ 3458794 w 3458794"/>
                <a:gd name="connsiteY2" fmla="*/ 1383517 h 1383517"/>
                <a:gd name="connsiteX3" fmla="*/ 0 w 3458794"/>
                <a:gd name="connsiteY3" fmla="*/ 1383517 h 1383517"/>
                <a:gd name="connsiteX4" fmla="*/ 0 w 3458794"/>
                <a:gd name="connsiteY4" fmla="*/ 0 h 138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794" h="1383517">
                  <a:moveTo>
                    <a:pt x="0" y="0"/>
                  </a:moveTo>
                  <a:lnTo>
                    <a:pt x="3458794" y="0"/>
                  </a:lnTo>
                  <a:lnTo>
                    <a:pt x="3458794" y="1383517"/>
                  </a:lnTo>
                  <a:lnTo>
                    <a:pt x="0" y="13835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Coaching</a:t>
              </a:r>
              <a:endParaRPr lang="en-US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318DC7-2AFB-4F3C-89D7-FC13ABC4E685}"/>
                </a:ext>
              </a:extLst>
            </p:cNvPr>
            <p:cNvSpPr/>
            <p:nvPr/>
          </p:nvSpPr>
          <p:spPr>
            <a:xfrm>
              <a:off x="323386" y="1561173"/>
              <a:ext cx="3468030" cy="3412274"/>
            </a:xfrm>
            <a:custGeom>
              <a:avLst/>
              <a:gdLst>
                <a:gd name="connsiteX0" fmla="*/ 0 w 3458794"/>
                <a:gd name="connsiteY0" fmla="*/ 0 h 2854800"/>
                <a:gd name="connsiteX1" fmla="*/ 3458794 w 3458794"/>
                <a:gd name="connsiteY1" fmla="*/ 0 h 2854800"/>
                <a:gd name="connsiteX2" fmla="*/ 3458794 w 3458794"/>
                <a:gd name="connsiteY2" fmla="*/ 2854800 h 2854800"/>
                <a:gd name="connsiteX3" fmla="*/ 0 w 3458794"/>
                <a:gd name="connsiteY3" fmla="*/ 2854800 h 2854800"/>
                <a:gd name="connsiteX4" fmla="*/ 0 w 3458794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794" h="2854800">
                  <a:moveTo>
                    <a:pt x="0" y="0"/>
                  </a:moveTo>
                  <a:lnTo>
                    <a:pt x="3458794" y="0"/>
                  </a:lnTo>
                  <a:lnTo>
                    <a:pt x="3458794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Go-to person for their group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Mentor interaction sessions of 45 Minutes on alternate days per group. This may include Teaching/Career Guidance/Project guidance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progress is not good, mentor is expected to provide suggestions/actions for remedial action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Mentor may also teach participants personally if time permits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9308D8-80BF-4E0E-8BDF-DDFD60099453}"/>
                </a:ext>
              </a:extLst>
            </p:cNvPr>
            <p:cNvSpPr/>
            <p:nvPr/>
          </p:nvSpPr>
          <p:spPr>
            <a:xfrm>
              <a:off x="4281110" y="788316"/>
              <a:ext cx="3458794" cy="779847"/>
            </a:xfrm>
            <a:custGeom>
              <a:avLst/>
              <a:gdLst>
                <a:gd name="connsiteX0" fmla="*/ 0 w 3458794"/>
                <a:gd name="connsiteY0" fmla="*/ 0 h 1383517"/>
                <a:gd name="connsiteX1" fmla="*/ 3458794 w 3458794"/>
                <a:gd name="connsiteY1" fmla="*/ 0 h 1383517"/>
                <a:gd name="connsiteX2" fmla="*/ 3458794 w 3458794"/>
                <a:gd name="connsiteY2" fmla="*/ 1383517 h 1383517"/>
                <a:gd name="connsiteX3" fmla="*/ 0 w 3458794"/>
                <a:gd name="connsiteY3" fmla="*/ 1383517 h 1383517"/>
                <a:gd name="connsiteX4" fmla="*/ 0 w 3458794"/>
                <a:gd name="connsiteY4" fmla="*/ 0 h 138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794" h="1383517">
                  <a:moveTo>
                    <a:pt x="0" y="0"/>
                  </a:moveTo>
                  <a:lnTo>
                    <a:pt x="3458794" y="0"/>
                  </a:lnTo>
                  <a:lnTo>
                    <a:pt x="3458794" y="1383517"/>
                  </a:lnTo>
                  <a:lnTo>
                    <a:pt x="0" y="13835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Guidance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DFA83A8-B418-4ADF-B8D4-1B0253F4467C}"/>
                </a:ext>
              </a:extLst>
            </p:cNvPr>
            <p:cNvSpPr/>
            <p:nvPr/>
          </p:nvSpPr>
          <p:spPr>
            <a:xfrm>
              <a:off x="4281110" y="1568164"/>
              <a:ext cx="3458794" cy="3293770"/>
            </a:xfrm>
            <a:custGeom>
              <a:avLst/>
              <a:gdLst>
                <a:gd name="connsiteX0" fmla="*/ 0 w 3458794"/>
                <a:gd name="connsiteY0" fmla="*/ 0 h 2854800"/>
                <a:gd name="connsiteX1" fmla="*/ 3458794 w 3458794"/>
                <a:gd name="connsiteY1" fmla="*/ 0 h 2854800"/>
                <a:gd name="connsiteX2" fmla="*/ 3458794 w 3458794"/>
                <a:gd name="connsiteY2" fmla="*/ 2854800 h 2854800"/>
                <a:gd name="connsiteX3" fmla="*/ 0 w 3458794"/>
                <a:gd name="connsiteY3" fmla="*/ 2854800 h 2854800"/>
                <a:gd name="connsiteX4" fmla="*/ 0 w 3458794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794" h="2854800">
                  <a:moveTo>
                    <a:pt x="0" y="0"/>
                  </a:moveTo>
                  <a:lnTo>
                    <a:pt x="3458794" y="0"/>
                  </a:lnTo>
                  <a:lnTo>
                    <a:pt x="3458794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 the students on the Group Project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6327E6-3B23-40F7-AA9B-6243586DB9D3}"/>
                </a:ext>
              </a:extLst>
            </p:cNvPr>
            <p:cNvSpPr/>
            <p:nvPr/>
          </p:nvSpPr>
          <p:spPr>
            <a:xfrm>
              <a:off x="8224135" y="788316"/>
              <a:ext cx="3458794" cy="779847"/>
            </a:xfrm>
            <a:custGeom>
              <a:avLst/>
              <a:gdLst>
                <a:gd name="connsiteX0" fmla="*/ 0 w 3458794"/>
                <a:gd name="connsiteY0" fmla="*/ 0 h 1383517"/>
                <a:gd name="connsiteX1" fmla="*/ 3458794 w 3458794"/>
                <a:gd name="connsiteY1" fmla="*/ 0 h 1383517"/>
                <a:gd name="connsiteX2" fmla="*/ 3458794 w 3458794"/>
                <a:gd name="connsiteY2" fmla="*/ 1383517 h 1383517"/>
                <a:gd name="connsiteX3" fmla="*/ 0 w 3458794"/>
                <a:gd name="connsiteY3" fmla="*/ 1383517 h 1383517"/>
                <a:gd name="connsiteX4" fmla="*/ 0 w 3458794"/>
                <a:gd name="connsiteY4" fmla="*/ 0 h 138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794" h="1383517">
                  <a:moveTo>
                    <a:pt x="0" y="0"/>
                  </a:moveTo>
                  <a:lnTo>
                    <a:pt x="3458794" y="0"/>
                  </a:lnTo>
                  <a:lnTo>
                    <a:pt x="3458794" y="1383517"/>
                  </a:lnTo>
                  <a:lnTo>
                    <a:pt x="0" y="13835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A3C3B80-220D-43B6-ACDF-91319B62796A}"/>
                </a:ext>
              </a:extLst>
            </p:cNvPr>
            <p:cNvSpPr/>
            <p:nvPr/>
          </p:nvSpPr>
          <p:spPr>
            <a:xfrm>
              <a:off x="8224135" y="1568164"/>
              <a:ext cx="3458794" cy="3293770"/>
            </a:xfrm>
            <a:custGeom>
              <a:avLst/>
              <a:gdLst>
                <a:gd name="connsiteX0" fmla="*/ 0 w 3458794"/>
                <a:gd name="connsiteY0" fmla="*/ 0 h 2854800"/>
                <a:gd name="connsiteX1" fmla="*/ 3458794 w 3458794"/>
                <a:gd name="connsiteY1" fmla="*/ 0 h 2854800"/>
                <a:gd name="connsiteX2" fmla="*/ 3458794 w 3458794"/>
                <a:gd name="connsiteY2" fmla="*/ 2854800 h 2854800"/>
                <a:gd name="connsiteX3" fmla="*/ 0 w 3458794"/>
                <a:gd name="connsiteY3" fmla="*/ 2854800 h 2854800"/>
                <a:gd name="connsiteX4" fmla="*/ 0 w 3458794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794" h="2854800">
                  <a:moveTo>
                    <a:pt x="0" y="0"/>
                  </a:moveTo>
                  <a:lnTo>
                    <a:pt x="3458794" y="0"/>
                  </a:lnTo>
                  <a:lnTo>
                    <a:pt x="3458794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evaluation on whether the student can be given a TI internship for the following year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technical progress and interest - check on experiments conducted, results, inferences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 from: Online quiz results, mentor-mentee discussions, performance on the group Project</a:t>
              </a:r>
            </a:p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37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" y="63796"/>
            <a:ext cx="11849210" cy="893468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participants? 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F567-A24F-43CB-9EA7-8C1754EA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702" y="1083853"/>
            <a:ext cx="9478595" cy="5059216"/>
          </a:xfrm>
        </p:spPr>
        <p:txBody>
          <a:bodyPr/>
          <a:lstStyle/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Perspective: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successfully completing the program to be selected for the TI summer internship at the end of their 3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return to TI as regular summer interns the next year, they will be eligible for PPOs based on internship performance</a:t>
            </a: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participants to get a certificate upon successful completion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program – adds weight to their CVs</a:t>
            </a:r>
          </a:p>
          <a:p>
            <a:pPr marL="918610" lvl="2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spcBef>
                <a:spcPts val="1067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Perspective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get mentored by some of the best engineers in the semiconductor industry in India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learning experience through Analog lab kits, simulation tools etc. which will help give them a flavor of what it means to work as an engineer in this industry and will help them build strong fundamentals in electronics through ‘learning by doing’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All-expenses paid immersive experience at the TI campus in the last week</a:t>
            </a:r>
          </a:p>
          <a:p>
            <a:pPr marL="302676" lvl="2" indent="-302676">
              <a:spcBef>
                <a:spcPts val="1067"/>
              </a:spcBef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8610" lvl="2" indent="0">
              <a:buNone/>
            </a:pPr>
            <a:endParaRPr lang="en-US" sz="17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071" lvl="1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" y="63796"/>
            <a:ext cx="11849210" cy="893468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 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12B27-D678-4274-A149-6230D80C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79" y="2306392"/>
            <a:ext cx="10778766" cy="159630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Schedule will be shared by Saturday – (</a:t>
            </a:r>
            <a:r>
              <a:rPr lang="en-US" sz="21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wish2024-participants-hardware@list.ti.com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wish2024-participants-software</a:t>
            </a:r>
            <a:r>
              <a:rPr lang="en-US" sz="21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1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list.ti.com</a:t>
            </a:r>
            <a:r>
              <a:rPr lang="en-US" u="sng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WebEx Setup – all the virtual sessions will happen on WebEx, So please have the setup ready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Analog/Digital Bootcamps – Not Mandatory – on the basis of candidate’s Interest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availability -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 to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(Hotel accommodation will be provided for the Bootcamps period too)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Arrangements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D8CC51-815E-4592-8AC8-B86F96937A57}"/>
              </a:ext>
            </a:extLst>
          </p:cNvPr>
          <p:cNvSpPr txBox="1"/>
          <p:nvPr/>
        </p:nvSpPr>
        <p:spPr>
          <a:xfrm>
            <a:off x="4920792" y="2782669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749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 2013 TI Theme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578</Words>
  <Application>Microsoft Office PowerPoint</Application>
  <PresentationFormat>Widescreen</PresentationFormat>
  <Paragraphs>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Edwardian Script ITC</vt:lpstr>
      <vt:lpstr>Times New Roman</vt:lpstr>
      <vt:lpstr>Office Theme</vt:lpstr>
      <vt:lpstr>New 2013 TI Theme</vt:lpstr>
      <vt:lpstr>Women In Semi Conductor &amp; Hardware</vt:lpstr>
      <vt:lpstr>PowerPoint Presentation</vt:lpstr>
      <vt:lpstr>PowerPoint Presentation</vt:lpstr>
      <vt:lpstr>WISH: Women in Semiconductors &amp; Hardware</vt:lpstr>
      <vt:lpstr>Mentorship Model – Hardware Track</vt:lpstr>
      <vt:lpstr>Role of Mentors</vt:lpstr>
      <vt:lpstr>What’s in it for participants? </vt:lpstr>
      <vt:lpstr>What’s Next?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Semi Conductor &amp; Hardware</dc:title>
  <dc:creator>Sindhu, Mellempudi</dc:creator>
  <cp:lastModifiedBy>Sindhu, Mellempudi</cp:lastModifiedBy>
  <cp:revision>19</cp:revision>
  <dcterms:created xsi:type="dcterms:W3CDTF">2024-04-09T06:26:27Z</dcterms:created>
  <dcterms:modified xsi:type="dcterms:W3CDTF">2024-05-22T12:24:13Z</dcterms:modified>
</cp:coreProperties>
</file>