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ukhandeepsingh/edunet-ibm-cybersec-proj.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877437"/>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Sukhandeep Singh</a:t>
            </a:r>
          </a:p>
          <a:p>
            <a:endParaRPr lang="en-US" sz="8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Sukhandeep Singh</a:t>
            </a:r>
          </a:p>
          <a:p>
            <a:endParaRPr lang="en-US" sz="8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Department of Computer Science and Engineering, Guru Nanak Dev University, Amritsar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Since, as discussed in previous slides, the project is the simplest implementation, it can be improved in a lot of ways. Some of which are discussed below-</a:t>
            </a:r>
          </a:p>
          <a:p>
            <a:r>
              <a:rPr lang="en-US" dirty="0"/>
              <a:t>Improved user experience – it can be developed into a web-application which provides GUI for easy of use by common individuals.</a:t>
            </a:r>
          </a:p>
          <a:p>
            <a:r>
              <a:rPr lang="en-US" dirty="0"/>
              <a:t>Improved security – Cryptographic measures can be implemented at various levels, such as encrypting the text, storing password after hashing, to improve the overall security.</a:t>
            </a:r>
          </a:p>
          <a:p>
            <a:r>
              <a:rPr lang="en-US" dirty="0"/>
              <a:t>Expanding functionality – Currently, this implementation is limited to images only. It can be modified to support more file types.</a:t>
            </a:r>
          </a:p>
          <a:p>
            <a:r>
              <a:rPr lang="en-US" dirty="0"/>
              <a:t>Checking file size for capacity – current implementation limits the message length by the dimensions of image. On top of that, no checks are placed to counter cases where the text size is large or if the size of resulting image isn’t too large.</a:t>
            </a: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68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70367"/>
            <a:ext cx="11029615" cy="4673324"/>
          </a:xfrm>
        </p:spPr>
        <p:txBody>
          <a:bodyPr>
            <a:normAutofit/>
          </a:bodyPr>
          <a:lstStyle/>
          <a:p>
            <a:pPr marL="0" indent="0">
              <a:buNone/>
            </a:pPr>
            <a:r>
              <a:rPr lang="en-US" sz="2800" dirty="0"/>
              <a:t>In today's digital world, everything is stored digitally. As a result, the need for privacy is more critical than ever. The ability to protect data is a fundamental requirement of Individuals as well as organizations. This project demonstrates the basic concept of hiding data, specifically text, within digital images.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223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sz="1800" b="1" dirty="0"/>
              <a:t>Python v3.13.2 </a:t>
            </a:r>
            <a:r>
              <a:rPr lang="en-IN" sz="1800" dirty="0"/>
              <a:t>– easy to learn language with libraries to help in various tasks.</a:t>
            </a:r>
          </a:p>
          <a:p>
            <a:pPr>
              <a:buFont typeface="Wingdings" panose="05000000000000000000" pitchFamily="2" charset="2"/>
              <a:buChar char="§"/>
            </a:pPr>
            <a:r>
              <a:rPr lang="en-IN" sz="1800" b="1" dirty="0"/>
              <a:t>OpenCV – cv2 </a:t>
            </a:r>
            <a:r>
              <a:rPr lang="en-IN" sz="1800" dirty="0"/>
              <a:t>– a python library to help in image manipulation.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86478"/>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Content Placeholder 1">
            <a:extLst>
              <a:ext uri="{FF2B5EF4-FFF2-40B4-BE49-F238E27FC236}">
                <a16:creationId xmlns:a16="http://schemas.microsoft.com/office/drawing/2014/main" id="{1BE4006E-62CA-DAD4-E97B-6343844542B1}"/>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sz="1800" b="1" dirty="0"/>
              <a:t>Steganography:</a:t>
            </a:r>
            <a:r>
              <a:rPr lang="en-IN" sz="1800" dirty="0"/>
              <a:t> Demonstrating the code concept of Steganography, without any complex code</a:t>
            </a:r>
          </a:p>
          <a:p>
            <a:pPr>
              <a:buFont typeface="Wingdings" panose="05000000000000000000" pitchFamily="2" charset="2"/>
              <a:buChar char="§"/>
            </a:pPr>
            <a:r>
              <a:rPr lang="en-IN" sz="1800" b="1" dirty="0"/>
              <a:t>Hidden messages:</a:t>
            </a:r>
            <a:r>
              <a:rPr lang="en-IN" sz="1800" dirty="0"/>
              <a:t> allows to hide text inside any image.</a:t>
            </a:r>
          </a:p>
          <a:p>
            <a:pPr>
              <a:buFont typeface="Wingdings" panose="05000000000000000000" pitchFamily="2" charset="2"/>
              <a:buChar char="§"/>
            </a:pPr>
            <a:r>
              <a:rPr lang="en-IN" sz="1800" b="1" dirty="0"/>
              <a:t>Password protection:</a:t>
            </a:r>
            <a:r>
              <a:rPr lang="en-IN" sz="1800" dirty="0"/>
              <a:t> allows to set a password so that hidden message can only be extracted with correct password.</a:t>
            </a:r>
          </a:p>
          <a:p>
            <a:pPr>
              <a:buFont typeface="Wingdings" panose="05000000000000000000" pitchFamily="2" charset="2"/>
              <a:buChar char="§"/>
            </a:pPr>
            <a:r>
              <a:rPr lang="en-IN" sz="1800" b="1" dirty="0"/>
              <a:t>Visual secrecy:</a:t>
            </a:r>
            <a:r>
              <a:rPr lang="en-IN" sz="1800" dirty="0"/>
              <a:t> the idea that data can be hidden in plain sight without anyone knowing, unless someone analyses it with special tools.</a:t>
            </a:r>
            <a:endParaRPr lang="en-IN" sz="18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dirty="0"/>
              <a:t>The project can be used for personal and professional use. Based on the requirements, it may need to be modified. The original code, demonstrating only the core idea can be used following mainly for learning-</a:t>
            </a:r>
          </a:p>
          <a:p>
            <a:pPr marL="0" indent="0">
              <a:buNone/>
            </a:pPr>
            <a:endParaRPr lang="en-US" sz="800" b="1" dirty="0"/>
          </a:p>
          <a:p>
            <a:r>
              <a:rPr lang="en-US" sz="1800" dirty="0"/>
              <a:t>Individuals, Students and Educational institutions</a:t>
            </a:r>
          </a:p>
          <a:p>
            <a:r>
              <a:rPr lang="en-US" sz="1800" dirty="0"/>
              <a:t>Programmers and Tech Enthusiasts</a:t>
            </a:r>
          </a:p>
          <a:p>
            <a:pPr marL="0" indent="0">
              <a:buNone/>
            </a:pPr>
            <a:endParaRPr lang="en-US" sz="1800" dirty="0"/>
          </a:p>
          <a:p>
            <a:pPr marL="0" indent="0">
              <a:buNone/>
            </a:pPr>
            <a:r>
              <a:rPr lang="en-US" sz="1800" dirty="0"/>
              <a:t>For professional use, it can be modified and improved according to use and used by the following-</a:t>
            </a:r>
          </a:p>
          <a:p>
            <a:r>
              <a:rPr lang="en-US" sz="1800" dirty="0"/>
              <a:t>Organizations</a:t>
            </a:r>
          </a:p>
          <a:p>
            <a:r>
              <a:rPr lang="en-US" sz="1800" dirty="0"/>
              <a:t>Businesses</a:t>
            </a:r>
          </a:p>
          <a:p>
            <a:r>
              <a:rPr lang="en-US" sz="1800" dirty="0"/>
              <a:t>Cybersecurity experts</a:t>
            </a:r>
          </a:p>
          <a:p>
            <a:pPr marL="0" indent="0">
              <a:buNone/>
            </a:pPr>
            <a:r>
              <a:rPr lang="en-US" sz="1800" dirty="0"/>
              <a:t>Various improvements and future scope has been discussed in upcoming slides.</a:t>
            </a: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31652"/>
            <a:ext cx="11029616" cy="530296"/>
          </a:xfrm>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31FEA1E-523D-D377-5472-149E476EF94F}"/>
              </a:ext>
            </a:extLst>
          </p:cNvPr>
          <p:cNvPicPr>
            <a:picLocks noChangeAspect="1"/>
          </p:cNvPicPr>
          <p:nvPr/>
        </p:nvPicPr>
        <p:blipFill>
          <a:blip r:embed="rId2"/>
          <a:srcRect l="6042" t="1482" r="2499" b="13961"/>
          <a:stretch/>
        </p:blipFill>
        <p:spPr>
          <a:xfrm>
            <a:off x="0" y="2308449"/>
            <a:ext cx="5933766" cy="3084393"/>
          </a:xfrm>
          <a:prstGeom prst="rect">
            <a:avLst/>
          </a:prstGeom>
        </p:spPr>
      </p:pic>
      <p:pic>
        <p:nvPicPr>
          <p:cNvPr id="6" name="Picture 5">
            <a:extLst>
              <a:ext uri="{FF2B5EF4-FFF2-40B4-BE49-F238E27FC236}">
                <a16:creationId xmlns:a16="http://schemas.microsoft.com/office/drawing/2014/main" id="{6CD7FDD9-B6C2-8FB3-6769-E3A13058D15D}"/>
              </a:ext>
            </a:extLst>
          </p:cNvPr>
          <p:cNvPicPr>
            <a:picLocks noChangeAspect="1"/>
          </p:cNvPicPr>
          <p:nvPr/>
        </p:nvPicPr>
        <p:blipFill>
          <a:blip r:embed="rId3"/>
          <a:srcRect l="6198" t="1697" r="2500" b="15036"/>
          <a:stretch/>
        </p:blipFill>
        <p:spPr>
          <a:xfrm>
            <a:off x="6258235" y="1333917"/>
            <a:ext cx="5933766" cy="3042504"/>
          </a:xfrm>
          <a:prstGeom prst="rect">
            <a:avLst/>
          </a:prstGeom>
        </p:spPr>
      </p:pic>
      <p:sp>
        <p:nvSpPr>
          <p:cNvPr id="8" name="TextBox 7">
            <a:extLst>
              <a:ext uri="{FF2B5EF4-FFF2-40B4-BE49-F238E27FC236}">
                <a16:creationId xmlns:a16="http://schemas.microsoft.com/office/drawing/2014/main" id="{00B1ECD9-CCBB-7E52-DC8C-8716550E1759}"/>
              </a:ext>
            </a:extLst>
          </p:cNvPr>
          <p:cNvSpPr txBox="1"/>
          <p:nvPr/>
        </p:nvSpPr>
        <p:spPr>
          <a:xfrm>
            <a:off x="1085053" y="5560142"/>
            <a:ext cx="3763659" cy="353943"/>
          </a:xfrm>
          <a:prstGeom prst="rect">
            <a:avLst/>
          </a:prstGeom>
          <a:noFill/>
        </p:spPr>
        <p:txBody>
          <a:bodyPr wrap="none" rtlCol="0">
            <a:spAutoFit/>
          </a:bodyPr>
          <a:lstStyle/>
          <a:p>
            <a:r>
              <a:rPr lang="en-US" sz="1700" dirty="0"/>
              <a:t>Hiding and extracting data successfully</a:t>
            </a:r>
            <a:endParaRPr lang="en-IN" sz="1700" dirty="0"/>
          </a:p>
        </p:txBody>
      </p:sp>
      <p:sp>
        <p:nvSpPr>
          <p:cNvPr id="9" name="TextBox 8">
            <a:extLst>
              <a:ext uri="{FF2B5EF4-FFF2-40B4-BE49-F238E27FC236}">
                <a16:creationId xmlns:a16="http://schemas.microsoft.com/office/drawing/2014/main" id="{11FEE3EA-3C19-4C55-B76C-85C4D41F4C0A}"/>
              </a:ext>
            </a:extLst>
          </p:cNvPr>
          <p:cNvSpPr txBox="1"/>
          <p:nvPr/>
        </p:nvSpPr>
        <p:spPr>
          <a:xfrm>
            <a:off x="7294397" y="4497552"/>
            <a:ext cx="3861442" cy="615553"/>
          </a:xfrm>
          <a:prstGeom prst="rect">
            <a:avLst/>
          </a:prstGeom>
          <a:noFill/>
        </p:spPr>
        <p:txBody>
          <a:bodyPr wrap="none" rtlCol="0">
            <a:spAutoFit/>
          </a:bodyPr>
          <a:lstStyle/>
          <a:p>
            <a:pPr algn="ctr"/>
            <a:r>
              <a:rPr lang="en-US" sz="1700" dirty="0"/>
              <a:t>Hiding and extracting data unsuccessful</a:t>
            </a:r>
          </a:p>
          <a:p>
            <a:pPr algn="ctr"/>
            <a:r>
              <a:rPr lang="en-US" sz="1700" dirty="0"/>
              <a:t>Reason: incorrect password</a:t>
            </a:r>
            <a:endParaRPr lang="en-IN" sz="17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addressed the core problem of hiding text inside digital images. By implementing a basic steganography technique using Python and OpenCV, we showed that it is possible to hide text within images by manipulating the Least Significant Bit of each RGB color, which in turn affects the color as less as possible, which can’t be easily identifies by naked eye.</a:t>
            </a:r>
          </a:p>
          <a:p>
            <a:r>
              <a:rPr lang="en-US" dirty="0"/>
              <a:t>While this implementation is a basic implementation of the concept, and doesn’t not used any cryptographic measures to encrypt the data or image.</a:t>
            </a:r>
          </a:p>
          <a:p>
            <a:r>
              <a:rPr lang="en-US" dirty="0"/>
              <a:t>It acts as a simple, educational tool for understanding how information can be hidden in plain sight, especially in digital media, like images.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t>Click below to open GitHub repository containing various files of the project</a:t>
            </a:r>
          </a:p>
          <a:p>
            <a:r>
              <a:rPr lang="en-IN" dirty="0">
                <a:hlinkClick r:id="rId2"/>
              </a:rPr>
              <a:t>https://github.com/sukhandeepsingh/edunet-ibm-cybersec-proj.git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617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Sukhandeep Singh</cp:lastModifiedBy>
  <cp:revision>26</cp:revision>
  <dcterms:created xsi:type="dcterms:W3CDTF">2021-05-26T16:50:10Z</dcterms:created>
  <dcterms:modified xsi:type="dcterms:W3CDTF">2025-02-26T11:10:31Z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