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78"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91A9A-04D3-4E6D-A08A-49F18E5E675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E176A40-5D5D-4EE3-BABA-418AB961F4FA}">
      <dgm:prSet/>
      <dgm:spPr/>
      <dgm:t>
        <a:bodyPr/>
        <a:lstStyle/>
        <a:p>
          <a:r>
            <a:rPr lang="en-US"/>
            <a:t>Sukhbir Sekhon – Team Lead</a:t>
          </a:r>
        </a:p>
      </dgm:t>
    </dgm:pt>
    <dgm:pt modelId="{7C392AC2-713A-4F2D-B289-5046EADA38DB}" type="parTrans" cxnId="{0CF13FA7-493F-4E2D-A51A-20BD54172D17}">
      <dgm:prSet/>
      <dgm:spPr/>
      <dgm:t>
        <a:bodyPr/>
        <a:lstStyle/>
        <a:p>
          <a:endParaRPr lang="en-US"/>
        </a:p>
      </dgm:t>
    </dgm:pt>
    <dgm:pt modelId="{4EF7464C-93CB-4703-8283-82961862F90D}" type="sibTrans" cxnId="{0CF13FA7-493F-4E2D-A51A-20BD54172D17}">
      <dgm:prSet/>
      <dgm:spPr/>
      <dgm:t>
        <a:bodyPr/>
        <a:lstStyle/>
        <a:p>
          <a:endParaRPr lang="en-US"/>
        </a:p>
      </dgm:t>
    </dgm:pt>
    <dgm:pt modelId="{8F0D7608-1006-4214-9CE5-6229D03F14FB}">
      <dgm:prSet/>
      <dgm:spPr/>
      <dgm:t>
        <a:bodyPr/>
        <a:lstStyle/>
        <a:p>
          <a:r>
            <a:rPr lang="en-US"/>
            <a:t>Devin Williams – Developer</a:t>
          </a:r>
        </a:p>
      </dgm:t>
    </dgm:pt>
    <dgm:pt modelId="{C945B728-C901-414E-87CC-61BFF8F750DC}" type="parTrans" cxnId="{DEB55B61-5EA0-474C-8B11-DC699F0D41ED}">
      <dgm:prSet/>
      <dgm:spPr/>
      <dgm:t>
        <a:bodyPr/>
        <a:lstStyle/>
        <a:p>
          <a:endParaRPr lang="en-US"/>
        </a:p>
      </dgm:t>
    </dgm:pt>
    <dgm:pt modelId="{328E8A28-A3C1-403C-896B-302051B4BC8D}" type="sibTrans" cxnId="{DEB55B61-5EA0-474C-8B11-DC699F0D41ED}">
      <dgm:prSet/>
      <dgm:spPr/>
      <dgm:t>
        <a:bodyPr/>
        <a:lstStyle/>
        <a:p>
          <a:endParaRPr lang="en-US"/>
        </a:p>
      </dgm:t>
    </dgm:pt>
    <dgm:pt modelId="{C1143CAC-2DA8-4E64-AA67-BF6A64095DA8}">
      <dgm:prSet/>
      <dgm:spPr/>
      <dgm:t>
        <a:bodyPr/>
        <a:lstStyle/>
        <a:p>
          <a:r>
            <a:rPr lang="en-US"/>
            <a:t>Paramjyot Sandhu – Sound and Animation Specialist</a:t>
          </a:r>
        </a:p>
      </dgm:t>
    </dgm:pt>
    <dgm:pt modelId="{A4CF11CD-1A0D-42F5-8E17-30EE50B738AE}" type="parTrans" cxnId="{0547D43D-D59D-45B4-A201-5992FE4BD093}">
      <dgm:prSet/>
      <dgm:spPr/>
      <dgm:t>
        <a:bodyPr/>
        <a:lstStyle/>
        <a:p>
          <a:endParaRPr lang="en-US"/>
        </a:p>
      </dgm:t>
    </dgm:pt>
    <dgm:pt modelId="{E2E6C7B1-F608-4080-96AB-DC145BA916DD}" type="sibTrans" cxnId="{0547D43D-D59D-45B4-A201-5992FE4BD093}">
      <dgm:prSet/>
      <dgm:spPr/>
      <dgm:t>
        <a:bodyPr/>
        <a:lstStyle/>
        <a:p>
          <a:endParaRPr lang="en-US"/>
        </a:p>
      </dgm:t>
    </dgm:pt>
    <dgm:pt modelId="{6434EE81-B5A7-4701-B22D-058423DAA814}">
      <dgm:prSet/>
      <dgm:spPr/>
      <dgm:t>
        <a:bodyPr/>
        <a:lstStyle/>
        <a:p>
          <a:r>
            <a:rPr lang="en-US"/>
            <a:t>Bipal Goyal – Quality Assurance Specialist</a:t>
          </a:r>
        </a:p>
      </dgm:t>
    </dgm:pt>
    <dgm:pt modelId="{0071CE6F-18A0-45D2-BC90-EFC443CA8F92}" type="parTrans" cxnId="{85D0C55A-C5FA-48CA-BCAC-FE3504BA8D4B}">
      <dgm:prSet/>
      <dgm:spPr/>
      <dgm:t>
        <a:bodyPr/>
        <a:lstStyle/>
        <a:p>
          <a:endParaRPr lang="en-US"/>
        </a:p>
      </dgm:t>
    </dgm:pt>
    <dgm:pt modelId="{1E0A9636-B9A0-45EC-A858-35B10ABF62E7}" type="sibTrans" cxnId="{85D0C55A-C5FA-48CA-BCAC-FE3504BA8D4B}">
      <dgm:prSet/>
      <dgm:spPr/>
      <dgm:t>
        <a:bodyPr/>
        <a:lstStyle/>
        <a:p>
          <a:endParaRPr lang="en-US"/>
        </a:p>
      </dgm:t>
    </dgm:pt>
    <dgm:pt modelId="{0BFB9496-55B8-4E92-BF3B-E170677AC42F}" type="pres">
      <dgm:prSet presAssocID="{D5F91A9A-04D3-4E6D-A08A-49F18E5E6753}" presName="vert0" presStyleCnt="0">
        <dgm:presLayoutVars>
          <dgm:dir/>
          <dgm:animOne val="branch"/>
          <dgm:animLvl val="lvl"/>
        </dgm:presLayoutVars>
      </dgm:prSet>
      <dgm:spPr/>
    </dgm:pt>
    <dgm:pt modelId="{E04A805A-7535-4694-AD19-1CEF1653B290}" type="pres">
      <dgm:prSet presAssocID="{1E176A40-5D5D-4EE3-BABA-418AB961F4FA}" presName="thickLine" presStyleLbl="alignNode1" presStyleIdx="0" presStyleCnt="4"/>
      <dgm:spPr/>
    </dgm:pt>
    <dgm:pt modelId="{8F19CFF8-0D18-4637-9D0D-C8E8485ED7C6}" type="pres">
      <dgm:prSet presAssocID="{1E176A40-5D5D-4EE3-BABA-418AB961F4FA}" presName="horz1" presStyleCnt="0"/>
      <dgm:spPr/>
    </dgm:pt>
    <dgm:pt modelId="{E10A9392-EF27-48EB-A5C3-6688CEFFB678}" type="pres">
      <dgm:prSet presAssocID="{1E176A40-5D5D-4EE3-BABA-418AB961F4FA}" presName="tx1" presStyleLbl="revTx" presStyleIdx="0" presStyleCnt="4"/>
      <dgm:spPr/>
    </dgm:pt>
    <dgm:pt modelId="{59B77F11-E7BF-4A83-8BCC-A10C997A8C4A}" type="pres">
      <dgm:prSet presAssocID="{1E176A40-5D5D-4EE3-BABA-418AB961F4FA}" presName="vert1" presStyleCnt="0"/>
      <dgm:spPr/>
    </dgm:pt>
    <dgm:pt modelId="{6476A99C-43D7-407A-ACE2-38C169D1C64A}" type="pres">
      <dgm:prSet presAssocID="{8F0D7608-1006-4214-9CE5-6229D03F14FB}" presName="thickLine" presStyleLbl="alignNode1" presStyleIdx="1" presStyleCnt="4"/>
      <dgm:spPr/>
    </dgm:pt>
    <dgm:pt modelId="{E1B78B5F-6AC1-42DB-85FC-249E7F2F96F1}" type="pres">
      <dgm:prSet presAssocID="{8F0D7608-1006-4214-9CE5-6229D03F14FB}" presName="horz1" presStyleCnt="0"/>
      <dgm:spPr/>
    </dgm:pt>
    <dgm:pt modelId="{8032DB8C-313F-4AFE-B03C-6DD7DC09E1EC}" type="pres">
      <dgm:prSet presAssocID="{8F0D7608-1006-4214-9CE5-6229D03F14FB}" presName="tx1" presStyleLbl="revTx" presStyleIdx="1" presStyleCnt="4"/>
      <dgm:spPr/>
    </dgm:pt>
    <dgm:pt modelId="{4AB08BF9-79DB-4DF1-B34D-177FF553B203}" type="pres">
      <dgm:prSet presAssocID="{8F0D7608-1006-4214-9CE5-6229D03F14FB}" presName="vert1" presStyleCnt="0"/>
      <dgm:spPr/>
    </dgm:pt>
    <dgm:pt modelId="{368E8198-5E64-4566-86B5-E9F0C104ED49}" type="pres">
      <dgm:prSet presAssocID="{C1143CAC-2DA8-4E64-AA67-BF6A64095DA8}" presName="thickLine" presStyleLbl="alignNode1" presStyleIdx="2" presStyleCnt="4"/>
      <dgm:spPr/>
    </dgm:pt>
    <dgm:pt modelId="{993D09F0-8F51-4567-B39C-8CD18D3F0DEB}" type="pres">
      <dgm:prSet presAssocID="{C1143CAC-2DA8-4E64-AA67-BF6A64095DA8}" presName="horz1" presStyleCnt="0"/>
      <dgm:spPr/>
    </dgm:pt>
    <dgm:pt modelId="{937A6AA6-A25F-4ED7-8C38-53E02A445C86}" type="pres">
      <dgm:prSet presAssocID="{C1143CAC-2DA8-4E64-AA67-BF6A64095DA8}" presName="tx1" presStyleLbl="revTx" presStyleIdx="2" presStyleCnt="4"/>
      <dgm:spPr/>
    </dgm:pt>
    <dgm:pt modelId="{F9636AED-4FD2-419E-9887-AA6CA62DB93E}" type="pres">
      <dgm:prSet presAssocID="{C1143CAC-2DA8-4E64-AA67-BF6A64095DA8}" presName="vert1" presStyleCnt="0"/>
      <dgm:spPr/>
    </dgm:pt>
    <dgm:pt modelId="{077D9C5B-CAE1-4302-9208-AECAD2DFC753}" type="pres">
      <dgm:prSet presAssocID="{6434EE81-B5A7-4701-B22D-058423DAA814}" presName="thickLine" presStyleLbl="alignNode1" presStyleIdx="3" presStyleCnt="4"/>
      <dgm:spPr/>
    </dgm:pt>
    <dgm:pt modelId="{43A84A36-618C-4F1C-A599-48F2C21E8EEF}" type="pres">
      <dgm:prSet presAssocID="{6434EE81-B5A7-4701-B22D-058423DAA814}" presName="horz1" presStyleCnt="0"/>
      <dgm:spPr/>
    </dgm:pt>
    <dgm:pt modelId="{755DEE41-F73C-437D-86D5-84830F3ABD08}" type="pres">
      <dgm:prSet presAssocID="{6434EE81-B5A7-4701-B22D-058423DAA814}" presName="tx1" presStyleLbl="revTx" presStyleIdx="3" presStyleCnt="4"/>
      <dgm:spPr/>
    </dgm:pt>
    <dgm:pt modelId="{48E004B8-652E-4734-9402-22C55806C36A}" type="pres">
      <dgm:prSet presAssocID="{6434EE81-B5A7-4701-B22D-058423DAA814}" presName="vert1" presStyleCnt="0"/>
      <dgm:spPr/>
    </dgm:pt>
  </dgm:ptLst>
  <dgm:cxnLst>
    <dgm:cxn modelId="{5ABA1F30-7149-4F92-A781-1F07CD18DD9E}" type="presOf" srcId="{D5F91A9A-04D3-4E6D-A08A-49F18E5E6753}" destId="{0BFB9496-55B8-4E92-BF3B-E170677AC42F}" srcOrd="0" destOrd="0" presId="urn:microsoft.com/office/officeart/2008/layout/LinedList"/>
    <dgm:cxn modelId="{0547D43D-D59D-45B4-A201-5992FE4BD093}" srcId="{D5F91A9A-04D3-4E6D-A08A-49F18E5E6753}" destId="{C1143CAC-2DA8-4E64-AA67-BF6A64095DA8}" srcOrd="2" destOrd="0" parTransId="{A4CF11CD-1A0D-42F5-8E17-30EE50B738AE}" sibTransId="{E2E6C7B1-F608-4080-96AB-DC145BA916DD}"/>
    <dgm:cxn modelId="{DEB55B61-5EA0-474C-8B11-DC699F0D41ED}" srcId="{D5F91A9A-04D3-4E6D-A08A-49F18E5E6753}" destId="{8F0D7608-1006-4214-9CE5-6229D03F14FB}" srcOrd="1" destOrd="0" parTransId="{C945B728-C901-414E-87CC-61BFF8F750DC}" sibTransId="{328E8A28-A3C1-403C-896B-302051B4BC8D}"/>
    <dgm:cxn modelId="{F3C3F742-778A-47A2-B937-A5AAD91002CA}" type="presOf" srcId="{1E176A40-5D5D-4EE3-BABA-418AB961F4FA}" destId="{E10A9392-EF27-48EB-A5C3-6688CEFFB678}" srcOrd="0" destOrd="0" presId="urn:microsoft.com/office/officeart/2008/layout/LinedList"/>
    <dgm:cxn modelId="{85D0C55A-C5FA-48CA-BCAC-FE3504BA8D4B}" srcId="{D5F91A9A-04D3-4E6D-A08A-49F18E5E6753}" destId="{6434EE81-B5A7-4701-B22D-058423DAA814}" srcOrd="3" destOrd="0" parTransId="{0071CE6F-18A0-45D2-BC90-EFC443CA8F92}" sibTransId="{1E0A9636-B9A0-45EC-A858-35B10ABF62E7}"/>
    <dgm:cxn modelId="{8CDDD3A6-B3A5-42D7-AF6B-EAA30EF4FC54}" type="presOf" srcId="{C1143CAC-2DA8-4E64-AA67-BF6A64095DA8}" destId="{937A6AA6-A25F-4ED7-8C38-53E02A445C86}" srcOrd="0" destOrd="0" presId="urn:microsoft.com/office/officeart/2008/layout/LinedList"/>
    <dgm:cxn modelId="{0CF13FA7-493F-4E2D-A51A-20BD54172D17}" srcId="{D5F91A9A-04D3-4E6D-A08A-49F18E5E6753}" destId="{1E176A40-5D5D-4EE3-BABA-418AB961F4FA}" srcOrd="0" destOrd="0" parTransId="{7C392AC2-713A-4F2D-B289-5046EADA38DB}" sibTransId="{4EF7464C-93CB-4703-8283-82961862F90D}"/>
    <dgm:cxn modelId="{93CB3FCF-7263-4E30-A277-01898D11F6C0}" type="presOf" srcId="{8F0D7608-1006-4214-9CE5-6229D03F14FB}" destId="{8032DB8C-313F-4AFE-B03C-6DD7DC09E1EC}" srcOrd="0" destOrd="0" presId="urn:microsoft.com/office/officeart/2008/layout/LinedList"/>
    <dgm:cxn modelId="{6BDAA0DB-7816-4177-97E0-DDBE5FA60CB9}" type="presOf" srcId="{6434EE81-B5A7-4701-B22D-058423DAA814}" destId="{755DEE41-F73C-437D-86D5-84830F3ABD08}" srcOrd="0" destOrd="0" presId="urn:microsoft.com/office/officeart/2008/layout/LinedList"/>
    <dgm:cxn modelId="{E99A1227-81CA-4942-AA80-951FF8AE27A2}" type="presParOf" srcId="{0BFB9496-55B8-4E92-BF3B-E170677AC42F}" destId="{E04A805A-7535-4694-AD19-1CEF1653B290}" srcOrd="0" destOrd="0" presId="urn:microsoft.com/office/officeart/2008/layout/LinedList"/>
    <dgm:cxn modelId="{C314B69E-F6F0-41FB-97ED-2117AABB22E1}" type="presParOf" srcId="{0BFB9496-55B8-4E92-BF3B-E170677AC42F}" destId="{8F19CFF8-0D18-4637-9D0D-C8E8485ED7C6}" srcOrd="1" destOrd="0" presId="urn:microsoft.com/office/officeart/2008/layout/LinedList"/>
    <dgm:cxn modelId="{1D753630-281E-4DB9-B0BE-410BBACF3C24}" type="presParOf" srcId="{8F19CFF8-0D18-4637-9D0D-C8E8485ED7C6}" destId="{E10A9392-EF27-48EB-A5C3-6688CEFFB678}" srcOrd="0" destOrd="0" presId="urn:microsoft.com/office/officeart/2008/layout/LinedList"/>
    <dgm:cxn modelId="{96A04A66-8944-42E7-97DA-0820C0096D53}" type="presParOf" srcId="{8F19CFF8-0D18-4637-9D0D-C8E8485ED7C6}" destId="{59B77F11-E7BF-4A83-8BCC-A10C997A8C4A}" srcOrd="1" destOrd="0" presId="urn:microsoft.com/office/officeart/2008/layout/LinedList"/>
    <dgm:cxn modelId="{4E3D090A-A8A7-4CBC-B0C5-ED7FF30FB342}" type="presParOf" srcId="{0BFB9496-55B8-4E92-BF3B-E170677AC42F}" destId="{6476A99C-43D7-407A-ACE2-38C169D1C64A}" srcOrd="2" destOrd="0" presId="urn:microsoft.com/office/officeart/2008/layout/LinedList"/>
    <dgm:cxn modelId="{416767D0-509B-488E-992E-27FD002B1A5C}" type="presParOf" srcId="{0BFB9496-55B8-4E92-BF3B-E170677AC42F}" destId="{E1B78B5F-6AC1-42DB-85FC-249E7F2F96F1}" srcOrd="3" destOrd="0" presId="urn:microsoft.com/office/officeart/2008/layout/LinedList"/>
    <dgm:cxn modelId="{ED8066D9-77B0-403F-93E1-ED2D95087E4E}" type="presParOf" srcId="{E1B78B5F-6AC1-42DB-85FC-249E7F2F96F1}" destId="{8032DB8C-313F-4AFE-B03C-6DD7DC09E1EC}" srcOrd="0" destOrd="0" presId="urn:microsoft.com/office/officeart/2008/layout/LinedList"/>
    <dgm:cxn modelId="{6440507D-9DDF-400E-B6D3-A4C0B5C5C89C}" type="presParOf" srcId="{E1B78B5F-6AC1-42DB-85FC-249E7F2F96F1}" destId="{4AB08BF9-79DB-4DF1-B34D-177FF553B203}" srcOrd="1" destOrd="0" presId="urn:microsoft.com/office/officeart/2008/layout/LinedList"/>
    <dgm:cxn modelId="{56AC3BC0-6177-4BE6-8CDD-6F773B64E748}" type="presParOf" srcId="{0BFB9496-55B8-4E92-BF3B-E170677AC42F}" destId="{368E8198-5E64-4566-86B5-E9F0C104ED49}" srcOrd="4" destOrd="0" presId="urn:microsoft.com/office/officeart/2008/layout/LinedList"/>
    <dgm:cxn modelId="{0DD5A7F5-1633-497F-A7E9-79585EB13F22}" type="presParOf" srcId="{0BFB9496-55B8-4E92-BF3B-E170677AC42F}" destId="{993D09F0-8F51-4567-B39C-8CD18D3F0DEB}" srcOrd="5" destOrd="0" presId="urn:microsoft.com/office/officeart/2008/layout/LinedList"/>
    <dgm:cxn modelId="{C4A75CBF-29D8-41D1-B266-B6140FFDCAEE}" type="presParOf" srcId="{993D09F0-8F51-4567-B39C-8CD18D3F0DEB}" destId="{937A6AA6-A25F-4ED7-8C38-53E02A445C86}" srcOrd="0" destOrd="0" presId="urn:microsoft.com/office/officeart/2008/layout/LinedList"/>
    <dgm:cxn modelId="{C2FDB998-D196-4266-9D29-129B4799AC34}" type="presParOf" srcId="{993D09F0-8F51-4567-B39C-8CD18D3F0DEB}" destId="{F9636AED-4FD2-419E-9887-AA6CA62DB93E}" srcOrd="1" destOrd="0" presId="urn:microsoft.com/office/officeart/2008/layout/LinedList"/>
    <dgm:cxn modelId="{259A5EDE-C467-455B-B7DB-FEEE19838675}" type="presParOf" srcId="{0BFB9496-55B8-4E92-BF3B-E170677AC42F}" destId="{077D9C5B-CAE1-4302-9208-AECAD2DFC753}" srcOrd="6" destOrd="0" presId="urn:microsoft.com/office/officeart/2008/layout/LinedList"/>
    <dgm:cxn modelId="{907A30FF-E17D-422C-A0C7-44D8C3D7E23C}" type="presParOf" srcId="{0BFB9496-55B8-4E92-BF3B-E170677AC42F}" destId="{43A84A36-618C-4F1C-A599-48F2C21E8EEF}" srcOrd="7" destOrd="0" presId="urn:microsoft.com/office/officeart/2008/layout/LinedList"/>
    <dgm:cxn modelId="{44EBD187-241A-47C4-A2C6-568C8A5C16BB}" type="presParOf" srcId="{43A84A36-618C-4F1C-A599-48F2C21E8EEF}" destId="{755DEE41-F73C-437D-86D5-84830F3ABD08}" srcOrd="0" destOrd="0" presId="urn:microsoft.com/office/officeart/2008/layout/LinedList"/>
    <dgm:cxn modelId="{E0C5B695-E63F-4F51-8C17-ED2A953231AF}" type="presParOf" srcId="{43A84A36-618C-4F1C-A599-48F2C21E8EEF}" destId="{48E004B8-652E-4734-9402-22C55806C3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560106-E0B1-4298-8CC4-BD4EB91E5BA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55D4B7-F918-4152-A5DE-AC5F9463DFF3}">
      <dgm:prSet/>
      <dgm:spPr/>
      <dgm:t>
        <a:bodyPr/>
        <a:lstStyle/>
        <a:p>
          <a:r>
            <a:rPr lang="en-US"/>
            <a:t>We created a group channel over MS Teams where we met pretty much every night at 10pm over the past 10 days.</a:t>
          </a:r>
        </a:p>
      </dgm:t>
    </dgm:pt>
    <dgm:pt modelId="{7FE15822-B613-4157-BBD7-BFA07AE0E85E}" type="parTrans" cxnId="{E40F15AB-650B-415C-A47B-6F68D8BFA421}">
      <dgm:prSet/>
      <dgm:spPr/>
      <dgm:t>
        <a:bodyPr/>
        <a:lstStyle/>
        <a:p>
          <a:endParaRPr lang="en-US"/>
        </a:p>
      </dgm:t>
    </dgm:pt>
    <dgm:pt modelId="{46FF54DE-C723-4F83-856F-CE5329CDAD41}" type="sibTrans" cxnId="{E40F15AB-650B-415C-A47B-6F68D8BFA421}">
      <dgm:prSet/>
      <dgm:spPr/>
      <dgm:t>
        <a:bodyPr/>
        <a:lstStyle/>
        <a:p>
          <a:endParaRPr lang="en-US"/>
        </a:p>
      </dgm:t>
    </dgm:pt>
    <dgm:pt modelId="{EABCFBB5-9E21-48EB-8946-6BB56A868A32}">
      <dgm:prSet/>
      <dgm:spPr/>
      <dgm:t>
        <a:bodyPr/>
        <a:lstStyle/>
        <a:p>
          <a:r>
            <a:rPr lang="en-US"/>
            <a:t>We started by creating first scene of the jungle theme by adding a player sprite sheet and worked our way from there. </a:t>
          </a:r>
        </a:p>
      </dgm:t>
    </dgm:pt>
    <dgm:pt modelId="{A313E641-141E-43D7-9760-8913CFE41CEE}" type="parTrans" cxnId="{4F0B8BA5-F1C9-4972-BC6A-ECE3E66F175A}">
      <dgm:prSet/>
      <dgm:spPr/>
      <dgm:t>
        <a:bodyPr/>
        <a:lstStyle/>
        <a:p>
          <a:endParaRPr lang="en-US"/>
        </a:p>
      </dgm:t>
    </dgm:pt>
    <dgm:pt modelId="{29163D6D-33ED-4236-813B-4E11172AA9C7}" type="sibTrans" cxnId="{4F0B8BA5-F1C9-4972-BC6A-ECE3E66F175A}">
      <dgm:prSet/>
      <dgm:spPr/>
      <dgm:t>
        <a:bodyPr/>
        <a:lstStyle/>
        <a:p>
          <a:endParaRPr lang="en-US"/>
        </a:p>
      </dgm:t>
    </dgm:pt>
    <dgm:pt modelId="{150B5723-6660-407D-B097-E43095CCC15F}">
      <dgm:prSet/>
      <dgm:spPr/>
      <dgm:t>
        <a:bodyPr/>
        <a:lstStyle/>
        <a:p>
          <a:r>
            <a:rPr lang="en-US"/>
            <a:t>We kept adding more objects like coins, platforms, obstacles in the scene. </a:t>
          </a:r>
        </a:p>
      </dgm:t>
    </dgm:pt>
    <dgm:pt modelId="{856A5DC3-C2C2-4EC1-8061-A2698A27A52E}" type="parTrans" cxnId="{580D40FD-EB66-47EE-B5CB-6CDBC829E202}">
      <dgm:prSet/>
      <dgm:spPr/>
      <dgm:t>
        <a:bodyPr/>
        <a:lstStyle/>
        <a:p>
          <a:endParaRPr lang="en-US"/>
        </a:p>
      </dgm:t>
    </dgm:pt>
    <dgm:pt modelId="{AE6C9CCF-62E0-4501-8526-D88E2626B678}" type="sibTrans" cxnId="{580D40FD-EB66-47EE-B5CB-6CDBC829E202}">
      <dgm:prSet/>
      <dgm:spPr/>
      <dgm:t>
        <a:bodyPr/>
        <a:lstStyle/>
        <a:p>
          <a:endParaRPr lang="en-US"/>
        </a:p>
      </dgm:t>
    </dgm:pt>
    <dgm:pt modelId="{7240DB05-9B65-4388-9027-396B873CEE20}">
      <dgm:prSet/>
      <dgm:spPr/>
      <dgm:t>
        <a:bodyPr/>
        <a:lstStyle/>
        <a:p>
          <a:r>
            <a:rPr lang="en-US"/>
            <a:t>We focused on functionality over design since we necessarily didn’t know how our final game would look like at that point in time, but we wanted to complete features of game objects that were already added.</a:t>
          </a:r>
        </a:p>
      </dgm:t>
    </dgm:pt>
    <dgm:pt modelId="{DE0ABF6B-72E5-4468-B2F9-E5D63CA1FA77}" type="parTrans" cxnId="{57A6ECDD-D6C1-4A6B-8428-0928DEA14329}">
      <dgm:prSet/>
      <dgm:spPr/>
      <dgm:t>
        <a:bodyPr/>
        <a:lstStyle/>
        <a:p>
          <a:endParaRPr lang="en-US"/>
        </a:p>
      </dgm:t>
    </dgm:pt>
    <dgm:pt modelId="{E1A8A92C-7A4D-40DC-A9DA-84FFF18CC7DD}" type="sibTrans" cxnId="{57A6ECDD-D6C1-4A6B-8428-0928DEA14329}">
      <dgm:prSet/>
      <dgm:spPr/>
      <dgm:t>
        <a:bodyPr/>
        <a:lstStyle/>
        <a:p>
          <a:endParaRPr lang="en-US"/>
        </a:p>
      </dgm:t>
    </dgm:pt>
    <dgm:pt modelId="{237F918F-6D6E-443C-95F5-7A72A005B418}">
      <dgm:prSet/>
      <dgm:spPr/>
      <dgm:t>
        <a:bodyPr/>
        <a:lstStyle/>
        <a:p>
          <a:r>
            <a:rPr lang="en-US"/>
            <a:t>We added sounds and animations together as we were adding more game objects in the game. </a:t>
          </a:r>
        </a:p>
      </dgm:t>
    </dgm:pt>
    <dgm:pt modelId="{19BEF7A0-3BEE-4E4F-BEAB-B77E289404FA}" type="parTrans" cxnId="{57C5D659-01BE-4FFD-BA0E-A4BFC42F07B7}">
      <dgm:prSet/>
      <dgm:spPr/>
      <dgm:t>
        <a:bodyPr/>
        <a:lstStyle/>
        <a:p>
          <a:endParaRPr lang="en-US"/>
        </a:p>
      </dgm:t>
    </dgm:pt>
    <dgm:pt modelId="{9CD3283C-5729-421F-8BA9-20841410BB5A}" type="sibTrans" cxnId="{57C5D659-01BE-4FFD-BA0E-A4BFC42F07B7}">
      <dgm:prSet/>
      <dgm:spPr/>
      <dgm:t>
        <a:bodyPr/>
        <a:lstStyle/>
        <a:p>
          <a:endParaRPr lang="en-US"/>
        </a:p>
      </dgm:t>
    </dgm:pt>
    <dgm:pt modelId="{7B503BBE-665E-4640-AFD6-9AE3E801A29B}">
      <dgm:prSet/>
      <dgm:spPr/>
      <dgm:t>
        <a:bodyPr/>
        <a:lstStyle/>
        <a:p>
          <a:r>
            <a:rPr lang="en-US"/>
            <a:t>We assigned roles and responsibilities to each group member so that we can save time. </a:t>
          </a:r>
        </a:p>
      </dgm:t>
    </dgm:pt>
    <dgm:pt modelId="{11F80052-07AC-4826-9E08-FCE853C6C7F3}" type="parTrans" cxnId="{C42F950C-18AB-41C9-81F3-D307DA42D2C8}">
      <dgm:prSet/>
      <dgm:spPr/>
      <dgm:t>
        <a:bodyPr/>
        <a:lstStyle/>
        <a:p>
          <a:endParaRPr lang="en-US"/>
        </a:p>
      </dgm:t>
    </dgm:pt>
    <dgm:pt modelId="{4725C12D-CD42-45A6-AB6F-B6EF692F65C3}" type="sibTrans" cxnId="{C42F950C-18AB-41C9-81F3-D307DA42D2C8}">
      <dgm:prSet/>
      <dgm:spPr/>
      <dgm:t>
        <a:bodyPr/>
        <a:lstStyle/>
        <a:p>
          <a:endParaRPr lang="en-US"/>
        </a:p>
      </dgm:t>
    </dgm:pt>
    <dgm:pt modelId="{171E9451-E8AA-426C-BE08-D63FA66AB38A}">
      <dgm:prSet/>
      <dgm:spPr/>
      <dgm:t>
        <a:bodyPr/>
        <a:lstStyle/>
        <a:p>
          <a:r>
            <a:rPr lang="en-US"/>
            <a:t>We created different branches for ourselves and merge them together as a team. </a:t>
          </a:r>
        </a:p>
      </dgm:t>
    </dgm:pt>
    <dgm:pt modelId="{C8F723AC-2B81-4577-BE82-4C6BC5BD2C83}" type="parTrans" cxnId="{80DDA99A-6D02-44F5-A78B-1F3178F911C0}">
      <dgm:prSet/>
      <dgm:spPr/>
      <dgm:t>
        <a:bodyPr/>
        <a:lstStyle/>
        <a:p>
          <a:endParaRPr lang="en-US"/>
        </a:p>
      </dgm:t>
    </dgm:pt>
    <dgm:pt modelId="{4BE51B1F-779F-493D-A80A-CDDD7544B228}" type="sibTrans" cxnId="{80DDA99A-6D02-44F5-A78B-1F3178F911C0}">
      <dgm:prSet/>
      <dgm:spPr/>
      <dgm:t>
        <a:bodyPr/>
        <a:lstStyle/>
        <a:p>
          <a:endParaRPr lang="en-US"/>
        </a:p>
      </dgm:t>
    </dgm:pt>
    <dgm:pt modelId="{CB2EBA0D-7A6B-433F-A3C7-96C8275EB82B}" type="pres">
      <dgm:prSet presAssocID="{7D560106-E0B1-4298-8CC4-BD4EB91E5BAD}" presName="root" presStyleCnt="0">
        <dgm:presLayoutVars>
          <dgm:dir/>
          <dgm:resizeHandles val="exact"/>
        </dgm:presLayoutVars>
      </dgm:prSet>
      <dgm:spPr/>
    </dgm:pt>
    <dgm:pt modelId="{401A7C3A-66C9-4EBD-A5AF-F204371529A9}" type="pres">
      <dgm:prSet presAssocID="{7D560106-E0B1-4298-8CC4-BD4EB91E5BAD}" presName="container" presStyleCnt="0">
        <dgm:presLayoutVars>
          <dgm:dir/>
          <dgm:resizeHandles val="exact"/>
        </dgm:presLayoutVars>
      </dgm:prSet>
      <dgm:spPr/>
    </dgm:pt>
    <dgm:pt modelId="{9C50B8D8-FD73-4573-AB39-B2A0A16F1FA2}" type="pres">
      <dgm:prSet presAssocID="{C055D4B7-F918-4152-A5DE-AC5F9463DFF3}" presName="compNode" presStyleCnt="0"/>
      <dgm:spPr/>
    </dgm:pt>
    <dgm:pt modelId="{B5B5F81B-33B4-486E-8414-C1D8B8D964BC}" type="pres">
      <dgm:prSet presAssocID="{C055D4B7-F918-4152-A5DE-AC5F9463DFF3}" presName="iconBgRect" presStyleLbl="bgShp" presStyleIdx="0" presStyleCnt="7"/>
      <dgm:spPr/>
    </dgm:pt>
    <dgm:pt modelId="{9DF3009D-98B6-4910-A01E-CBB06310B202}" type="pres">
      <dgm:prSet presAssocID="{C055D4B7-F918-4152-A5DE-AC5F9463DFF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56FCCB13-B5CC-4C8D-89CD-5D0FA7660032}" type="pres">
      <dgm:prSet presAssocID="{C055D4B7-F918-4152-A5DE-AC5F9463DFF3}" presName="spaceRect" presStyleCnt="0"/>
      <dgm:spPr/>
    </dgm:pt>
    <dgm:pt modelId="{04C0BD4B-537E-43F4-8595-BABD2D72A9AA}" type="pres">
      <dgm:prSet presAssocID="{C055D4B7-F918-4152-A5DE-AC5F9463DFF3}" presName="textRect" presStyleLbl="revTx" presStyleIdx="0" presStyleCnt="7">
        <dgm:presLayoutVars>
          <dgm:chMax val="1"/>
          <dgm:chPref val="1"/>
        </dgm:presLayoutVars>
      </dgm:prSet>
      <dgm:spPr/>
    </dgm:pt>
    <dgm:pt modelId="{51FD6D16-46A7-46E4-A160-2B3CF2B3D250}" type="pres">
      <dgm:prSet presAssocID="{46FF54DE-C723-4F83-856F-CE5329CDAD41}" presName="sibTrans" presStyleLbl="sibTrans2D1" presStyleIdx="0" presStyleCnt="0"/>
      <dgm:spPr/>
    </dgm:pt>
    <dgm:pt modelId="{38088351-9C34-4E2C-A50C-7489FF678AE5}" type="pres">
      <dgm:prSet presAssocID="{EABCFBB5-9E21-48EB-8946-6BB56A868A32}" presName="compNode" presStyleCnt="0"/>
      <dgm:spPr/>
    </dgm:pt>
    <dgm:pt modelId="{343ADD06-508A-4AE1-835C-A9F5CF5033EC}" type="pres">
      <dgm:prSet presAssocID="{EABCFBB5-9E21-48EB-8946-6BB56A868A32}" presName="iconBgRect" presStyleLbl="bgShp" presStyleIdx="1" presStyleCnt="7"/>
      <dgm:spPr/>
    </dgm:pt>
    <dgm:pt modelId="{F21101CD-0E0E-4772-8C1E-92F6522B0D5A}" type="pres">
      <dgm:prSet presAssocID="{EABCFBB5-9E21-48EB-8946-6BB56A868A3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1E15B4CD-6F11-4CD5-90D5-EC9FE13F702B}" type="pres">
      <dgm:prSet presAssocID="{EABCFBB5-9E21-48EB-8946-6BB56A868A32}" presName="spaceRect" presStyleCnt="0"/>
      <dgm:spPr/>
    </dgm:pt>
    <dgm:pt modelId="{9612E0F8-4EEC-43DA-87F4-F101B520ACD1}" type="pres">
      <dgm:prSet presAssocID="{EABCFBB5-9E21-48EB-8946-6BB56A868A32}" presName="textRect" presStyleLbl="revTx" presStyleIdx="1" presStyleCnt="7">
        <dgm:presLayoutVars>
          <dgm:chMax val="1"/>
          <dgm:chPref val="1"/>
        </dgm:presLayoutVars>
      </dgm:prSet>
      <dgm:spPr/>
    </dgm:pt>
    <dgm:pt modelId="{BB818D7D-8CE5-4CC1-8945-031A0E12AB5B}" type="pres">
      <dgm:prSet presAssocID="{29163D6D-33ED-4236-813B-4E11172AA9C7}" presName="sibTrans" presStyleLbl="sibTrans2D1" presStyleIdx="0" presStyleCnt="0"/>
      <dgm:spPr/>
    </dgm:pt>
    <dgm:pt modelId="{ADEB8A9F-1342-4650-9D23-A07D8A79CC6D}" type="pres">
      <dgm:prSet presAssocID="{150B5723-6660-407D-B097-E43095CCC15F}" presName="compNode" presStyleCnt="0"/>
      <dgm:spPr/>
    </dgm:pt>
    <dgm:pt modelId="{49C1FBA9-0A31-4435-AACE-6DFBFEB1E061}" type="pres">
      <dgm:prSet presAssocID="{150B5723-6660-407D-B097-E43095CCC15F}" presName="iconBgRect" presStyleLbl="bgShp" presStyleIdx="2" presStyleCnt="7"/>
      <dgm:spPr/>
    </dgm:pt>
    <dgm:pt modelId="{04329831-F8BF-4064-8DE8-BB98B62C024E}" type="pres">
      <dgm:prSet presAssocID="{150B5723-6660-407D-B097-E43095CCC1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0DBC90BE-A27D-469C-A14F-B5B400A77832}" type="pres">
      <dgm:prSet presAssocID="{150B5723-6660-407D-B097-E43095CCC15F}" presName="spaceRect" presStyleCnt="0"/>
      <dgm:spPr/>
    </dgm:pt>
    <dgm:pt modelId="{D5B6DD26-E349-4A8F-BDEA-14B0603FAF3C}" type="pres">
      <dgm:prSet presAssocID="{150B5723-6660-407D-B097-E43095CCC15F}" presName="textRect" presStyleLbl="revTx" presStyleIdx="2" presStyleCnt="7">
        <dgm:presLayoutVars>
          <dgm:chMax val="1"/>
          <dgm:chPref val="1"/>
        </dgm:presLayoutVars>
      </dgm:prSet>
      <dgm:spPr/>
    </dgm:pt>
    <dgm:pt modelId="{A5877DEA-30B0-4B1E-AB66-DCF0632F1A23}" type="pres">
      <dgm:prSet presAssocID="{AE6C9CCF-62E0-4501-8526-D88E2626B678}" presName="sibTrans" presStyleLbl="sibTrans2D1" presStyleIdx="0" presStyleCnt="0"/>
      <dgm:spPr/>
    </dgm:pt>
    <dgm:pt modelId="{39264939-0E1F-4DBC-872D-FE470AA2234C}" type="pres">
      <dgm:prSet presAssocID="{7240DB05-9B65-4388-9027-396B873CEE20}" presName="compNode" presStyleCnt="0"/>
      <dgm:spPr/>
    </dgm:pt>
    <dgm:pt modelId="{52D0D138-09C2-427A-9797-CE0C7FF1347A}" type="pres">
      <dgm:prSet presAssocID="{7240DB05-9B65-4388-9027-396B873CEE20}" presName="iconBgRect" presStyleLbl="bgShp" presStyleIdx="3" presStyleCnt="7"/>
      <dgm:spPr/>
    </dgm:pt>
    <dgm:pt modelId="{232570DF-7E58-4E05-AD15-BE39169A275A}" type="pres">
      <dgm:prSet presAssocID="{7240DB05-9B65-4388-9027-396B873CEE2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41B82C64-DBE6-44ED-BB04-6131C4C61939}" type="pres">
      <dgm:prSet presAssocID="{7240DB05-9B65-4388-9027-396B873CEE20}" presName="spaceRect" presStyleCnt="0"/>
      <dgm:spPr/>
    </dgm:pt>
    <dgm:pt modelId="{0905E5D6-DFAD-44E4-A661-7CAA5C02876B}" type="pres">
      <dgm:prSet presAssocID="{7240DB05-9B65-4388-9027-396B873CEE20}" presName="textRect" presStyleLbl="revTx" presStyleIdx="3" presStyleCnt="7">
        <dgm:presLayoutVars>
          <dgm:chMax val="1"/>
          <dgm:chPref val="1"/>
        </dgm:presLayoutVars>
      </dgm:prSet>
      <dgm:spPr/>
    </dgm:pt>
    <dgm:pt modelId="{3AF0AB07-CF31-4DF1-A751-350E2088FE61}" type="pres">
      <dgm:prSet presAssocID="{E1A8A92C-7A4D-40DC-A9DA-84FFF18CC7DD}" presName="sibTrans" presStyleLbl="sibTrans2D1" presStyleIdx="0" presStyleCnt="0"/>
      <dgm:spPr/>
    </dgm:pt>
    <dgm:pt modelId="{2EBB9C7D-06A0-42A2-8CC3-7FBAB7F20CCD}" type="pres">
      <dgm:prSet presAssocID="{237F918F-6D6E-443C-95F5-7A72A005B418}" presName="compNode" presStyleCnt="0"/>
      <dgm:spPr/>
    </dgm:pt>
    <dgm:pt modelId="{3CCFDF8B-989D-4258-9836-1149C7CC8168}" type="pres">
      <dgm:prSet presAssocID="{237F918F-6D6E-443C-95F5-7A72A005B418}" presName="iconBgRect" presStyleLbl="bgShp" presStyleIdx="4" presStyleCnt="7"/>
      <dgm:spPr/>
    </dgm:pt>
    <dgm:pt modelId="{A30383FE-1065-4A02-BBE6-2103329CA8C3}" type="pres">
      <dgm:prSet presAssocID="{237F918F-6D6E-443C-95F5-7A72A005B41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me controller"/>
        </a:ext>
      </dgm:extLst>
    </dgm:pt>
    <dgm:pt modelId="{ECAA6A43-6781-4CBF-94F0-91781D8AC291}" type="pres">
      <dgm:prSet presAssocID="{237F918F-6D6E-443C-95F5-7A72A005B418}" presName="spaceRect" presStyleCnt="0"/>
      <dgm:spPr/>
    </dgm:pt>
    <dgm:pt modelId="{30BD0AA8-915C-4F0E-B782-6FD8FD3FE41D}" type="pres">
      <dgm:prSet presAssocID="{237F918F-6D6E-443C-95F5-7A72A005B418}" presName="textRect" presStyleLbl="revTx" presStyleIdx="4" presStyleCnt="7">
        <dgm:presLayoutVars>
          <dgm:chMax val="1"/>
          <dgm:chPref val="1"/>
        </dgm:presLayoutVars>
      </dgm:prSet>
      <dgm:spPr/>
    </dgm:pt>
    <dgm:pt modelId="{CB9AEF61-7B34-4455-B317-F23785426CCA}" type="pres">
      <dgm:prSet presAssocID="{9CD3283C-5729-421F-8BA9-20841410BB5A}" presName="sibTrans" presStyleLbl="sibTrans2D1" presStyleIdx="0" presStyleCnt="0"/>
      <dgm:spPr/>
    </dgm:pt>
    <dgm:pt modelId="{D562A06D-1AC1-425C-B9F0-7CCE7875D4F8}" type="pres">
      <dgm:prSet presAssocID="{7B503BBE-665E-4640-AFD6-9AE3E801A29B}" presName="compNode" presStyleCnt="0"/>
      <dgm:spPr/>
    </dgm:pt>
    <dgm:pt modelId="{DCF82DDF-0124-45D9-A746-C35137251412}" type="pres">
      <dgm:prSet presAssocID="{7B503BBE-665E-4640-AFD6-9AE3E801A29B}" presName="iconBgRect" presStyleLbl="bgShp" presStyleIdx="5" presStyleCnt="7"/>
      <dgm:spPr/>
    </dgm:pt>
    <dgm:pt modelId="{53FDF5FC-0814-479A-89A0-6C2DDC41451B}" type="pres">
      <dgm:prSet presAssocID="{7B503BBE-665E-4640-AFD6-9AE3E801A29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are With Person"/>
        </a:ext>
      </dgm:extLst>
    </dgm:pt>
    <dgm:pt modelId="{2BBC6C76-E31C-45DB-9F1B-DF6CA24B1D8C}" type="pres">
      <dgm:prSet presAssocID="{7B503BBE-665E-4640-AFD6-9AE3E801A29B}" presName="spaceRect" presStyleCnt="0"/>
      <dgm:spPr/>
    </dgm:pt>
    <dgm:pt modelId="{E1B10623-70C3-43E6-A9C1-A80EAA075458}" type="pres">
      <dgm:prSet presAssocID="{7B503BBE-665E-4640-AFD6-9AE3E801A29B}" presName="textRect" presStyleLbl="revTx" presStyleIdx="5" presStyleCnt="7">
        <dgm:presLayoutVars>
          <dgm:chMax val="1"/>
          <dgm:chPref val="1"/>
        </dgm:presLayoutVars>
      </dgm:prSet>
      <dgm:spPr/>
    </dgm:pt>
    <dgm:pt modelId="{EEBB78FE-19F6-4622-9079-29F9F1B7ED6E}" type="pres">
      <dgm:prSet presAssocID="{4725C12D-CD42-45A6-AB6F-B6EF692F65C3}" presName="sibTrans" presStyleLbl="sibTrans2D1" presStyleIdx="0" presStyleCnt="0"/>
      <dgm:spPr/>
    </dgm:pt>
    <dgm:pt modelId="{19B035E2-9424-445F-8BCD-9D8110E9D4F6}" type="pres">
      <dgm:prSet presAssocID="{171E9451-E8AA-426C-BE08-D63FA66AB38A}" presName="compNode" presStyleCnt="0"/>
      <dgm:spPr/>
    </dgm:pt>
    <dgm:pt modelId="{0DA0E3D6-A5D9-4A67-9D7F-013E1EC7E356}" type="pres">
      <dgm:prSet presAssocID="{171E9451-E8AA-426C-BE08-D63FA66AB38A}" presName="iconBgRect" presStyleLbl="bgShp" presStyleIdx="6" presStyleCnt="7"/>
      <dgm:spPr/>
    </dgm:pt>
    <dgm:pt modelId="{A7ED547A-56D4-438E-B442-8C619E0FB626}" type="pres">
      <dgm:prSet presAssocID="{171E9451-E8AA-426C-BE08-D63FA66AB38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chart"/>
        </a:ext>
      </dgm:extLst>
    </dgm:pt>
    <dgm:pt modelId="{ED5F9BF7-09B8-40EA-8B60-C199060C6FE6}" type="pres">
      <dgm:prSet presAssocID="{171E9451-E8AA-426C-BE08-D63FA66AB38A}" presName="spaceRect" presStyleCnt="0"/>
      <dgm:spPr/>
    </dgm:pt>
    <dgm:pt modelId="{C62D3288-70ED-44A8-8FEE-9153E7AB5BD2}" type="pres">
      <dgm:prSet presAssocID="{171E9451-E8AA-426C-BE08-D63FA66AB38A}" presName="textRect" presStyleLbl="revTx" presStyleIdx="6" presStyleCnt="7">
        <dgm:presLayoutVars>
          <dgm:chMax val="1"/>
          <dgm:chPref val="1"/>
        </dgm:presLayoutVars>
      </dgm:prSet>
      <dgm:spPr/>
    </dgm:pt>
  </dgm:ptLst>
  <dgm:cxnLst>
    <dgm:cxn modelId="{C42F950C-18AB-41C9-81F3-D307DA42D2C8}" srcId="{7D560106-E0B1-4298-8CC4-BD4EB91E5BAD}" destId="{7B503BBE-665E-4640-AFD6-9AE3E801A29B}" srcOrd="5" destOrd="0" parTransId="{11F80052-07AC-4826-9E08-FCE853C6C7F3}" sibTransId="{4725C12D-CD42-45A6-AB6F-B6EF692F65C3}"/>
    <dgm:cxn modelId="{F1A96A0E-3282-46C1-A2CA-AC09116E7DB0}" type="presOf" srcId="{4725C12D-CD42-45A6-AB6F-B6EF692F65C3}" destId="{EEBB78FE-19F6-4622-9079-29F9F1B7ED6E}" srcOrd="0" destOrd="0" presId="urn:microsoft.com/office/officeart/2018/2/layout/IconCircleList"/>
    <dgm:cxn modelId="{01A72A1E-C0B2-453F-8603-1433DCCF0422}" type="presOf" srcId="{150B5723-6660-407D-B097-E43095CCC15F}" destId="{D5B6DD26-E349-4A8F-BDEA-14B0603FAF3C}" srcOrd="0" destOrd="0" presId="urn:microsoft.com/office/officeart/2018/2/layout/IconCircleList"/>
    <dgm:cxn modelId="{62353027-0288-4BED-9718-B15C42A2BFD7}" type="presOf" srcId="{E1A8A92C-7A4D-40DC-A9DA-84FFF18CC7DD}" destId="{3AF0AB07-CF31-4DF1-A751-350E2088FE61}" srcOrd="0" destOrd="0" presId="urn:microsoft.com/office/officeart/2018/2/layout/IconCircleList"/>
    <dgm:cxn modelId="{FC7C372D-F720-41F5-89E4-C967F2067004}" type="presOf" srcId="{7B503BBE-665E-4640-AFD6-9AE3E801A29B}" destId="{E1B10623-70C3-43E6-A9C1-A80EAA075458}" srcOrd="0" destOrd="0" presId="urn:microsoft.com/office/officeart/2018/2/layout/IconCircleList"/>
    <dgm:cxn modelId="{53C42841-0149-4F14-9D23-E779962AA7C1}" type="presOf" srcId="{C055D4B7-F918-4152-A5DE-AC5F9463DFF3}" destId="{04C0BD4B-537E-43F4-8595-BABD2D72A9AA}" srcOrd="0" destOrd="0" presId="urn:microsoft.com/office/officeart/2018/2/layout/IconCircleList"/>
    <dgm:cxn modelId="{F06B0766-FD72-471F-9C4C-C38BEDA82369}" type="presOf" srcId="{EABCFBB5-9E21-48EB-8946-6BB56A868A32}" destId="{9612E0F8-4EEC-43DA-87F4-F101B520ACD1}" srcOrd="0" destOrd="0" presId="urn:microsoft.com/office/officeart/2018/2/layout/IconCircleList"/>
    <dgm:cxn modelId="{81136A4A-5440-4F9B-95A1-16EED9653D9B}" type="presOf" srcId="{9CD3283C-5729-421F-8BA9-20841410BB5A}" destId="{CB9AEF61-7B34-4455-B317-F23785426CCA}" srcOrd="0" destOrd="0" presId="urn:microsoft.com/office/officeart/2018/2/layout/IconCircleList"/>
    <dgm:cxn modelId="{CC5EF14F-6DA8-46C8-8F19-060C5DA89B1B}" type="presOf" srcId="{29163D6D-33ED-4236-813B-4E11172AA9C7}" destId="{BB818D7D-8CE5-4CC1-8945-031A0E12AB5B}" srcOrd="0" destOrd="0" presId="urn:microsoft.com/office/officeart/2018/2/layout/IconCircleList"/>
    <dgm:cxn modelId="{0A72DB55-C9AE-402A-AB76-73690E1602D9}" type="presOf" srcId="{171E9451-E8AA-426C-BE08-D63FA66AB38A}" destId="{C62D3288-70ED-44A8-8FEE-9153E7AB5BD2}" srcOrd="0" destOrd="0" presId="urn:microsoft.com/office/officeart/2018/2/layout/IconCircleList"/>
    <dgm:cxn modelId="{57C5D659-01BE-4FFD-BA0E-A4BFC42F07B7}" srcId="{7D560106-E0B1-4298-8CC4-BD4EB91E5BAD}" destId="{237F918F-6D6E-443C-95F5-7A72A005B418}" srcOrd="4" destOrd="0" parTransId="{19BEF7A0-3BEE-4E4F-BEAB-B77E289404FA}" sibTransId="{9CD3283C-5729-421F-8BA9-20841410BB5A}"/>
    <dgm:cxn modelId="{8103A981-180D-45E1-AEA4-7010515B7923}" type="presOf" srcId="{7240DB05-9B65-4388-9027-396B873CEE20}" destId="{0905E5D6-DFAD-44E4-A661-7CAA5C02876B}" srcOrd="0" destOrd="0" presId="urn:microsoft.com/office/officeart/2018/2/layout/IconCircleList"/>
    <dgm:cxn modelId="{80DDA99A-6D02-44F5-A78B-1F3178F911C0}" srcId="{7D560106-E0B1-4298-8CC4-BD4EB91E5BAD}" destId="{171E9451-E8AA-426C-BE08-D63FA66AB38A}" srcOrd="6" destOrd="0" parTransId="{C8F723AC-2B81-4577-BE82-4C6BC5BD2C83}" sibTransId="{4BE51B1F-779F-493D-A80A-CDDD7544B228}"/>
    <dgm:cxn modelId="{64BFAA9E-9A35-4EC7-8EE8-BC99EF822D8A}" type="presOf" srcId="{AE6C9CCF-62E0-4501-8526-D88E2626B678}" destId="{A5877DEA-30B0-4B1E-AB66-DCF0632F1A23}" srcOrd="0" destOrd="0" presId="urn:microsoft.com/office/officeart/2018/2/layout/IconCircleList"/>
    <dgm:cxn modelId="{4F0B8BA5-F1C9-4972-BC6A-ECE3E66F175A}" srcId="{7D560106-E0B1-4298-8CC4-BD4EB91E5BAD}" destId="{EABCFBB5-9E21-48EB-8946-6BB56A868A32}" srcOrd="1" destOrd="0" parTransId="{A313E641-141E-43D7-9760-8913CFE41CEE}" sibTransId="{29163D6D-33ED-4236-813B-4E11172AA9C7}"/>
    <dgm:cxn modelId="{E40F15AB-650B-415C-A47B-6F68D8BFA421}" srcId="{7D560106-E0B1-4298-8CC4-BD4EB91E5BAD}" destId="{C055D4B7-F918-4152-A5DE-AC5F9463DFF3}" srcOrd="0" destOrd="0" parTransId="{7FE15822-B613-4157-BBD7-BFA07AE0E85E}" sibTransId="{46FF54DE-C723-4F83-856F-CE5329CDAD41}"/>
    <dgm:cxn modelId="{240FBCBB-49EA-4F7A-8F6E-1F887895B96B}" type="presOf" srcId="{237F918F-6D6E-443C-95F5-7A72A005B418}" destId="{30BD0AA8-915C-4F0E-B782-6FD8FD3FE41D}" srcOrd="0" destOrd="0" presId="urn:microsoft.com/office/officeart/2018/2/layout/IconCircleList"/>
    <dgm:cxn modelId="{152BE5C9-1EE3-4342-81AA-FCCAA029113A}" type="presOf" srcId="{7D560106-E0B1-4298-8CC4-BD4EB91E5BAD}" destId="{CB2EBA0D-7A6B-433F-A3C7-96C8275EB82B}" srcOrd="0" destOrd="0" presId="urn:microsoft.com/office/officeart/2018/2/layout/IconCircleList"/>
    <dgm:cxn modelId="{57A6ECDD-D6C1-4A6B-8428-0928DEA14329}" srcId="{7D560106-E0B1-4298-8CC4-BD4EB91E5BAD}" destId="{7240DB05-9B65-4388-9027-396B873CEE20}" srcOrd="3" destOrd="0" parTransId="{DE0ABF6B-72E5-4468-B2F9-E5D63CA1FA77}" sibTransId="{E1A8A92C-7A4D-40DC-A9DA-84FFF18CC7DD}"/>
    <dgm:cxn modelId="{4AE10DEC-C1C7-4A46-B717-6C1AC22D7320}" type="presOf" srcId="{46FF54DE-C723-4F83-856F-CE5329CDAD41}" destId="{51FD6D16-46A7-46E4-A160-2B3CF2B3D250}" srcOrd="0" destOrd="0" presId="urn:microsoft.com/office/officeart/2018/2/layout/IconCircleList"/>
    <dgm:cxn modelId="{580D40FD-EB66-47EE-B5CB-6CDBC829E202}" srcId="{7D560106-E0B1-4298-8CC4-BD4EB91E5BAD}" destId="{150B5723-6660-407D-B097-E43095CCC15F}" srcOrd="2" destOrd="0" parTransId="{856A5DC3-C2C2-4EC1-8061-A2698A27A52E}" sibTransId="{AE6C9CCF-62E0-4501-8526-D88E2626B678}"/>
    <dgm:cxn modelId="{1DE34BB8-C88D-43F6-97C6-B32CE32BDF21}" type="presParOf" srcId="{CB2EBA0D-7A6B-433F-A3C7-96C8275EB82B}" destId="{401A7C3A-66C9-4EBD-A5AF-F204371529A9}" srcOrd="0" destOrd="0" presId="urn:microsoft.com/office/officeart/2018/2/layout/IconCircleList"/>
    <dgm:cxn modelId="{8F6840FF-140C-4227-92CC-8071B97DFA85}" type="presParOf" srcId="{401A7C3A-66C9-4EBD-A5AF-F204371529A9}" destId="{9C50B8D8-FD73-4573-AB39-B2A0A16F1FA2}" srcOrd="0" destOrd="0" presId="urn:microsoft.com/office/officeart/2018/2/layout/IconCircleList"/>
    <dgm:cxn modelId="{1EA92A3D-E8B1-45FA-B5E3-65CD0C626F8E}" type="presParOf" srcId="{9C50B8D8-FD73-4573-AB39-B2A0A16F1FA2}" destId="{B5B5F81B-33B4-486E-8414-C1D8B8D964BC}" srcOrd="0" destOrd="0" presId="urn:microsoft.com/office/officeart/2018/2/layout/IconCircleList"/>
    <dgm:cxn modelId="{AE27C817-9B9D-408B-8550-21F7A6880FFA}" type="presParOf" srcId="{9C50B8D8-FD73-4573-AB39-B2A0A16F1FA2}" destId="{9DF3009D-98B6-4910-A01E-CBB06310B202}" srcOrd="1" destOrd="0" presId="urn:microsoft.com/office/officeart/2018/2/layout/IconCircleList"/>
    <dgm:cxn modelId="{83E743A9-0FBA-4082-914B-AD221ED85C59}" type="presParOf" srcId="{9C50B8D8-FD73-4573-AB39-B2A0A16F1FA2}" destId="{56FCCB13-B5CC-4C8D-89CD-5D0FA7660032}" srcOrd="2" destOrd="0" presId="urn:microsoft.com/office/officeart/2018/2/layout/IconCircleList"/>
    <dgm:cxn modelId="{641A417F-CADF-4E78-989A-2F041308126B}" type="presParOf" srcId="{9C50B8D8-FD73-4573-AB39-B2A0A16F1FA2}" destId="{04C0BD4B-537E-43F4-8595-BABD2D72A9AA}" srcOrd="3" destOrd="0" presId="urn:microsoft.com/office/officeart/2018/2/layout/IconCircleList"/>
    <dgm:cxn modelId="{9002802A-36A5-4017-A651-A038D251993C}" type="presParOf" srcId="{401A7C3A-66C9-4EBD-A5AF-F204371529A9}" destId="{51FD6D16-46A7-46E4-A160-2B3CF2B3D250}" srcOrd="1" destOrd="0" presId="urn:microsoft.com/office/officeart/2018/2/layout/IconCircleList"/>
    <dgm:cxn modelId="{7A473BE5-2919-485E-B6FE-DB9F336C5904}" type="presParOf" srcId="{401A7C3A-66C9-4EBD-A5AF-F204371529A9}" destId="{38088351-9C34-4E2C-A50C-7489FF678AE5}" srcOrd="2" destOrd="0" presId="urn:microsoft.com/office/officeart/2018/2/layout/IconCircleList"/>
    <dgm:cxn modelId="{827FE4A6-3E75-4C14-897B-C1B15542C9CD}" type="presParOf" srcId="{38088351-9C34-4E2C-A50C-7489FF678AE5}" destId="{343ADD06-508A-4AE1-835C-A9F5CF5033EC}" srcOrd="0" destOrd="0" presId="urn:microsoft.com/office/officeart/2018/2/layout/IconCircleList"/>
    <dgm:cxn modelId="{17DAE522-74A2-4478-9914-79414BA3084C}" type="presParOf" srcId="{38088351-9C34-4E2C-A50C-7489FF678AE5}" destId="{F21101CD-0E0E-4772-8C1E-92F6522B0D5A}" srcOrd="1" destOrd="0" presId="urn:microsoft.com/office/officeart/2018/2/layout/IconCircleList"/>
    <dgm:cxn modelId="{8D443FD6-6C66-47C9-97AE-124AAD076CC9}" type="presParOf" srcId="{38088351-9C34-4E2C-A50C-7489FF678AE5}" destId="{1E15B4CD-6F11-4CD5-90D5-EC9FE13F702B}" srcOrd="2" destOrd="0" presId="urn:microsoft.com/office/officeart/2018/2/layout/IconCircleList"/>
    <dgm:cxn modelId="{B5112CC5-E6DC-4A27-B23A-52E6F85B0679}" type="presParOf" srcId="{38088351-9C34-4E2C-A50C-7489FF678AE5}" destId="{9612E0F8-4EEC-43DA-87F4-F101B520ACD1}" srcOrd="3" destOrd="0" presId="urn:microsoft.com/office/officeart/2018/2/layout/IconCircleList"/>
    <dgm:cxn modelId="{4249B97E-1DD1-464D-BC3E-E18CF6A04C4C}" type="presParOf" srcId="{401A7C3A-66C9-4EBD-A5AF-F204371529A9}" destId="{BB818D7D-8CE5-4CC1-8945-031A0E12AB5B}" srcOrd="3" destOrd="0" presId="urn:microsoft.com/office/officeart/2018/2/layout/IconCircleList"/>
    <dgm:cxn modelId="{AD00EC6A-E951-428C-ABB6-493FD9CD4E6C}" type="presParOf" srcId="{401A7C3A-66C9-4EBD-A5AF-F204371529A9}" destId="{ADEB8A9F-1342-4650-9D23-A07D8A79CC6D}" srcOrd="4" destOrd="0" presId="urn:microsoft.com/office/officeart/2018/2/layout/IconCircleList"/>
    <dgm:cxn modelId="{80CE7FF7-B3D9-4FB8-B0CA-84ED28D7542B}" type="presParOf" srcId="{ADEB8A9F-1342-4650-9D23-A07D8A79CC6D}" destId="{49C1FBA9-0A31-4435-AACE-6DFBFEB1E061}" srcOrd="0" destOrd="0" presId="urn:microsoft.com/office/officeart/2018/2/layout/IconCircleList"/>
    <dgm:cxn modelId="{2C45801C-F3A4-4B19-A8F5-B09272132A17}" type="presParOf" srcId="{ADEB8A9F-1342-4650-9D23-A07D8A79CC6D}" destId="{04329831-F8BF-4064-8DE8-BB98B62C024E}" srcOrd="1" destOrd="0" presId="urn:microsoft.com/office/officeart/2018/2/layout/IconCircleList"/>
    <dgm:cxn modelId="{68376C88-2073-4A0A-804B-FB1F54D1DE18}" type="presParOf" srcId="{ADEB8A9F-1342-4650-9D23-A07D8A79CC6D}" destId="{0DBC90BE-A27D-469C-A14F-B5B400A77832}" srcOrd="2" destOrd="0" presId="urn:microsoft.com/office/officeart/2018/2/layout/IconCircleList"/>
    <dgm:cxn modelId="{7B835478-0C7C-4EEB-AFAF-D3C32F828B9A}" type="presParOf" srcId="{ADEB8A9F-1342-4650-9D23-A07D8A79CC6D}" destId="{D5B6DD26-E349-4A8F-BDEA-14B0603FAF3C}" srcOrd="3" destOrd="0" presId="urn:microsoft.com/office/officeart/2018/2/layout/IconCircleList"/>
    <dgm:cxn modelId="{82E940FD-650F-4B26-B2DC-9E1B9277B641}" type="presParOf" srcId="{401A7C3A-66C9-4EBD-A5AF-F204371529A9}" destId="{A5877DEA-30B0-4B1E-AB66-DCF0632F1A23}" srcOrd="5" destOrd="0" presId="urn:microsoft.com/office/officeart/2018/2/layout/IconCircleList"/>
    <dgm:cxn modelId="{BDE57CE4-EF6C-47B4-A49C-5FAD60402C8D}" type="presParOf" srcId="{401A7C3A-66C9-4EBD-A5AF-F204371529A9}" destId="{39264939-0E1F-4DBC-872D-FE470AA2234C}" srcOrd="6" destOrd="0" presId="urn:microsoft.com/office/officeart/2018/2/layout/IconCircleList"/>
    <dgm:cxn modelId="{792C81DC-702B-4A97-8AD7-F2B833D0D286}" type="presParOf" srcId="{39264939-0E1F-4DBC-872D-FE470AA2234C}" destId="{52D0D138-09C2-427A-9797-CE0C7FF1347A}" srcOrd="0" destOrd="0" presId="urn:microsoft.com/office/officeart/2018/2/layout/IconCircleList"/>
    <dgm:cxn modelId="{1139200B-2883-4322-98D1-A62CCB77D3E0}" type="presParOf" srcId="{39264939-0E1F-4DBC-872D-FE470AA2234C}" destId="{232570DF-7E58-4E05-AD15-BE39169A275A}" srcOrd="1" destOrd="0" presId="urn:microsoft.com/office/officeart/2018/2/layout/IconCircleList"/>
    <dgm:cxn modelId="{BBFD0B35-A29C-4770-926F-10629D5168A8}" type="presParOf" srcId="{39264939-0E1F-4DBC-872D-FE470AA2234C}" destId="{41B82C64-DBE6-44ED-BB04-6131C4C61939}" srcOrd="2" destOrd="0" presId="urn:microsoft.com/office/officeart/2018/2/layout/IconCircleList"/>
    <dgm:cxn modelId="{B67A5CB8-3DB4-4A16-ADBB-545AE75A21C2}" type="presParOf" srcId="{39264939-0E1F-4DBC-872D-FE470AA2234C}" destId="{0905E5D6-DFAD-44E4-A661-7CAA5C02876B}" srcOrd="3" destOrd="0" presId="urn:microsoft.com/office/officeart/2018/2/layout/IconCircleList"/>
    <dgm:cxn modelId="{7F2AD1F3-03DB-4E2A-BAF8-6D87BA2228C6}" type="presParOf" srcId="{401A7C3A-66C9-4EBD-A5AF-F204371529A9}" destId="{3AF0AB07-CF31-4DF1-A751-350E2088FE61}" srcOrd="7" destOrd="0" presId="urn:microsoft.com/office/officeart/2018/2/layout/IconCircleList"/>
    <dgm:cxn modelId="{5678B055-5459-4060-82DF-7004FA74FF88}" type="presParOf" srcId="{401A7C3A-66C9-4EBD-A5AF-F204371529A9}" destId="{2EBB9C7D-06A0-42A2-8CC3-7FBAB7F20CCD}" srcOrd="8" destOrd="0" presId="urn:microsoft.com/office/officeart/2018/2/layout/IconCircleList"/>
    <dgm:cxn modelId="{C2C84026-B35D-4437-96FD-37F8B6CE1250}" type="presParOf" srcId="{2EBB9C7D-06A0-42A2-8CC3-7FBAB7F20CCD}" destId="{3CCFDF8B-989D-4258-9836-1149C7CC8168}" srcOrd="0" destOrd="0" presId="urn:microsoft.com/office/officeart/2018/2/layout/IconCircleList"/>
    <dgm:cxn modelId="{719030A1-8E4D-4C4A-8567-3268AD92A595}" type="presParOf" srcId="{2EBB9C7D-06A0-42A2-8CC3-7FBAB7F20CCD}" destId="{A30383FE-1065-4A02-BBE6-2103329CA8C3}" srcOrd="1" destOrd="0" presId="urn:microsoft.com/office/officeart/2018/2/layout/IconCircleList"/>
    <dgm:cxn modelId="{E0EDB534-D84E-42AF-8EED-988030AD75A4}" type="presParOf" srcId="{2EBB9C7D-06A0-42A2-8CC3-7FBAB7F20CCD}" destId="{ECAA6A43-6781-4CBF-94F0-91781D8AC291}" srcOrd="2" destOrd="0" presId="urn:microsoft.com/office/officeart/2018/2/layout/IconCircleList"/>
    <dgm:cxn modelId="{0C386F66-52FA-45F7-96E0-A27F14D3BAA4}" type="presParOf" srcId="{2EBB9C7D-06A0-42A2-8CC3-7FBAB7F20CCD}" destId="{30BD0AA8-915C-4F0E-B782-6FD8FD3FE41D}" srcOrd="3" destOrd="0" presId="urn:microsoft.com/office/officeart/2018/2/layout/IconCircleList"/>
    <dgm:cxn modelId="{A6DC3E09-1346-4AC6-9158-3E0C3665FFE6}" type="presParOf" srcId="{401A7C3A-66C9-4EBD-A5AF-F204371529A9}" destId="{CB9AEF61-7B34-4455-B317-F23785426CCA}" srcOrd="9" destOrd="0" presId="urn:microsoft.com/office/officeart/2018/2/layout/IconCircleList"/>
    <dgm:cxn modelId="{C7E52BF4-9BE8-41AA-9A43-A0FD89939B2A}" type="presParOf" srcId="{401A7C3A-66C9-4EBD-A5AF-F204371529A9}" destId="{D562A06D-1AC1-425C-B9F0-7CCE7875D4F8}" srcOrd="10" destOrd="0" presId="urn:microsoft.com/office/officeart/2018/2/layout/IconCircleList"/>
    <dgm:cxn modelId="{8DD282EE-E2F1-44A6-A072-9C3FA3536183}" type="presParOf" srcId="{D562A06D-1AC1-425C-B9F0-7CCE7875D4F8}" destId="{DCF82DDF-0124-45D9-A746-C35137251412}" srcOrd="0" destOrd="0" presId="urn:microsoft.com/office/officeart/2018/2/layout/IconCircleList"/>
    <dgm:cxn modelId="{139F8A88-03BD-4D51-96E6-6C651AED319F}" type="presParOf" srcId="{D562A06D-1AC1-425C-B9F0-7CCE7875D4F8}" destId="{53FDF5FC-0814-479A-89A0-6C2DDC41451B}" srcOrd="1" destOrd="0" presId="urn:microsoft.com/office/officeart/2018/2/layout/IconCircleList"/>
    <dgm:cxn modelId="{96908E62-E257-4E19-8339-5582ED2F59A6}" type="presParOf" srcId="{D562A06D-1AC1-425C-B9F0-7CCE7875D4F8}" destId="{2BBC6C76-E31C-45DB-9F1B-DF6CA24B1D8C}" srcOrd="2" destOrd="0" presId="urn:microsoft.com/office/officeart/2018/2/layout/IconCircleList"/>
    <dgm:cxn modelId="{779E2857-ABE0-43CF-B317-A7200C2D4E17}" type="presParOf" srcId="{D562A06D-1AC1-425C-B9F0-7CCE7875D4F8}" destId="{E1B10623-70C3-43E6-A9C1-A80EAA075458}" srcOrd="3" destOrd="0" presId="urn:microsoft.com/office/officeart/2018/2/layout/IconCircleList"/>
    <dgm:cxn modelId="{43DB0A5E-5C6F-477D-AFA7-CEF0622287DE}" type="presParOf" srcId="{401A7C3A-66C9-4EBD-A5AF-F204371529A9}" destId="{EEBB78FE-19F6-4622-9079-29F9F1B7ED6E}" srcOrd="11" destOrd="0" presId="urn:microsoft.com/office/officeart/2018/2/layout/IconCircleList"/>
    <dgm:cxn modelId="{26CBFA76-0499-4572-A90D-92C2100EB016}" type="presParOf" srcId="{401A7C3A-66C9-4EBD-A5AF-F204371529A9}" destId="{19B035E2-9424-445F-8BCD-9D8110E9D4F6}" srcOrd="12" destOrd="0" presId="urn:microsoft.com/office/officeart/2018/2/layout/IconCircleList"/>
    <dgm:cxn modelId="{C72C2204-F6EE-48BF-9F3F-38CF0AE58050}" type="presParOf" srcId="{19B035E2-9424-445F-8BCD-9D8110E9D4F6}" destId="{0DA0E3D6-A5D9-4A67-9D7F-013E1EC7E356}" srcOrd="0" destOrd="0" presId="urn:microsoft.com/office/officeart/2018/2/layout/IconCircleList"/>
    <dgm:cxn modelId="{134E3BE8-8B60-4F2E-9E6F-49CC7A79F3F9}" type="presParOf" srcId="{19B035E2-9424-445F-8BCD-9D8110E9D4F6}" destId="{A7ED547A-56D4-438E-B442-8C619E0FB626}" srcOrd="1" destOrd="0" presId="urn:microsoft.com/office/officeart/2018/2/layout/IconCircleList"/>
    <dgm:cxn modelId="{EAF9C89B-D932-40EC-9421-BF27F8EBCAFA}" type="presParOf" srcId="{19B035E2-9424-445F-8BCD-9D8110E9D4F6}" destId="{ED5F9BF7-09B8-40EA-8B60-C199060C6FE6}" srcOrd="2" destOrd="0" presId="urn:microsoft.com/office/officeart/2018/2/layout/IconCircleList"/>
    <dgm:cxn modelId="{B57AA24D-05C9-43C5-B76C-FAC4BEF0EB65}" type="presParOf" srcId="{19B035E2-9424-445F-8BCD-9D8110E9D4F6}" destId="{C62D3288-70ED-44A8-8FEE-9153E7AB5BD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A805A-7535-4694-AD19-1CEF1653B290}">
      <dsp:nvSpPr>
        <dsp:cNvPr id="0" name=""/>
        <dsp:cNvSpPr/>
      </dsp:nvSpPr>
      <dsp:spPr>
        <a:xfrm>
          <a:off x="0" y="0"/>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0A9392-EF27-48EB-A5C3-6688CEFFB678}">
      <dsp:nvSpPr>
        <dsp:cNvPr id="0" name=""/>
        <dsp:cNvSpPr/>
      </dsp:nvSpPr>
      <dsp:spPr>
        <a:xfrm>
          <a:off x="0" y="0"/>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Sukhbir Sekhon – Team Lead</a:t>
          </a:r>
        </a:p>
      </dsp:txBody>
      <dsp:txXfrm>
        <a:off x="0" y="0"/>
        <a:ext cx="7728267" cy="1271831"/>
      </dsp:txXfrm>
    </dsp:sp>
    <dsp:sp modelId="{6476A99C-43D7-407A-ACE2-38C169D1C64A}">
      <dsp:nvSpPr>
        <dsp:cNvPr id="0" name=""/>
        <dsp:cNvSpPr/>
      </dsp:nvSpPr>
      <dsp:spPr>
        <a:xfrm>
          <a:off x="0" y="1271831"/>
          <a:ext cx="772826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32DB8C-313F-4AFE-B03C-6DD7DC09E1EC}">
      <dsp:nvSpPr>
        <dsp:cNvPr id="0" name=""/>
        <dsp:cNvSpPr/>
      </dsp:nvSpPr>
      <dsp:spPr>
        <a:xfrm>
          <a:off x="0" y="1271831"/>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Devin Williams – Developer</a:t>
          </a:r>
        </a:p>
      </dsp:txBody>
      <dsp:txXfrm>
        <a:off x="0" y="1271831"/>
        <a:ext cx="7728267" cy="1271831"/>
      </dsp:txXfrm>
    </dsp:sp>
    <dsp:sp modelId="{368E8198-5E64-4566-86B5-E9F0C104ED49}">
      <dsp:nvSpPr>
        <dsp:cNvPr id="0" name=""/>
        <dsp:cNvSpPr/>
      </dsp:nvSpPr>
      <dsp:spPr>
        <a:xfrm>
          <a:off x="0" y="2543662"/>
          <a:ext cx="7728267" cy="0"/>
        </a:xfrm>
        <a:prstGeom prst="line">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7A6AA6-A25F-4ED7-8C38-53E02A445C86}">
      <dsp:nvSpPr>
        <dsp:cNvPr id="0" name=""/>
        <dsp:cNvSpPr/>
      </dsp:nvSpPr>
      <dsp:spPr>
        <a:xfrm>
          <a:off x="0" y="2543662"/>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Paramjyot Sandhu – Sound and Animation Specialist</a:t>
          </a:r>
        </a:p>
      </dsp:txBody>
      <dsp:txXfrm>
        <a:off x="0" y="2543662"/>
        <a:ext cx="7728267" cy="1271831"/>
      </dsp:txXfrm>
    </dsp:sp>
    <dsp:sp modelId="{077D9C5B-CAE1-4302-9208-AECAD2DFC753}">
      <dsp:nvSpPr>
        <dsp:cNvPr id="0" name=""/>
        <dsp:cNvSpPr/>
      </dsp:nvSpPr>
      <dsp:spPr>
        <a:xfrm>
          <a:off x="0" y="3815493"/>
          <a:ext cx="7728267" cy="0"/>
        </a:xfrm>
        <a:prstGeom prst="line">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DEE41-F73C-437D-86D5-84830F3ABD08}">
      <dsp:nvSpPr>
        <dsp:cNvPr id="0" name=""/>
        <dsp:cNvSpPr/>
      </dsp:nvSpPr>
      <dsp:spPr>
        <a:xfrm>
          <a:off x="0" y="3815493"/>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Bipal Goyal – Quality Assurance Specialist</a:t>
          </a:r>
        </a:p>
      </dsp:txBody>
      <dsp:txXfrm>
        <a:off x="0" y="3815493"/>
        <a:ext cx="7728267" cy="1271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5F81B-33B4-486E-8414-C1D8B8D964BC}">
      <dsp:nvSpPr>
        <dsp:cNvPr id="0" name=""/>
        <dsp:cNvSpPr/>
      </dsp:nvSpPr>
      <dsp:spPr>
        <a:xfrm>
          <a:off x="94710" y="698533"/>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3009D-98B6-4910-A01E-CBB06310B202}">
      <dsp:nvSpPr>
        <dsp:cNvPr id="0" name=""/>
        <dsp:cNvSpPr/>
      </dsp:nvSpPr>
      <dsp:spPr>
        <a:xfrm>
          <a:off x="231949" y="835773"/>
          <a:ext cx="379042" cy="3790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C0BD4B-537E-43F4-8595-BABD2D72A9AA}">
      <dsp:nvSpPr>
        <dsp:cNvPr id="0" name=""/>
        <dsp:cNvSpPr/>
      </dsp:nvSpPr>
      <dsp:spPr>
        <a:xfrm>
          <a:off x="888272" y="698533"/>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created a group channel over MS Teams where we met pretty much every night at 10pm over the past 10 days.</a:t>
          </a:r>
        </a:p>
      </dsp:txBody>
      <dsp:txXfrm>
        <a:off x="888272" y="698533"/>
        <a:ext cx="1540445" cy="653522"/>
      </dsp:txXfrm>
    </dsp:sp>
    <dsp:sp modelId="{343ADD06-508A-4AE1-835C-A9F5CF5033EC}">
      <dsp:nvSpPr>
        <dsp:cNvPr id="0" name=""/>
        <dsp:cNvSpPr/>
      </dsp:nvSpPr>
      <dsp:spPr>
        <a:xfrm>
          <a:off x="2697129" y="698533"/>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101CD-0E0E-4772-8C1E-92F6522B0D5A}">
      <dsp:nvSpPr>
        <dsp:cNvPr id="0" name=""/>
        <dsp:cNvSpPr/>
      </dsp:nvSpPr>
      <dsp:spPr>
        <a:xfrm>
          <a:off x="2834369" y="835773"/>
          <a:ext cx="379042" cy="3790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12E0F8-4EEC-43DA-87F4-F101B520ACD1}">
      <dsp:nvSpPr>
        <dsp:cNvPr id="0" name=""/>
        <dsp:cNvSpPr/>
      </dsp:nvSpPr>
      <dsp:spPr>
        <a:xfrm>
          <a:off x="3490692" y="698533"/>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started by creating first scene of the jungle theme by adding a player sprite sheet and worked our way from there. </a:t>
          </a:r>
        </a:p>
      </dsp:txBody>
      <dsp:txXfrm>
        <a:off x="3490692" y="698533"/>
        <a:ext cx="1540445" cy="653522"/>
      </dsp:txXfrm>
    </dsp:sp>
    <dsp:sp modelId="{49C1FBA9-0A31-4435-AACE-6DFBFEB1E061}">
      <dsp:nvSpPr>
        <dsp:cNvPr id="0" name=""/>
        <dsp:cNvSpPr/>
      </dsp:nvSpPr>
      <dsp:spPr>
        <a:xfrm>
          <a:off x="5299548" y="698533"/>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29831-F8BF-4064-8DE8-BB98B62C024E}">
      <dsp:nvSpPr>
        <dsp:cNvPr id="0" name=""/>
        <dsp:cNvSpPr/>
      </dsp:nvSpPr>
      <dsp:spPr>
        <a:xfrm>
          <a:off x="5436788" y="835773"/>
          <a:ext cx="379042" cy="3790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B6DD26-E349-4A8F-BDEA-14B0603FAF3C}">
      <dsp:nvSpPr>
        <dsp:cNvPr id="0" name=""/>
        <dsp:cNvSpPr/>
      </dsp:nvSpPr>
      <dsp:spPr>
        <a:xfrm>
          <a:off x="6093111" y="698533"/>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kept adding more objects like coins, platforms, obstacles in the scene. </a:t>
          </a:r>
        </a:p>
      </dsp:txBody>
      <dsp:txXfrm>
        <a:off x="6093111" y="698533"/>
        <a:ext cx="1540445" cy="653522"/>
      </dsp:txXfrm>
    </dsp:sp>
    <dsp:sp modelId="{52D0D138-09C2-427A-9797-CE0C7FF1347A}">
      <dsp:nvSpPr>
        <dsp:cNvPr id="0" name=""/>
        <dsp:cNvSpPr/>
      </dsp:nvSpPr>
      <dsp:spPr>
        <a:xfrm>
          <a:off x="94710" y="2216900"/>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570DF-7E58-4E05-AD15-BE39169A275A}">
      <dsp:nvSpPr>
        <dsp:cNvPr id="0" name=""/>
        <dsp:cNvSpPr/>
      </dsp:nvSpPr>
      <dsp:spPr>
        <a:xfrm>
          <a:off x="231949" y="2354140"/>
          <a:ext cx="379042" cy="3790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05E5D6-DFAD-44E4-A661-7CAA5C02876B}">
      <dsp:nvSpPr>
        <dsp:cNvPr id="0" name=""/>
        <dsp:cNvSpPr/>
      </dsp:nvSpPr>
      <dsp:spPr>
        <a:xfrm>
          <a:off x="888272" y="2216900"/>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focused on functionality over design since we necessarily didn’t know how our final game would look like at that point in time, but we wanted to complete features of game objects that were already added.</a:t>
          </a:r>
        </a:p>
      </dsp:txBody>
      <dsp:txXfrm>
        <a:off x="888272" y="2216900"/>
        <a:ext cx="1540445" cy="653522"/>
      </dsp:txXfrm>
    </dsp:sp>
    <dsp:sp modelId="{3CCFDF8B-989D-4258-9836-1149C7CC8168}">
      <dsp:nvSpPr>
        <dsp:cNvPr id="0" name=""/>
        <dsp:cNvSpPr/>
      </dsp:nvSpPr>
      <dsp:spPr>
        <a:xfrm>
          <a:off x="2697129" y="2216900"/>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383FE-1065-4A02-BBE6-2103329CA8C3}">
      <dsp:nvSpPr>
        <dsp:cNvPr id="0" name=""/>
        <dsp:cNvSpPr/>
      </dsp:nvSpPr>
      <dsp:spPr>
        <a:xfrm>
          <a:off x="2834369" y="2354140"/>
          <a:ext cx="379042" cy="3790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BD0AA8-915C-4F0E-B782-6FD8FD3FE41D}">
      <dsp:nvSpPr>
        <dsp:cNvPr id="0" name=""/>
        <dsp:cNvSpPr/>
      </dsp:nvSpPr>
      <dsp:spPr>
        <a:xfrm>
          <a:off x="3490692" y="2216900"/>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added sounds and animations together as we were adding more game objects in the game. </a:t>
          </a:r>
        </a:p>
      </dsp:txBody>
      <dsp:txXfrm>
        <a:off x="3490692" y="2216900"/>
        <a:ext cx="1540445" cy="653522"/>
      </dsp:txXfrm>
    </dsp:sp>
    <dsp:sp modelId="{DCF82DDF-0124-45D9-A746-C35137251412}">
      <dsp:nvSpPr>
        <dsp:cNvPr id="0" name=""/>
        <dsp:cNvSpPr/>
      </dsp:nvSpPr>
      <dsp:spPr>
        <a:xfrm>
          <a:off x="5299548" y="2216900"/>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DF5FC-0814-479A-89A0-6C2DDC41451B}">
      <dsp:nvSpPr>
        <dsp:cNvPr id="0" name=""/>
        <dsp:cNvSpPr/>
      </dsp:nvSpPr>
      <dsp:spPr>
        <a:xfrm>
          <a:off x="5436788" y="2354140"/>
          <a:ext cx="379042" cy="3790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B10623-70C3-43E6-A9C1-A80EAA075458}">
      <dsp:nvSpPr>
        <dsp:cNvPr id="0" name=""/>
        <dsp:cNvSpPr/>
      </dsp:nvSpPr>
      <dsp:spPr>
        <a:xfrm>
          <a:off x="6093111" y="2216900"/>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assigned roles and responsibilities to each group member so that we can save time. </a:t>
          </a:r>
        </a:p>
      </dsp:txBody>
      <dsp:txXfrm>
        <a:off x="6093111" y="2216900"/>
        <a:ext cx="1540445" cy="653522"/>
      </dsp:txXfrm>
    </dsp:sp>
    <dsp:sp modelId="{0DA0E3D6-A5D9-4A67-9D7F-013E1EC7E356}">
      <dsp:nvSpPr>
        <dsp:cNvPr id="0" name=""/>
        <dsp:cNvSpPr/>
      </dsp:nvSpPr>
      <dsp:spPr>
        <a:xfrm>
          <a:off x="94710" y="3735268"/>
          <a:ext cx="653522" cy="653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D547A-56D4-438E-B442-8C619E0FB626}">
      <dsp:nvSpPr>
        <dsp:cNvPr id="0" name=""/>
        <dsp:cNvSpPr/>
      </dsp:nvSpPr>
      <dsp:spPr>
        <a:xfrm>
          <a:off x="231949" y="3872507"/>
          <a:ext cx="379042" cy="37904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2D3288-70ED-44A8-8FEE-9153E7AB5BD2}">
      <dsp:nvSpPr>
        <dsp:cNvPr id="0" name=""/>
        <dsp:cNvSpPr/>
      </dsp:nvSpPr>
      <dsp:spPr>
        <a:xfrm>
          <a:off x="888272" y="3735268"/>
          <a:ext cx="1540445" cy="65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created different branches for ourselves and merge them together as a team. </a:t>
          </a:r>
        </a:p>
      </dsp:txBody>
      <dsp:txXfrm>
        <a:off x="888272" y="3735268"/>
        <a:ext cx="1540445" cy="6535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FBABF-7576-4530-892F-5DA467903948}"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39827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FBABF-7576-4530-892F-5DA467903948}"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40058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FBABF-7576-4530-892F-5DA467903948}"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175021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FBABF-7576-4530-892F-5DA467903948}"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156860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FBABF-7576-4530-892F-5DA467903948}"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5042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DDFBABF-7576-4530-892F-5DA467903948}" type="datetimeFigureOut">
              <a:rPr lang="en-US" smtClean="0"/>
              <a:t>8/6/2020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208419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DDFBABF-7576-4530-892F-5DA467903948}" type="datetimeFigureOut">
              <a:rPr lang="en-US" smtClean="0"/>
              <a:t>8/6/2020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364557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DDFBABF-7576-4530-892F-5DA467903948}" type="datetimeFigureOut">
              <a:rPr lang="en-US" smtClean="0"/>
              <a:t>8/6/2020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380890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DDFBABF-7576-4530-892F-5DA467903948}"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149737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DFBABF-7576-4530-892F-5DA467903948}" type="datetimeFigureOut">
              <a:rPr lang="en-US" smtClean="0"/>
              <a:t>8/6/2020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311711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DFBABF-7576-4530-892F-5DA467903948}" type="datetimeFigureOut">
              <a:rPr lang="en-US" smtClean="0"/>
              <a:t>8/6/2020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B22F0FD-B0A8-4079-83D7-C28398D2CA28}" type="slidenum">
              <a:rPr lang="en-US" smtClean="0"/>
              <a:t>‹#›</a:t>
            </a:fld>
            <a:endParaRPr lang="en-US"/>
          </a:p>
        </p:txBody>
      </p:sp>
    </p:spTree>
    <p:extLst>
      <p:ext uri="{BB962C8B-B14F-4D97-AF65-F5344CB8AC3E}">
        <p14:creationId xmlns:p14="http://schemas.microsoft.com/office/powerpoint/2010/main" val="230921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DDFBABF-7576-4530-892F-5DA467903948}" type="datetimeFigureOut">
              <a:rPr lang="en-US" smtClean="0"/>
              <a:t>8/6/2020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B22F0FD-B0A8-4079-83D7-C28398D2CA28}" type="slidenum">
              <a:rPr lang="en-US" smtClean="0"/>
              <a:t>‹#›</a:t>
            </a:fld>
            <a:endParaRPr lang="en-US"/>
          </a:p>
        </p:txBody>
      </p:sp>
    </p:spTree>
    <p:extLst>
      <p:ext uri="{BB962C8B-B14F-4D97-AF65-F5344CB8AC3E}">
        <p14:creationId xmlns:p14="http://schemas.microsoft.com/office/powerpoint/2010/main" val="2848695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oltext.com/" TargetMode="External"/><Relationship Id="rId2" Type="http://schemas.openxmlformats.org/officeDocument/2006/relationships/hyperlink" Target="https://photonstorm.github.io/phaser3-docs/" TargetMode="External"/><Relationship Id="rId1" Type="http://schemas.openxmlformats.org/officeDocument/2006/relationships/slideLayout" Target="../slideLayouts/slideLayout2.xml"/><Relationship Id="rId6" Type="http://schemas.openxmlformats.org/officeDocument/2006/relationships/hyperlink" Target="https://www.vhv.rs/" TargetMode="External"/><Relationship Id="rId5" Type="http://schemas.openxmlformats.org/officeDocument/2006/relationships/hyperlink" Target="https://rexrainbow.github.io/phaser3-rex-notes/docs/site/timer/" TargetMode="External"/><Relationship Id="rId4" Type="http://schemas.openxmlformats.org/officeDocument/2006/relationships/hyperlink" Target="https://openweathermap.org/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C7A55C-0A0B-46DF-B3F9-679A23C3DDA0}"/>
              </a:ext>
            </a:extLst>
          </p:cNvPr>
          <p:cNvSpPr>
            <a:spLocks noGrp="1"/>
          </p:cNvSpPr>
          <p:nvPr>
            <p:ph type="ctrTitle"/>
          </p:nvPr>
        </p:nvSpPr>
        <p:spPr>
          <a:xfrm>
            <a:off x="5054082" y="1298448"/>
            <a:ext cx="6068070" cy="3255264"/>
          </a:xfrm>
        </p:spPr>
        <p:txBody>
          <a:bodyPr>
            <a:normAutofit/>
          </a:bodyPr>
          <a:lstStyle/>
          <a:p>
            <a:r>
              <a:rPr lang="en-US" dirty="0"/>
              <a:t>Game of Adventure</a:t>
            </a:r>
          </a:p>
        </p:txBody>
      </p:sp>
      <p:sp>
        <p:nvSpPr>
          <p:cNvPr id="3" name="Subtitle 2">
            <a:extLst>
              <a:ext uri="{FF2B5EF4-FFF2-40B4-BE49-F238E27FC236}">
                <a16:creationId xmlns:a16="http://schemas.microsoft.com/office/drawing/2014/main" id="{82678760-2D09-4E1A-B411-BF07FDE4E9B7}"/>
              </a:ext>
            </a:extLst>
          </p:cNvPr>
          <p:cNvSpPr>
            <a:spLocks noGrp="1"/>
          </p:cNvSpPr>
          <p:nvPr>
            <p:ph type="subTitle" idx="1"/>
          </p:nvPr>
        </p:nvSpPr>
        <p:spPr>
          <a:xfrm>
            <a:off x="5054083" y="4670246"/>
            <a:ext cx="6037903" cy="914400"/>
          </a:xfrm>
        </p:spPr>
        <p:txBody>
          <a:bodyPr>
            <a:normAutofit/>
          </a:bodyPr>
          <a:lstStyle/>
          <a:p>
            <a:r>
              <a:rPr lang="en-US" dirty="0"/>
              <a:t>Sukhbir Sekhon, </a:t>
            </a:r>
            <a:r>
              <a:rPr lang="en-US" dirty="0" err="1"/>
              <a:t>Paramjyot</a:t>
            </a:r>
            <a:r>
              <a:rPr lang="en-US" dirty="0"/>
              <a:t> Sandhu, </a:t>
            </a:r>
            <a:r>
              <a:rPr lang="en-US" dirty="0" err="1"/>
              <a:t>Bipal</a:t>
            </a:r>
            <a:r>
              <a:rPr lang="en-US" dirty="0"/>
              <a:t> Goyal, Devin Williams</a:t>
            </a:r>
          </a:p>
        </p:txBody>
      </p:sp>
      <p:sp>
        <p:nvSpPr>
          <p:cNvPr id="14" name="Rectangle 1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Game controller">
            <a:extLst>
              <a:ext uri="{FF2B5EF4-FFF2-40B4-BE49-F238E27FC236}">
                <a16:creationId xmlns:a16="http://schemas.microsoft.com/office/drawing/2014/main" id="{6E69EBB4-0D6A-47EC-9A1E-C0FFC5A8A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177" y="1695799"/>
            <a:ext cx="3458249" cy="3458249"/>
          </a:xfrm>
          <a:prstGeom prst="rect">
            <a:avLst/>
          </a:prstGeom>
        </p:spPr>
      </p:pic>
    </p:spTree>
    <p:extLst>
      <p:ext uri="{BB962C8B-B14F-4D97-AF65-F5344CB8AC3E}">
        <p14:creationId xmlns:p14="http://schemas.microsoft.com/office/powerpoint/2010/main" val="325192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624D-D328-41C3-ABB0-648BAB0C50E8}"/>
              </a:ext>
            </a:extLst>
          </p:cNvPr>
          <p:cNvSpPr>
            <a:spLocks noGrp="1"/>
          </p:cNvSpPr>
          <p:nvPr>
            <p:ph type="title"/>
          </p:nvPr>
        </p:nvSpPr>
        <p:spPr>
          <a:xfrm>
            <a:off x="252919" y="1123837"/>
            <a:ext cx="2947482" cy="4601183"/>
          </a:xfrm>
        </p:spPr>
        <p:txBody>
          <a:bodyPr>
            <a:normAutofit/>
          </a:bodyPr>
          <a:lstStyle/>
          <a:p>
            <a:r>
              <a:rPr lang="en-US" dirty="0"/>
              <a:t>TEAM</a:t>
            </a:r>
          </a:p>
        </p:txBody>
      </p:sp>
      <p:graphicFrame>
        <p:nvGraphicFramePr>
          <p:cNvPr id="5" name="Content Placeholder 2">
            <a:extLst>
              <a:ext uri="{FF2B5EF4-FFF2-40B4-BE49-F238E27FC236}">
                <a16:creationId xmlns:a16="http://schemas.microsoft.com/office/drawing/2014/main" id="{FF286259-A3A4-4849-9C00-1A0F11084F16}"/>
              </a:ext>
            </a:extLst>
          </p:cNvPr>
          <p:cNvGraphicFramePr>
            <a:graphicFrameLocks noGrp="1"/>
          </p:cNvGraphicFramePr>
          <p:nvPr>
            <p:ph idx="1"/>
            <p:extLst>
              <p:ext uri="{D42A27DB-BD31-4B8C-83A1-F6EECF244321}">
                <p14:modId xmlns:p14="http://schemas.microsoft.com/office/powerpoint/2010/main" val="1025999046"/>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66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42936B-33AF-430A-9B8E-D75836F01D94}"/>
              </a:ext>
            </a:extLst>
          </p:cNvPr>
          <p:cNvSpPr>
            <a:spLocks noGrp="1"/>
          </p:cNvSpPr>
          <p:nvPr>
            <p:ph type="title"/>
          </p:nvPr>
        </p:nvSpPr>
        <p:spPr>
          <a:xfrm>
            <a:off x="494260" y="1683144"/>
            <a:ext cx="2774922" cy="3491712"/>
          </a:xfrm>
        </p:spPr>
        <p:txBody>
          <a:bodyPr>
            <a:normAutofit/>
          </a:bodyPr>
          <a:lstStyle/>
          <a:p>
            <a:r>
              <a:rPr lang="en-US" dirty="0"/>
              <a:t>IDEA</a:t>
            </a:r>
          </a:p>
        </p:txBody>
      </p:sp>
      <p:sp>
        <p:nvSpPr>
          <p:cNvPr id="3" name="Content Placeholder 2">
            <a:extLst>
              <a:ext uri="{FF2B5EF4-FFF2-40B4-BE49-F238E27FC236}">
                <a16:creationId xmlns:a16="http://schemas.microsoft.com/office/drawing/2014/main" id="{36F5A1EE-E10C-4C82-AFA9-666DD0633C99}"/>
              </a:ext>
            </a:extLst>
          </p:cNvPr>
          <p:cNvSpPr>
            <a:spLocks noGrp="1"/>
          </p:cNvSpPr>
          <p:nvPr>
            <p:ph idx="1"/>
          </p:nvPr>
        </p:nvSpPr>
        <p:spPr>
          <a:xfrm>
            <a:off x="4361606" y="1683143"/>
            <a:ext cx="6627377" cy="3491713"/>
          </a:xfrm>
        </p:spPr>
        <p:txBody>
          <a:bodyPr>
            <a:normAutofit/>
          </a:bodyPr>
          <a:lstStyle/>
          <a:p>
            <a:r>
              <a:rPr lang="en-US" sz="1900" dirty="0"/>
              <a:t>The main objective of the game is to make points and avoid obstacles to reach the end point. </a:t>
            </a:r>
          </a:p>
          <a:p>
            <a:r>
              <a:rPr lang="en-US" sz="1900" dirty="0"/>
              <a:t>The user will give be given a choice to pick a theme between Jungle and Space. </a:t>
            </a:r>
          </a:p>
          <a:p>
            <a:r>
              <a:rPr lang="en-US" sz="1900" dirty="0"/>
              <a:t>In each theme, user will go through multiple scenes and face obstacles. </a:t>
            </a:r>
          </a:p>
          <a:p>
            <a:r>
              <a:rPr lang="en-US" sz="1900" dirty="0"/>
              <a:t>Score will be deducted if user couldn’t able to avoid obstacles. </a:t>
            </a:r>
          </a:p>
          <a:p>
            <a:r>
              <a:rPr lang="en-US" sz="1900" dirty="0"/>
              <a:t>User can collect coins to make points.</a:t>
            </a:r>
          </a:p>
          <a:p>
            <a:r>
              <a:rPr lang="en-US" sz="1900" dirty="0"/>
              <a:t>At the final scene, there will be 30 seconds timer and user will have to survive by avoiding obstacles and collecting coins. </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055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E67D-F63B-46DA-B5B3-020B1D8E7042}"/>
              </a:ext>
            </a:extLst>
          </p:cNvPr>
          <p:cNvSpPr>
            <a:spLocks noGrp="1"/>
          </p:cNvSpPr>
          <p:nvPr>
            <p:ph type="title"/>
          </p:nvPr>
        </p:nvSpPr>
        <p:spPr>
          <a:xfrm>
            <a:off x="252919" y="1123837"/>
            <a:ext cx="2947482" cy="4601183"/>
          </a:xfrm>
        </p:spPr>
        <p:txBody>
          <a:bodyPr>
            <a:normAutofit/>
          </a:bodyPr>
          <a:lstStyle/>
          <a:p>
            <a:r>
              <a:rPr lang="en-US" dirty="0"/>
              <a:t>Development Process</a:t>
            </a:r>
          </a:p>
        </p:txBody>
      </p:sp>
      <p:graphicFrame>
        <p:nvGraphicFramePr>
          <p:cNvPr id="5" name="Content Placeholder 2">
            <a:extLst>
              <a:ext uri="{FF2B5EF4-FFF2-40B4-BE49-F238E27FC236}">
                <a16:creationId xmlns:a16="http://schemas.microsoft.com/office/drawing/2014/main" id="{1183F6B8-6450-430F-806B-F0A2F0CA0613}"/>
              </a:ext>
            </a:extLst>
          </p:cNvPr>
          <p:cNvGraphicFramePr>
            <a:graphicFrameLocks noGrp="1"/>
          </p:cNvGraphicFramePr>
          <p:nvPr>
            <p:ph idx="1"/>
            <p:extLst>
              <p:ext uri="{D42A27DB-BD31-4B8C-83A1-F6EECF244321}">
                <p14:modId xmlns:p14="http://schemas.microsoft.com/office/powerpoint/2010/main" val="250288169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44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7836-F69F-41D3-9BB1-18B407639130}"/>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66B65673-AE9F-4828-81C6-C73A5BE3CCA2}"/>
              </a:ext>
            </a:extLst>
          </p:cNvPr>
          <p:cNvSpPr>
            <a:spLocks noGrp="1"/>
          </p:cNvSpPr>
          <p:nvPr>
            <p:ph idx="1"/>
          </p:nvPr>
        </p:nvSpPr>
        <p:spPr/>
        <p:txBody>
          <a:bodyPr/>
          <a:lstStyle/>
          <a:p>
            <a:r>
              <a:rPr lang="en-US" dirty="0"/>
              <a:t>Phaser 3</a:t>
            </a:r>
          </a:p>
          <a:p>
            <a:r>
              <a:rPr lang="en-US" dirty="0"/>
              <a:t>Geolocation API</a:t>
            </a:r>
          </a:p>
          <a:p>
            <a:r>
              <a:rPr lang="en-US" dirty="0"/>
              <a:t>Weather API</a:t>
            </a:r>
          </a:p>
          <a:p>
            <a:r>
              <a:rPr lang="en-US" dirty="0"/>
              <a:t>MAMP</a:t>
            </a:r>
          </a:p>
          <a:p>
            <a:r>
              <a:rPr lang="en-US" dirty="0"/>
              <a:t>GitHub Pages</a:t>
            </a:r>
          </a:p>
          <a:p>
            <a:r>
              <a:rPr lang="en-US" dirty="0"/>
              <a:t>HTML &amp; JS</a:t>
            </a:r>
          </a:p>
          <a:p>
            <a:pPr marL="0" indent="0">
              <a:buNone/>
            </a:pPr>
            <a:endParaRPr lang="en-US" dirty="0"/>
          </a:p>
        </p:txBody>
      </p:sp>
    </p:spTree>
    <p:extLst>
      <p:ext uri="{BB962C8B-B14F-4D97-AF65-F5344CB8AC3E}">
        <p14:creationId xmlns:p14="http://schemas.microsoft.com/office/powerpoint/2010/main" val="243585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C37B7C-1C66-4B9F-8684-012265F20685}"/>
              </a:ext>
            </a:extLst>
          </p:cNvPr>
          <p:cNvSpPr>
            <a:spLocks noGrp="1"/>
          </p:cNvSpPr>
          <p:nvPr>
            <p:ph type="title"/>
          </p:nvPr>
        </p:nvSpPr>
        <p:spPr>
          <a:xfrm>
            <a:off x="4084398" y="1298448"/>
            <a:ext cx="7315200" cy="3255264"/>
          </a:xfrm>
        </p:spPr>
        <p:txBody>
          <a:bodyPr vert="horz" lIns="91440" tIns="45720" rIns="91440" bIns="45720" rtlCol="0" anchor="b">
            <a:normAutofit/>
          </a:bodyPr>
          <a:lstStyle/>
          <a:p>
            <a:r>
              <a:rPr lang="en-US" sz="5900" spc="-100">
                <a:solidFill>
                  <a:schemeClr val="tx2"/>
                </a:solidFill>
              </a:rPr>
              <a:t>	DEMO </a:t>
            </a:r>
          </a:p>
        </p:txBody>
      </p:sp>
    </p:spTree>
    <p:extLst>
      <p:ext uri="{BB962C8B-B14F-4D97-AF65-F5344CB8AC3E}">
        <p14:creationId xmlns:p14="http://schemas.microsoft.com/office/powerpoint/2010/main" val="421684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A1DBFF-E1CF-4881-99AD-80907366E03D}"/>
              </a:ext>
            </a:extLst>
          </p:cNvPr>
          <p:cNvSpPr>
            <a:spLocks noGrp="1"/>
          </p:cNvSpPr>
          <p:nvPr>
            <p:ph type="title"/>
          </p:nvPr>
        </p:nvSpPr>
        <p:spPr>
          <a:xfrm>
            <a:off x="494260" y="1683144"/>
            <a:ext cx="2774922" cy="3491712"/>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5BB96C53-0D77-4809-A47A-6912CFD47B78}"/>
              </a:ext>
            </a:extLst>
          </p:cNvPr>
          <p:cNvSpPr>
            <a:spLocks noGrp="1"/>
          </p:cNvSpPr>
          <p:nvPr>
            <p:ph idx="1"/>
          </p:nvPr>
        </p:nvSpPr>
        <p:spPr>
          <a:xfrm>
            <a:off x="4361606" y="1683143"/>
            <a:ext cx="6627377" cy="3491713"/>
          </a:xfrm>
        </p:spPr>
        <p:txBody>
          <a:bodyPr>
            <a:normAutofit/>
          </a:bodyPr>
          <a:lstStyle/>
          <a:p>
            <a:r>
              <a:rPr lang="en-US" dirty="0">
                <a:hlinkClick r:id="rId2" tooltip="https://photonstorm.github.io/phaser3-docs/"/>
              </a:rPr>
              <a:t>https://photonstorm.github.io/phaser3-docs/</a:t>
            </a:r>
            <a:endParaRPr lang="en-US" dirty="0"/>
          </a:p>
          <a:p>
            <a:r>
              <a:rPr lang="en-US" dirty="0">
                <a:hlinkClick r:id="rId3"/>
              </a:rPr>
              <a:t>https://cooltext.com</a:t>
            </a:r>
            <a:endParaRPr lang="en-US" dirty="0"/>
          </a:p>
          <a:p>
            <a:r>
              <a:rPr lang="en-US" dirty="0">
                <a:hlinkClick r:id="rId4"/>
              </a:rPr>
              <a:t>https://openweathermap.org/api</a:t>
            </a:r>
            <a:endParaRPr lang="en-US" dirty="0"/>
          </a:p>
          <a:p>
            <a:r>
              <a:rPr lang="en-US" dirty="0"/>
              <a:t>Previous assignments related to Phaser </a:t>
            </a:r>
          </a:p>
          <a:p>
            <a:r>
              <a:rPr lang="en-US" dirty="0">
                <a:hlinkClick r:id="rId5"/>
              </a:rPr>
              <a:t>https://rexrainbow.github.io/phaser3-rex-notes/docs/site/timer/</a:t>
            </a:r>
            <a:endParaRPr lang="en-US" dirty="0"/>
          </a:p>
          <a:p>
            <a:r>
              <a:rPr lang="en-US" dirty="0">
                <a:hlinkClick r:id="rId6" tooltip="https://www.vhv.rs/"/>
              </a:rPr>
              <a:t>https://www.vhv.rs/</a:t>
            </a:r>
            <a:endParaRPr lang="en-US" dirty="0"/>
          </a:p>
          <a:p>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532281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Game of Adventure</vt:lpstr>
      <vt:lpstr>TEAM</vt:lpstr>
      <vt:lpstr>IDEA</vt:lpstr>
      <vt:lpstr>Development Process</vt:lpstr>
      <vt:lpstr>Technologies Used</vt:lpstr>
      <vt:lpstr> DEMO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Adventure</dc:title>
  <dc:creator>Sukhbir Sekhon</dc:creator>
  <cp:lastModifiedBy>Sukhbir Sekhon</cp:lastModifiedBy>
  <cp:revision>1</cp:revision>
  <dcterms:created xsi:type="dcterms:W3CDTF">2020-08-07T02:57:11Z</dcterms:created>
  <dcterms:modified xsi:type="dcterms:W3CDTF">2020-08-07T02:57:13Z</dcterms:modified>
</cp:coreProperties>
</file>