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hreesh Josyula" userId="a207be81704be6f8" providerId="LiveId" clId="{603081CF-2520-4800-B384-BEEAA0641DBD}"/>
    <pc:docChg chg="undo custSel modSld">
      <pc:chgData name="Sai Shreesh Josyula" userId="a207be81704be6f8" providerId="LiveId" clId="{603081CF-2520-4800-B384-BEEAA0641DBD}" dt="2024-08-14T00:31:45.620" v="224" actId="20577"/>
      <pc:docMkLst>
        <pc:docMk/>
      </pc:docMkLst>
      <pc:sldChg chg="addSp delSp modSp mod delAnim">
        <pc:chgData name="Sai Shreesh Josyula" userId="a207be81704be6f8" providerId="LiveId" clId="{603081CF-2520-4800-B384-BEEAA0641DBD}" dt="2024-08-13T23:51:14.242" v="5" actId="478"/>
        <pc:sldMkLst>
          <pc:docMk/>
          <pc:sldMk cId="1846953155" sldId="256"/>
        </pc:sldMkLst>
        <pc:spChg chg="mod">
          <ac:chgData name="Sai Shreesh Josyula" userId="a207be81704be6f8" providerId="LiveId" clId="{603081CF-2520-4800-B384-BEEAA0641DBD}" dt="2024-08-13T23:50:46.758" v="2" actId="14100"/>
          <ac:spMkLst>
            <pc:docMk/>
            <pc:sldMk cId="1846953155" sldId="256"/>
            <ac:spMk id="2" creationId="{0EAB20FB-B6B8-EFAC-B0E8-07F3EB0B1D76}"/>
          </ac:spMkLst>
        </pc:spChg>
        <pc:spChg chg="del">
          <ac:chgData name="Sai Shreesh Josyula" userId="a207be81704be6f8" providerId="LiveId" clId="{603081CF-2520-4800-B384-BEEAA0641DBD}" dt="2024-08-13T23:51:14.242" v="5" actId="478"/>
          <ac:spMkLst>
            <pc:docMk/>
            <pc:sldMk cId="1846953155" sldId="256"/>
            <ac:spMk id="4" creationId="{F5F54CC6-267A-41AD-FBD6-F63F5C4CDB7B}"/>
          </ac:spMkLst>
        </pc:spChg>
        <pc:picChg chg="add del">
          <ac:chgData name="Sai Shreesh Josyula" userId="a207be81704be6f8" providerId="LiveId" clId="{603081CF-2520-4800-B384-BEEAA0641DBD}" dt="2024-08-13T23:51:07.464" v="4" actId="478"/>
          <ac:picMkLst>
            <pc:docMk/>
            <pc:sldMk cId="1846953155" sldId="256"/>
            <ac:picMk id="5" creationId="{E91E6F1A-E4C0-B6E5-BFE6-A5F6FED88232}"/>
          </ac:picMkLst>
        </pc:picChg>
      </pc:sldChg>
      <pc:sldChg chg="modSp mod">
        <pc:chgData name="Sai Shreesh Josyula" userId="a207be81704be6f8" providerId="LiveId" clId="{603081CF-2520-4800-B384-BEEAA0641DBD}" dt="2024-08-14T00:31:31.246" v="210" actId="20577"/>
        <pc:sldMkLst>
          <pc:docMk/>
          <pc:sldMk cId="2884381868" sldId="257"/>
        </pc:sldMkLst>
        <pc:spChg chg="mod">
          <ac:chgData name="Sai Shreesh Josyula" userId="a207be81704be6f8" providerId="LiveId" clId="{603081CF-2520-4800-B384-BEEAA0641DBD}" dt="2024-08-14T00:31:31.246" v="210" actId="20577"/>
          <ac:spMkLst>
            <pc:docMk/>
            <pc:sldMk cId="2884381868" sldId="257"/>
            <ac:spMk id="3" creationId="{4EF46C70-A8B6-6614-DE08-EA08F0E4E6A6}"/>
          </ac:spMkLst>
        </pc:spChg>
      </pc:sldChg>
      <pc:sldChg chg="modSp mod">
        <pc:chgData name="Sai Shreesh Josyula" userId="a207be81704be6f8" providerId="LiveId" clId="{603081CF-2520-4800-B384-BEEAA0641DBD}" dt="2024-08-14T00:30:45.623" v="192" actId="113"/>
        <pc:sldMkLst>
          <pc:docMk/>
          <pc:sldMk cId="4234768984" sldId="259"/>
        </pc:sldMkLst>
        <pc:spChg chg="mod">
          <ac:chgData name="Sai Shreesh Josyula" userId="a207be81704be6f8" providerId="LiveId" clId="{603081CF-2520-4800-B384-BEEAA0641DBD}" dt="2024-08-14T00:30:45.623" v="192" actId="113"/>
          <ac:spMkLst>
            <pc:docMk/>
            <pc:sldMk cId="4234768984" sldId="259"/>
            <ac:spMk id="3" creationId="{54C4232C-A566-EAFA-EF62-7B9CAD63314F}"/>
          </ac:spMkLst>
        </pc:spChg>
      </pc:sldChg>
      <pc:sldChg chg="modSp">
        <pc:chgData name="Sai Shreesh Josyula" userId="a207be81704be6f8" providerId="LiveId" clId="{603081CF-2520-4800-B384-BEEAA0641DBD}" dt="2024-08-14T00:31:45.620" v="224" actId="20577"/>
        <pc:sldMkLst>
          <pc:docMk/>
          <pc:sldMk cId="1075976886" sldId="261"/>
        </pc:sldMkLst>
        <pc:graphicFrameChg chg="mod">
          <ac:chgData name="Sai Shreesh Josyula" userId="a207be81704be6f8" providerId="LiveId" clId="{603081CF-2520-4800-B384-BEEAA0641DBD}" dt="2024-08-14T00:31:45.620" v="224" actId="20577"/>
          <ac:graphicFrameMkLst>
            <pc:docMk/>
            <pc:sldMk cId="1075976886" sldId="261"/>
            <ac:graphicFrameMk id="8" creationId="{ADEC1D7A-E85D-F52B-45F0-AD9BBF923898}"/>
          </ac:graphicFrameMkLst>
        </pc:graphicFrameChg>
      </pc:sldChg>
      <pc:sldChg chg="modSp mod">
        <pc:chgData name="Sai Shreesh Josyula" userId="a207be81704be6f8" providerId="LiveId" clId="{603081CF-2520-4800-B384-BEEAA0641DBD}" dt="2024-08-14T00:10:06.497" v="152" actId="20577"/>
        <pc:sldMkLst>
          <pc:docMk/>
          <pc:sldMk cId="3979692097" sldId="262"/>
        </pc:sldMkLst>
        <pc:spChg chg="mod">
          <ac:chgData name="Sai Shreesh Josyula" userId="a207be81704be6f8" providerId="LiveId" clId="{603081CF-2520-4800-B384-BEEAA0641DBD}" dt="2024-08-14T00:07:56.595" v="8" actId="1076"/>
          <ac:spMkLst>
            <pc:docMk/>
            <pc:sldMk cId="3979692097" sldId="262"/>
            <ac:spMk id="2" creationId="{AF58B486-F3B7-4346-395C-D1B5AEF3EA21}"/>
          </ac:spMkLst>
        </pc:spChg>
        <pc:spChg chg="mod">
          <ac:chgData name="Sai Shreesh Josyula" userId="a207be81704be6f8" providerId="LiveId" clId="{603081CF-2520-4800-B384-BEEAA0641DBD}" dt="2024-08-14T00:10:06.497" v="152" actId="20577"/>
          <ac:spMkLst>
            <pc:docMk/>
            <pc:sldMk cId="3979692097" sldId="262"/>
            <ac:spMk id="3" creationId="{554ECE16-3117-EE4E-A30B-578ECFE15BE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C4D61-BF01-4BB1-AAB6-1EBBCD58FD87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DCB58A-26D0-4604-BCD9-DFA6A1501C6A}">
      <dgm:prSet/>
      <dgm:spPr/>
      <dgm:t>
        <a:bodyPr/>
        <a:lstStyle/>
        <a:p>
          <a:r>
            <a:rPr lang="en-US"/>
            <a:t>API Integrations:</a:t>
          </a:r>
        </a:p>
      </dgm:t>
    </dgm:pt>
    <dgm:pt modelId="{F079B06B-10A4-4F9A-857B-95E0E9A3A79B}" type="parTrans" cxnId="{94D3C9BA-E01C-46B1-9044-8F0B688908C6}">
      <dgm:prSet/>
      <dgm:spPr/>
      <dgm:t>
        <a:bodyPr/>
        <a:lstStyle/>
        <a:p>
          <a:endParaRPr lang="en-US"/>
        </a:p>
      </dgm:t>
    </dgm:pt>
    <dgm:pt modelId="{A074A7AE-494A-45C5-8DD4-44038151963E}" type="sibTrans" cxnId="{94D3C9BA-E01C-46B1-9044-8F0B688908C6}">
      <dgm:prSet/>
      <dgm:spPr/>
      <dgm:t>
        <a:bodyPr/>
        <a:lstStyle/>
        <a:p>
          <a:endParaRPr lang="en-US"/>
        </a:p>
      </dgm:t>
    </dgm:pt>
    <dgm:pt modelId="{4607BF07-32D3-45A4-9A01-B30BA60604DF}">
      <dgm:prSet/>
      <dgm:spPr/>
      <dgm:t>
        <a:bodyPr/>
        <a:lstStyle/>
        <a:p>
          <a:r>
            <a:rPr lang="en-US" dirty="0" err="1"/>
            <a:t>RouteLLM</a:t>
          </a:r>
          <a:r>
            <a:rPr lang="en-US" dirty="0"/>
            <a:t> integrates several APIs to fetch and process real-time data:</a:t>
          </a:r>
        </a:p>
      </dgm:t>
    </dgm:pt>
    <dgm:pt modelId="{2C6A6B50-C959-4F7C-B661-DAB121153440}" type="parTrans" cxnId="{B814D01A-35E8-4553-84B4-42765035CCFC}">
      <dgm:prSet/>
      <dgm:spPr/>
      <dgm:t>
        <a:bodyPr/>
        <a:lstStyle/>
        <a:p>
          <a:endParaRPr lang="en-US"/>
        </a:p>
      </dgm:t>
    </dgm:pt>
    <dgm:pt modelId="{E687CD07-681C-4B0B-91C5-E47B2B2595BE}" type="sibTrans" cxnId="{B814D01A-35E8-4553-84B4-42765035CCFC}">
      <dgm:prSet/>
      <dgm:spPr/>
      <dgm:t>
        <a:bodyPr/>
        <a:lstStyle/>
        <a:p>
          <a:endParaRPr lang="en-US"/>
        </a:p>
      </dgm:t>
    </dgm:pt>
    <dgm:pt modelId="{B435C6D5-8652-4169-A933-B1384EF33CC4}">
      <dgm:prSet/>
      <dgm:spPr/>
      <dgm:t>
        <a:bodyPr/>
        <a:lstStyle/>
        <a:p>
          <a:r>
            <a:rPr lang="en-US"/>
            <a:t>GraphHopper API: Retrieves the shortest route between points.</a:t>
          </a:r>
        </a:p>
      </dgm:t>
    </dgm:pt>
    <dgm:pt modelId="{DA34E155-D0F9-40DF-84C9-60092F939DFB}" type="parTrans" cxnId="{7FE189A7-122B-4B13-88B2-BBF33CFB9990}">
      <dgm:prSet/>
      <dgm:spPr/>
      <dgm:t>
        <a:bodyPr/>
        <a:lstStyle/>
        <a:p>
          <a:endParaRPr lang="en-US"/>
        </a:p>
      </dgm:t>
    </dgm:pt>
    <dgm:pt modelId="{6394DB43-4F49-4795-B6E8-E100966E608C}" type="sibTrans" cxnId="{7FE189A7-122B-4B13-88B2-BBF33CFB9990}">
      <dgm:prSet/>
      <dgm:spPr/>
      <dgm:t>
        <a:bodyPr/>
        <a:lstStyle/>
        <a:p>
          <a:endParaRPr lang="en-US"/>
        </a:p>
      </dgm:t>
    </dgm:pt>
    <dgm:pt modelId="{FAA61344-28ED-4770-A681-1380AD5EFBB2}">
      <dgm:prSet/>
      <dgm:spPr/>
      <dgm:t>
        <a:bodyPr/>
        <a:lstStyle/>
        <a:p>
          <a:r>
            <a:rPr lang="en-US"/>
            <a:t>WeatherAPI: Provides real-time weather updates, which are integrated into the user greeting.</a:t>
          </a:r>
        </a:p>
      </dgm:t>
    </dgm:pt>
    <dgm:pt modelId="{D17A2275-E36B-483E-AA8E-5A954D0528B8}" type="parTrans" cxnId="{C8B8E848-FA58-4A3E-980F-FB45AC413461}">
      <dgm:prSet/>
      <dgm:spPr/>
      <dgm:t>
        <a:bodyPr/>
        <a:lstStyle/>
        <a:p>
          <a:endParaRPr lang="en-US"/>
        </a:p>
      </dgm:t>
    </dgm:pt>
    <dgm:pt modelId="{222E7D2C-A94A-4202-8C55-8AE441561FFB}" type="sibTrans" cxnId="{C8B8E848-FA58-4A3E-980F-FB45AC413461}">
      <dgm:prSet/>
      <dgm:spPr/>
      <dgm:t>
        <a:bodyPr/>
        <a:lstStyle/>
        <a:p>
          <a:endParaRPr lang="en-US"/>
        </a:p>
      </dgm:t>
    </dgm:pt>
    <dgm:pt modelId="{E754598E-D983-4CE3-AE9B-81D603600CCA}">
      <dgm:prSet/>
      <dgm:spPr/>
      <dgm:t>
        <a:bodyPr/>
        <a:lstStyle/>
        <a:p>
          <a:r>
            <a:rPr lang="en-US"/>
            <a:t>OpenAI GPT-4: Delivers personalized responses in the chat interface based on user queries.</a:t>
          </a:r>
        </a:p>
      </dgm:t>
    </dgm:pt>
    <dgm:pt modelId="{A90F9363-2140-451B-BB96-817910AF7A1E}" type="parTrans" cxnId="{AC8F44EB-260C-4835-B788-23FF5740D027}">
      <dgm:prSet/>
      <dgm:spPr/>
      <dgm:t>
        <a:bodyPr/>
        <a:lstStyle/>
        <a:p>
          <a:endParaRPr lang="en-US"/>
        </a:p>
      </dgm:t>
    </dgm:pt>
    <dgm:pt modelId="{4CB01226-AE0B-41C2-BB49-2D49BE93884E}" type="sibTrans" cxnId="{AC8F44EB-260C-4835-B788-23FF5740D027}">
      <dgm:prSet/>
      <dgm:spPr/>
      <dgm:t>
        <a:bodyPr/>
        <a:lstStyle/>
        <a:p>
          <a:endParaRPr lang="en-US"/>
        </a:p>
      </dgm:t>
    </dgm:pt>
    <dgm:pt modelId="{0FC9DE97-B89C-494C-9511-827375A7B714}">
      <dgm:prSet/>
      <dgm:spPr/>
      <dgm:t>
        <a:bodyPr/>
        <a:lstStyle/>
        <a:p>
          <a:r>
            <a:rPr lang="en-US"/>
            <a:t>Firebase: Stores user data securely, enabling personalized experiences.</a:t>
          </a:r>
        </a:p>
      </dgm:t>
    </dgm:pt>
    <dgm:pt modelId="{89790E18-82D6-40D2-8C4D-AFB6AB15D704}" type="parTrans" cxnId="{3391F5F9-4251-48D7-A5F3-F6258EF42C6B}">
      <dgm:prSet/>
      <dgm:spPr/>
      <dgm:t>
        <a:bodyPr/>
        <a:lstStyle/>
        <a:p>
          <a:endParaRPr lang="en-US"/>
        </a:p>
      </dgm:t>
    </dgm:pt>
    <dgm:pt modelId="{BC2AD5C2-3FB5-4E06-8A19-85E676B815DB}" type="sibTrans" cxnId="{3391F5F9-4251-48D7-A5F3-F6258EF42C6B}">
      <dgm:prSet/>
      <dgm:spPr/>
      <dgm:t>
        <a:bodyPr/>
        <a:lstStyle/>
        <a:p>
          <a:endParaRPr lang="en-US"/>
        </a:p>
      </dgm:t>
    </dgm:pt>
    <dgm:pt modelId="{FF7D31D2-8C2B-4D7C-8132-635406285F70}">
      <dgm:prSet/>
      <dgm:spPr/>
      <dgm:t>
        <a:bodyPr/>
        <a:lstStyle/>
        <a:p>
          <a:r>
            <a:rPr lang="en-US" dirty="0"/>
            <a:t>The app can fetch different types of routes by calling /</a:t>
          </a:r>
          <a:r>
            <a:rPr lang="en-US" dirty="0" err="1"/>
            <a:t>route_mode</a:t>
          </a:r>
          <a:r>
            <a:rPr lang="en-US" dirty="0"/>
            <a:t>=</a:t>
          </a:r>
          <a:r>
            <a:rPr lang="en-US" dirty="0" err="1"/>
            <a:t>pollutionroute</a:t>
          </a:r>
          <a:r>
            <a:rPr lang="en-US" dirty="0"/>
            <a:t> or /</a:t>
          </a:r>
          <a:r>
            <a:rPr lang="en-US" dirty="0" err="1"/>
            <a:t>route_mode</a:t>
          </a:r>
          <a:r>
            <a:rPr lang="en-US" dirty="0"/>
            <a:t>=</a:t>
          </a:r>
          <a:r>
            <a:rPr lang="en-US" dirty="0" err="1"/>
            <a:t>crimeroute</a:t>
          </a:r>
          <a:r>
            <a:rPr lang="en-US" dirty="0"/>
            <a:t>.</a:t>
          </a:r>
        </a:p>
      </dgm:t>
    </dgm:pt>
    <dgm:pt modelId="{AECAAC90-C7AD-44BD-9CE9-7E62DA4981EB}" type="parTrans" cxnId="{700857D3-4244-4F6D-9210-1A7228244644}">
      <dgm:prSet/>
      <dgm:spPr/>
      <dgm:t>
        <a:bodyPr/>
        <a:lstStyle/>
        <a:p>
          <a:endParaRPr lang="en-US"/>
        </a:p>
      </dgm:t>
    </dgm:pt>
    <dgm:pt modelId="{AE748F83-4B4B-441D-AE74-D0BA52516159}" type="sibTrans" cxnId="{700857D3-4244-4F6D-9210-1A7228244644}">
      <dgm:prSet/>
      <dgm:spPr/>
      <dgm:t>
        <a:bodyPr/>
        <a:lstStyle/>
        <a:p>
          <a:endParaRPr lang="en-US"/>
        </a:p>
      </dgm:t>
    </dgm:pt>
    <dgm:pt modelId="{93C0C8D2-ECD5-41B7-9964-4785A99CA034}">
      <dgm:prSet/>
      <dgm:spPr/>
      <dgm:t>
        <a:bodyPr/>
        <a:lstStyle/>
        <a:p>
          <a:r>
            <a:rPr lang="en-US"/>
            <a:t>PollutionGPT and CrimeGPT running on Render</a:t>
          </a:r>
        </a:p>
      </dgm:t>
    </dgm:pt>
    <dgm:pt modelId="{D262E66C-31B5-4B89-AB73-9885F02B2661}" type="parTrans" cxnId="{0713F520-8310-423D-A6E9-6D09FF3355BC}">
      <dgm:prSet/>
      <dgm:spPr/>
      <dgm:t>
        <a:bodyPr/>
        <a:lstStyle/>
        <a:p>
          <a:endParaRPr lang="en-CA"/>
        </a:p>
      </dgm:t>
    </dgm:pt>
    <dgm:pt modelId="{CCED9E9D-3E8F-4ACD-AD70-22BA5F2429E7}" type="sibTrans" cxnId="{0713F520-8310-423D-A6E9-6D09FF3355BC}">
      <dgm:prSet/>
      <dgm:spPr/>
      <dgm:t>
        <a:bodyPr/>
        <a:lstStyle/>
        <a:p>
          <a:endParaRPr lang="en-CA"/>
        </a:p>
      </dgm:t>
    </dgm:pt>
    <dgm:pt modelId="{BDB3DD92-53FB-4CAD-9D60-DF78D608A31C}" type="pres">
      <dgm:prSet presAssocID="{E24C4D61-BF01-4BB1-AAB6-1EBBCD58FD87}" presName="Name0" presStyleCnt="0">
        <dgm:presLayoutVars>
          <dgm:dir/>
          <dgm:animLvl val="lvl"/>
          <dgm:resizeHandles val="exact"/>
        </dgm:presLayoutVars>
      </dgm:prSet>
      <dgm:spPr/>
    </dgm:pt>
    <dgm:pt modelId="{CBBDA347-AAFE-475A-AB36-7EA7F4A8EEE8}" type="pres">
      <dgm:prSet presAssocID="{FF7D31D2-8C2B-4D7C-8132-635406285F70}" presName="boxAndChildren" presStyleCnt="0"/>
      <dgm:spPr/>
    </dgm:pt>
    <dgm:pt modelId="{5B63D16A-1317-48D1-BBF4-A9F958030F3A}" type="pres">
      <dgm:prSet presAssocID="{FF7D31D2-8C2B-4D7C-8132-635406285F70}" presName="parentTextBox" presStyleLbl="node1" presStyleIdx="0" presStyleCnt="4"/>
      <dgm:spPr/>
    </dgm:pt>
    <dgm:pt modelId="{6E157027-80C9-45D2-BA36-CD028E9BCAE1}" type="pres">
      <dgm:prSet presAssocID="{CCED9E9D-3E8F-4ACD-AD70-22BA5F2429E7}" presName="sp" presStyleCnt="0"/>
      <dgm:spPr/>
    </dgm:pt>
    <dgm:pt modelId="{DB445475-5B86-4F4B-9DD3-3CDBD8F9D4DC}" type="pres">
      <dgm:prSet presAssocID="{93C0C8D2-ECD5-41B7-9964-4785A99CA034}" presName="arrowAndChildren" presStyleCnt="0"/>
      <dgm:spPr/>
    </dgm:pt>
    <dgm:pt modelId="{E48C96AF-3DAB-4955-B692-4D2B185A1F41}" type="pres">
      <dgm:prSet presAssocID="{93C0C8D2-ECD5-41B7-9964-4785A99CA034}" presName="parentTextArrow" presStyleLbl="node1" presStyleIdx="1" presStyleCnt="4"/>
      <dgm:spPr/>
    </dgm:pt>
    <dgm:pt modelId="{CC0A3879-4918-44D9-B459-BA25D8025B41}" type="pres">
      <dgm:prSet presAssocID="{E687CD07-681C-4B0B-91C5-E47B2B2595BE}" presName="sp" presStyleCnt="0"/>
      <dgm:spPr/>
    </dgm:pt>
    <dgm:pt modelId="{BE8FFCE3-94F9-4A61-8E36-6F91C6783B10}" type="pres">
      <dgm:prSet presAssocID="{4607BF07-32D3-45A4-9A01-B30BA60604DF}" presName="arrowAndChildren" presStyleCnt="0"/>
      <dgm:spPr/>
    </dgm:pt>
    <dgm:pt modelId="{38E54C93-3DEB-4BF6-8251-A06208D01251}" type="pres">
      <dgm:prSet presAssocID="{4607BF07-32D3-45A4-9A01-B30BA60604DF}" presName="parentTextArrow" presStyleLbl="node1" presStyleIdx="1" presStyleCnt="4"/>
      <dgm:spPr/>
    </dgm:pt>
    <dgm:pt modelId="{E414963E-5AF4-4C03-B14D-2B8BE498425A}" type="pres">
      <dgm:prSet presAssocID="{4607BF07-32D3-45A4-9A01-B30BA60604DF}" presName="arrow" presStyleLbl="node1" presStyleIdx="2" presStyleCnt="4"/>
      <dgm:spPr/>
    </dgm:pt>
    <dgm:pt modelId="{3CD26F80-D2C9-47A7-AA3A-98D94FE23CE0}" type="pres">
      <dgm:prSet presAssocID="{4607BF07-32D3-45A4-9A01-B30BA60604DF}" presName="descendantArrow" presStyleCnt="0"/>
      <dgm:spPr/>
    </dgm:pt>
    <dgm:pt modelId="{B2386D66-F3BA-4FC3-9C20-4C7E044B0EDA}" type="pres">
      <dgm:prSet presAssocID="{B435C6D5-8652-4169-A933-B1384EF33CC4}" presName="childTextArrow" presStyleLbl="fgAccFollowNode1" presStyleIdx="0" presStyleCnt="4">
        <dgm:presLayoutVars>
          <dgm:bulletEnabled val="1"/>
        </dgm:presLayoutVars>
      </dgm:prSet>
      <dgm:spPr/>
    </dgm:pt>
    <dgm:pt modelId="{EAC1224B-1AA1-4756-8FC4-0A50BE4263E7}" type="pres">
      <dgm:prSet presAssocID="{FAA61344-28ED-4770-A681-1380AD5EFBB2}" presName="childTextArrow" presStyleLbl="fgAccFollowNode1" presStyleIdx="1" presStyleCnt="4">
        <dgm:presLayoutVars>
          <dgm:bulletEnabled val="1"/>
        </dgm:presLayoutVars>
      </dgm:prSet>
      <dgm:spPr/>
    </dgm:pt>
    <dgm:pt modelId="{17331B23-8974-40C1-814A-A49C19C233A8}" type="pres">
      <dgm:prSet presAssocID="{E754598E-D983-4CE3-AE9B-81D603600CCA}" presName="childTextArrow" presStyleLbl="fgAccFollowNode1" presStyleIdx="2" presStyleCnt="4">
        <dgm:presLayoutVars>
          <dgm:bulletEnabled val="1"/>
        </dgm:presLayoutVars>
      </dgm:prSet>
      <dgm:spPr/>
    </dgm:pt>
    <dgm:pt modelId="{F4B01B24-4563-4BDF-A683-13D8527C82F2}" type="pres">
      <dgm:prSet presAssocID="{0FC9DE97-B89C-494C-9511-827375A7B714}" presName="childTextArrow" presStyleLbl="fgAccFollowNode1" presStyleIdx="3" presStyleCnt="4">
        <dgm:presLayoutVars>
          <dgm:bulletEnabled val="1"/>
        </dgm:presLayoutVars>
      </dgm:prSet>
      <dgm:spPr/>
    </dgm:pt>
    <dgm:pt modelId="{EFD6D5B3-8868-4D28-BD2D-0FC0E83DC0A7}" type="pres">
      <dgm:prSet presAssocID="{A074A7AE-494A-45C5-8DD4-44038151963E}" presName="sp" presStyleCnt="0"/>
      <dgm:spPr/>
    </dgm:pt>
    <dgm:pt modelId="{0DFEB5E3-44B7-484E-AA94-5F496548F246}" type="pres">
      <dgm:prSet presAssocID="{59DCB58A-26D0-4604-BCD9-DFA6A1501C6A}" presName="arrowAndChildren" presStyleCnt="0"/>
      <dgm:spPr/>
    </dgm:pt>
    <dgm:pt modelId="{68C681A2-AE73-4524-8FA4-370CEF69AF42}" type="pres">
      <dgm:prSet presAssocID="{59DCB58A-26D0-4604-BCD9-DFA6A1501C6A}" presName="parentTextArrow" presStyleLbl="node1" presStyleIdx="3" presStyleCnt="4" custLinFactNeighborX="-1261" custLinFactNeighborY="-21282"/>
      <dgm:spPr/>
    </dgm:pt>
  </dgm:ptLst>
  <dgm:cxnLst>
    <dgm:cxn modelId="{730D350F-3125-455A-A069-85983E2127AA}" type="presOf" srcId="{FAA61344-28ED-4770-A681-1380AD5EFBB2}" destId="{EAC1224B-1AA1-4756-8FC4-0A50BE4263E7}" srcOrd="0" destOrd="0" presId="urn:microsoft.com/office/officeart/2005/8/layout/process4"/>
    <dgm:cxn modelId="{9FB20315-7E96-47F6-9F73-4AA31E8CC895}" type="presOf" srcId="{4607BF07-32D3-45A4-9A01-B30BA60604DF}" destId="{38E54C93-3DEB-4BF6-8251-A06208D01251}" srcOrd="0" destOrd="0" presId="urn:microsoft.com/office/officeart/2005/8/layout/process4"/>
    <dgm:cxn modelId="{B814D01A-35E8-4553-84B4-42765035CCFC}" srcId="{E24C4D61-BF01-4BB1-AAB6-1EBBCD58FD87}" destId="{4607BF07-32D3-45A4-9A01-B30BA60604DF}" srcOrd="1" destOrd="0" parTransId="{2C6A6B50-C959-4F7C-B661-DAB121153440}" sibTransId="{E687CD07-681C-4B0B-91C5-E47B2B2595BE}"/>
    <dgm:cxn modelId="{0713F520-8310-423D-A6E9-6D09FF3355BC}" srcId="{E24C4D61-BF01-4BB1-AAB6-1EBBCD58FD87}" destId="{93C0C8D2-ECD5-41B7-9964-4785A99CA034}" srcOrd="2" destOrd="0" parTransId="{D262E66C-31B5-4B89-AB73-9885F02B2661}" sibTransId="{CCED9E9D-3E8F-4ACD-AD70-22BA5F2429E7}"/>
    <dgm:cxn modelId="{DB206226-A04F-4E0F-829F-C7524E09A763}" type="presOf" srcId="{59DCB58A-26D0-4604-BCD9-DFA6A1501C6A}" destId="{68C681A2-AE73-4524-8FA4-370CEF69AF42}" srcOrd="0" destOrd="0" presId="urn:microsoft.com/office/officeart/2005/8/layout/process4"/>
    <dgm:cxn modelId="{C8B8E848-FA58-4A3E-980F-FB45AC413461}" srcId="{4607BF07-32D3-45A4-9A01-B30BA60604DF}" destId="{FAA61344-28ED-4770-A681-1380AD5EFBB2}" srcOrd="1" destOrd="0" parTransId="{D17A2275-E36B-483E-AA8E-5A954D0528B8}" sibTransId="{222E7D2C-A94A-4202-8C55-8AE441561FFB}"/>
    <dgm:cxn modelId="{936E1E4D-51DB-4D63-833A-190E19A6EC06}" type="presOf" srcId="{0FC9DE97-B89C-494C-9511-827375A7B714}" destId="{F4B01B24-4563-4BDF-A683-13D8527C82F2}" srcOrd="0" destOrd="0" presId="urn:microsoft.com/office/officeart/2005/8/layout/process4"/>
    <dgm:cxn modelId="{ACC3484F-E4E9-41AF-A84E-5EE85CE7AD30}" type="presOf" srcId="{B435C6D5-8652-4169-A933-B1384EF33CC4}" destId="{B2386D66-F3BA-4FC3-9C20-4C7E044B0EDA}" srcOrd="0" destOrd="0" presId="urn:microsoft.com/office/officeart/2005/8/layout/process4"/>
    <dgm:cxn modelId="{79E8F75A-CAFD-4F2C-97C7-8D226DC5DE91}" type="presOf" srcId="{93C0C8D2-ECD5-41B7-9964-4785A99CA034}" destId="{E48C96AF-3DAB-4955-B692-4D2B185A1F41}" srcOrd="0" destOrd="0" presId="urn:microsoft.com/office/officeart/2005/8/layout/process4"/>
    <dgm:cxn modelId="{02964E89-51EB-4BCC-8D84-81C3CE194B23}" type="presOf" srcId="{E24C4D61-BF01-4BB1-AAB6-1EBBCD58FD87}" destId="{BDB3DD92-53FB-4CAD-9D60-DF78D608A31C}" srcOrd="0" destOrd="0" presId="urn:microsoft.com/office/officeart/2005/8/layout/process4"/>
    <dgm:cxn modelId="{F092F389-6E71-45B5-814C-94E1D7028DA5}" type="presOf" srcId="{FF7D31D2-8C2B-4D7C-8132-635406285F70}" destId="{5B63D16A-1317-48D1-BBF4-A9F958030F3A}" srcOrd="0" destOrd="0" presId="urn:microsoft.com/office/officeart/2005/8/layout/process4"/>
    <dgm:cxn modelId="{7FE189A7-122B-4B13-88B2-BBF33CFB9990}" srcId="{4607BF07-32D3-45A4-9A01-B30BA60604DF}" destId="{B435C6D5-8652-4169-A933-B1384EF33CC4}" srcOrd="0" destOrd="0" parTransId="{DA34E155-D0F9-40DF-84C9-60092F939DFB}" sibTransId="{6394DB43-4F49-4795-B6E8-E100966E608C}"/>
    <dgm:cxn modelId="{522429A9-8317-4C13-917B-DC51F80663E3}" type="presOf" srcId="{E754598E-D983-4CE3-AE9B-81D603600CCA}" destId="{17331B23-8974-40C1-814A-A49C19C233A8}" srcOrd="0" destOrd="0" presId="urn:microsoft.com/office/officeart/2005/8/layout/process4"/>
    <dgm:cxn modelId="{94D3C9BA-E01C-46B1-9044-8F0B688908C6}" srcId="{E24C4D61-BF01-4BB1-AAB6-1EBBCD58FD87}" destId="{59DCB58A-26D0-4604-BCD9-DFA6A1501C6A}" srcOrd="0" destOrd="0" parTransId="{F079B06B-10A4-4F9A-857B-95E0E9A3A79B}" sibTransId="{A074A7AE-494A-45C5-8DD4-44038151963E}"/>
    <dgm:cxn modelId="{37A3E7CD-F04C-495D-BC29-E1578E2DE9C0}" type="presOf" srcId="{4607BF07-32D3-45A4-9A01-B30BA60604DF}" destId="{E414963E-5AF4-4C03-B14D-2B8BE498425A}" srcOrd="1" destOrd="0" presId="urn:microsoft.com/office/officeart/2005/8/layout/process4"/>
    <dgm:cxn modelId="{700857D3-4244-4F6D-9210-1A7228244644}" srcId="{E24C4D61-BF01-4BB1-AAB6-1EBBCD58FD87}" destId="{FF7D31D2-8C2B-4D7C-8132-635406285F70}" srcOrd="3" destOrd="0" parTransId="{AECAAC90-C7AD-44BD-9CE9-7E62DA4981EB}" sibTransId="{AE748F83-4B4B-441D-AE74-D0BA52516159}"/>
    <dgm:cxn modelId="{AC8F44EB-260C-4835-B788-23FF5740D027}" srcId="{4607BF07-32D3-45A4-9A01-B30BA60604DF}" destId="{E754598E-D983-4CE3-AE9B-81D603600CCA}" srcOrd="2" destOrd="0" parTransId="{A90F9363-2140-451B-BB96-817910AF7A1E}" sibTransId="{4CB01226-AE0B-41C2-BB49-2D49BE93884E}"/>
    <dgm:cxn modelId="{3391F5F9-4251-48D7-A5F3-F6258EF42C6B}" srcId="{4607BF07-32D3-45A4-9A01-B30BA60604DF}" destId="{0FC9DE97-B89C-494C-9511-827375A7B714}" srcOrd="3" destOrd="0" parTransId="{89790E18-82D6-40D2-8C4D-AFB6AB15D704}" sibTransId="{BC2AD5C2-3FB5-4E06-8A19-85E676B815DB}"/>
    <dgm:cxn modelId="{753007C6-5E43-4555-8F0A-D98FFEB829A9}" type="presParOf" srcId="{BDB3DD92-53FB-4CAD-9D60-DF78D608A31C}" destId="{CBBDA347-AAFE-475A-AB36-7EA7F4A8EEE8}" srcOrd="0" destOrd="0" presId="urn:microsoft.com/office/officeart/2005/8/layout/process4"/>
    <dgm:cxn modelId="{CD6ADE32-87BD-468E-923B-2C5CFF1F7809}" type="presParOf" srcId="{CBBDA347-AAFE-475A-AB36-7EA7F4A8EEE8}" destId="{5B63D16A-1317-48D1-BBF4-A9F958030F3A}" srcOrd="0" destOrd="0" presId="urn:microsoft.com/office/officeart/2005/8/layout/process4"/>
    <dgm:cxn modelId="{BA6395A7-EA4D-402C-B764-C0E119F6C5D2}" type="presParOf" srcId="{BDB3DD92-53FB-4CAD-9D60-DF78D608A31C}" destId="{6E157027-80C9-45D2-BA36-CD028E9BCAE1}" srcOrd="1" destOrd="0" presId="urn:microsoft.com/office/officeart/2005/8/layout/process4"/>
    <dgm:cxn modelId="{93137702-F368-4661-A78F-CBD27E7E1C8B}" type="presParOf" srcId="{BDB3DD92-53FB-4CAD-9D60-DF78D608A31C}" destId="{DB445475-5B86-4F4B-9DD3-3CDBD8F9D4DC}" srcOrd="2" destOrd="0" presId="urn:microsoft.com/office/officeart/2005/8/layout/process4"/>
    <dgm:cxn modelId="{8FD5F6DA-F0CB-428F-8798-5593829C3B05}" type="presParOf" srcId="{DB445475-5B86-4F4B-9DD3-3CDBD8F9D4DC}" destId="{E48C96AF-3DAB-4955-B692-4D2B185A1F41}" srcOrd="0" destOrd="0" presId="urn:microsoft.com/office/officeart/2005/8/layout/process4"/>
    <dgm:cxn modelId="{9B778DDA-C87D-474C-AE0E-7C5034A9A3B5}" type="presParOf" srcId="{BDB3DD92-53FB-4CAD-9D60-DF78D608A31C}" destId="{CC0A3879-4918-44D9-B459-BA25D8025B41}" srcOrd="3" destOrd="0" presId="urn:microsoft.com/office/officeart/2005/8/layout/process4"/>
    <dgm:cxn modelId="{FA567DC6-0F72-4354-A897-8D2081C7700A}" type="presParOf" srcId="{BDB3DD92-53FB-4CAD-9D60-DF78D608A31C}" destId="{BE8FFCE3-94F9-4A61-8E36-6F91C6783B10}" srcOrd="4" destOrd="0" presId="urn:microsoft.com/office/officeart/2005/8/layout/process4"/>
    <dgm:cxn modelId="{6B103068-6A12-45DD-AC4E-7BC75D121292}" type="presParOf" srcId="{BE8FFCE3-94F9-4A61-8E36-6F91C6783B10}" destId="{38E54C93-3DEB-4BF6-8251-A06208D01251}" srcOrd="0" destOrd="0" presId="urn:microsoft.com/office/officeart/2005/8/layout/process4"/>
    <dgm:cxn modelId="{349229C0-C3C3-48C0-8055-A3FCEE8F3216}" type="presParOf" srcId="{BE8FFCE3-94F9-4A61-8E36-6F91C6783B10}" destId="{E414963E-5AF4-4C03-B14D-2B8BE498425A}" srcOrd="1" destOrd="0" presId="urn:microsoft.com/office/officeart/2005/8/layout/process4"/>
    <dgm:cxn modelId="{BA336AD1-88FA-4600-A1F0-6A6134E58896}" type="presParOf" srcId="{BE8FFCE3-94F9-4A61-8E36-6F91C6783B10}" destId="{3CD26F80-D2C9-47A7-AA3A-98D94FE23CE0}" srcOrd="2" destOrd="0" presId="urn:microsoft.com/office/officeart/2005/8/layout/process4"/>
    <dgm:cxn modelId="{58DD6DE5-4969-40FC-A493-C4BF8C032B4F}" type="presParOf" srcId="{3CD26F80-D2C9-47A7-AA3A-98D94FE23CE0}" destId="{B2386D66-F3BA-4FC3-9C20-4C7E044B0EDA}" srcOrd="0" destOrd="0" presId="urn:microsoft.com/office/officeart/2005/8/layout/process4"/>
    <dgm:cxn modelId="{35DD4C8D-9AFB-4F29-ACF4-36D9F68AC79C}" type="presParOf" srcId="{3CD26F80-D2C9-47A7-AA3A-98D94FE23CE0}" destId="{EAC1224B-1AA1-4756-8FC4-0A50BE4263E7}" srcOrd="1" destOrd="0" presId="urn:microsoft.com/office/officeart/2005/8/layout/process4"/>
    <dgm:cxn modelId="{11CC5F91-A987-4A4C-90A9-0A7640B203C7}" type="presParOf" srcId="{3CD26F80-D2C9-47A7-AA3A-98D94FE23CE0}" destId="{17331B23-8974-40C1-814A-A49C19C233A8}" srcOrd="2" destOrd="0" presId="urn:microsoft.com/office/officeart/2005/8/layout/process4"/>
    <dgm:cxn modelId="{41EA7429-FC6E-488B-8268-CE8378179E5C}" type="presParOf" srcId="{3CD26F80-D2C9-47A7-AA3A-98D94FE23CE0}" destId="{F4B01B24-4563-4BDF-A683-13D8527C82F2}" srcOrd="3" destOrd="0" presId="urn:microsoft.com/office/officeart/2005/8/layout/process4"/>
    <dgm:cxn modelId="{5F41C6D3-3ECA-4F91-8ED7-FFFCC7F70F3F}" type="presParOf" srcId="{BDB3DD92-53FB-4CAD-9D60-DF78D608A31C}" destId="{EFD6D5B3-8868-4D28-BD2D-0FC0E83DC0A7}" srcOrd="5" destOrd="0" presId="urn:microsoft.com/office/officeart/2005/8/layout/process4"/>
    <dgm:cxn modelId="{0C23ADB7-8C13-44B4-8A47-FF7CC841E60B}" type="presParOf" srcId="{BDB3DD92-53FB-4CAD-9D60-DF78D608A31C}" destId="{0DFEB5E3-44B7-484E-AA94-5F496548F246}" srcOrd="6" destOrd="0" presId="urn:microsoft.com/office/officeart/2005/8/layout/process4"/>
    <dgm:cxn modelId="{C5C41922-9C85-4599-87A9-AC1543D3AB55}" type="presParOf" srcId="{0DFEB5E3-44B7-484E-AA94-5F496548F246}" destId="{68C681A2-AE73-4524-8FA4-370CEF69AF4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3D16A-1317-48D1-BBF4-A9F958030F3A}">
      <dsp:nvSpPr>
        <dsp:cNvPr id="0" name=""/>
        <dsp:cNvSpPr/>
      </dsp:nvSpPr>
      <dsp:spPr>
        <a:xfrm>
          <a:off x="0" y="4076413"/>
          <a:ext cx="8117959" cy="89181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app can fetch different types of routes by calling /</a:t>
          </a:r>
          <a:r>
            <a:rPr lang="en-US" sz="1700" kern="1200" dirty="0" err="1"/>
            <a:t>route_mode</a:t>
          </a:r>
          <a:r>
            <a:rPr lang="en-US" sz="1700" kern="1200" dirty="0"/>
            <a:t>=</a:t>
          </a:r>
          <a:r>
            <a:rPr lang="en-US" sz="1700" kern="1200" dirty="0" err="1"/>
            <a:t>pollutionroute</a:t>
          </a:r>
          <a:r>
            <a:rPr lang="en-US" sz="1700" kern="1200" dirty="0"/>
            <a:t> or /</a:t>
          </a:r>
          <a:r>
            <a:rPr lang="en-US" sz="1700" kern="1200" dirty="0" err="1"/>
            <a:t>route_mode</a:t>
          </a:r>
          <a:r>
            <a:rPr lang="en-US" sz="1700" kern="1200" dirty="0"/>
            <a:t>=</a:t>
          </a:r>
          <a:r>
            <a:rPr lang="en-US" sz="1700" kern="1200" dirty="0" err="1"/>
            <a:t>crimeroute</a:t>
          </a:r>
          <a:r>
            <a:rPr lang="en-US" sz="1700" kern="1200" dirty="0"/>
            <a:t>.</a:t>
          </a:r>
        </a:p>
      </dsp:txBody>
      <dsp:txXfrm>
        <a:off x="0" y="4076413"/>
        <a:ext cx="8117959" cy="891819"/>
      </dsp:txXfrm>
    </dsp:sp>
    <dsp:sp modelId="{E48C96AF-3DAB-4955-B692-4D2B185A1F41}">
      <dsp:nvSpPr>
        <dsp:cNvPr id="0" name=""/>
        <dsp:cNvSpPr/>
      </dsp:nvSpPr>
      <dsp:spPr>
        <a:xfrm rot="10800000">
          <a:off x="0" y="2718172"/>
          <a:ext cx="8117959" cy="137161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PollutionGPT and CrimeGPT running on Render</a:t>
          </a:r>
        </a:p>
      </dsp:txBody>
      <dsp:txXfrm rot="10800000">
        <a:off x="0" y="2718172"/>
        <a:ext cx="8117959" cy="891236"/>
      </dsp:txXfrm>
    </dsp:sp>
    <dsp:sp modelId="{E414963E-5AF4-4C03-B14D-2B8BE498425A}">
      <dsp:nvSpPr>
        <dsp:cNvPr id="0" name=""/>
        <dsp:cNvSpPr/>
      </dsp:nvSpPr>
      <dsp:spPr>
        <a:xfrm rot="10800000">
          <a:off x="0" y="1359930"/>
          <a:ext cx="8117959" cy="137161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RouteLLM</a:t>
          </a:r>
          <a:r>
            <a:rPr lang="en-US" sz="1700" kern="1200" dirty="0"/>
            <a:t> integrates several APIs to fetch and process real-time data:</a:t>
          </a:r>
        </a:p>
      </dsp:txBody>
      <dsp:txXfrm rot="-10800000">
        <a:off x="0" y="1359930"/>
        <a:ext cx="8117959" cy="481438"/>
      </dsp:txXfrm>
    </dsp:sp>
    <dsp:sp modelId="{B2386D66-F3BA-4FC3-9C20-4C7E044B0EDA}">
      <dsp:nvSpPr>
        <dsp:cNvPr id="0" name=""/>
        <dsp:cNvSpPr/>
      </dsp:nvSpPr>
      <dsp:spPr>
        <a:xfrm>
          <a:off x="0" y="1841369"/>
          <a:ext cx="2029489" cy="4101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GraphHopper API: Retrieves the shortest route between points.</a:t>
          </a:r>
        </a:p>
      </dsp:txBody>
      <dsp:txXfrm>
        <a:off x="0" y="1841369"/>
        <a:ext cx="2029489" cy="410113"/>
      </dsp:txXfrm>
    </dsp:sp>
    <dsp:sp modelId="{EAC1224B-1AA1-4756-8FC4-0A50BE4263E7}">
      <dsp:nvSpPr>
        <dsp:cNvPr id="0" name=""/>
        <dsp:cNvSpPr/>
      </dsp:nvSpPr>
      <dsp:spPr>
        <a:xfrm>
          <a:off x="2029489" y="1841369"/>
          <a:ext cx="2029489" cy="4101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WeatherAPI: Provides real-time weather updates, which are integrated into the user greeting.</a:t>
          </a:r>
        </a:p>
      </dsp:txBody>
      <dsp:txXfrm>
        <a:off x="2029489" y="1841369"/>
        <a:ext cx="2029489" cy="410113"/>
      </dsp:txXfrm>
    </dsp:sp>
    <dsp:sp modelId="{17331B23-8974-40C1-814A-A49C19C233A8}">
      <dsp:nvSpPr>
        <dsp:cNvPr id="0" name=""/>
        <dsp:cNvSpPr/>
      </dsp:nvSpPr>
      <dsp:spPr>
        <a:xfrm>
          <a:off x="4058979" y="1841369"/>
          <a:ext cx="2029489" cy="4101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OpenAI GPT-4: Delivers personalized responses in the chat interface based on user queries.</a:t>
          </a:r>
        </a:p>
      </dsp:txBody>
      <dsp:txXfrm>
        <a:off x="4058979" y="1841369"/>
        <a:ext cx="2029489" cy="410113"/>
      </dsp:txXfrm>
    </dsp:sp>
    <dsp:sp modelId="{F4B01B24-4563-4BDF-A683-13D8527C82F2}">
      <dsp:nvSpPr>
        <dsp:cNvPr id="0" name=""/>
        <dsp:cNvSpPr/>
      </dsp:nvSpPr>
      <dsp:spPr>
        <a:xfrm>
          <a:off x="6088469" y="1841369"/>
          <a:ext cx="2029489" cy="4101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Firebase: Stores user data securely, enabling personalized experiences.</a:t>
          </a:r>
        </a:p>
      </dsp:txBody>
      <dsp:txXfrm>
        <a:off x="6088469" y="1841369"/>
        <a:ext cx="2029489" cy="410113"/>
      </dsp:txXfrm>
    </dsp:sp>
    <dsp:sp modelId="{68C681A2-AE73-4524-8FA4-370CEF69AF42}">
      <dsp:nvSpPr>
        <dsp:cNvPr id="0" name=""/>
        <dsp:cNvSpPr/>
      </dsp:nvSpPr>
      <dsp:spPr>
        <a:xfrm rot="10800000">
          <a:off x="0" y="0"/>
          <a:ext cx="8117959" cy="1371618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API Integrations:</a:t>
          </a:r>
        </a:p>
      </dsp:txBody>
      <dsp:txXfrm rot="10800000">
        <a:off x="0" y="0"/>
        <a:ext cx="8117959" cy="891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20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914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60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920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23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63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163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5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29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5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92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59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2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56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40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48A32-A423-48AE-B395-ABCE563B6F82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DB9B0A-6380-42D6-8D06-2A910E7268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71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E91E6F1A-E4C0-B6E5-BFE6-A5F6FED8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B20FB-B6B8-EFAC-B0E8-07F3EB0B1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472" y="269274"/>
            <a:ext cx="10211551" cy="261619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RouteLLM</a:t>
            </a:r>
            <a:r>
              <a:rPr lang="en-US" b="1" dirty="0"/>
              <a:t>: Building Multi-Point Navigation Mobile Application with Large Language Models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2E6-2213-CBB5-39D7-9753E60B0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5469456"/>
            <a:ext cx="6987645" cy="1388534"/>
          </a:xfrm>
        </p:spPr>
        <p:txBody>
          <a:bodyPr>
            <a:normAutofit/>
          </a:bodyPr>
          <a:lstStyle/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Sai Shreesh Josyula</a:t>
            </a:r>
          </a:p>
          <a:p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235813880</a:t>
            </a:r>
          </a:p>
        </p:txBody>
      </p:sp>
    </p:spTree>
    <p:extLst>
      <p:ext uri="{BB962C8B-B14F-4D97-AF65-F5344CB8AC3E}">
        <p14:creationId xmlns:p14="http://schemas.microsoft.com/office/powerpoint/2010/main" val="1846953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2A1E25D-508A-4EE7-9B89-71BC1BEEF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22">
            <a:extLst>
              <a:ext uri="{FF2B5EF4-FFF2-40B4-BE49-F238E27FC236}">
                <a16:creationId xmlns:a16="http://schemas.microsoft.com/office/drawing/2014/main" id="{6FD9ED33-B960-4F9D-8023-20D830625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2974973" y="-15832"/>
            <a:ext cx="9217026" cy="6889518"/>
          </a:xfrm>
          <a:custGeom>
            <a:avLst/>
            <a:gdLst>
              <a:gd name="connsiteX0" fmla="*/ 1087153 w 9217026"/>
              <a:gd name="connsiteY0" fmla="*/ 0 h 6889518"/>
              <a:gd name="connsiteX1" fmla="*/ 1087153 w 9217026"/>
              <a:gd name="connsiteY1" fmla="*/ 1098 h 6889518"/>
              <a:gd name="connsiteX2" fmla="*/ 0 w 9217026"/>
              <a:gd name="connsiteY2" fmla="*/ 0 h 6889518"/>
              <a:gd name="connsiteX3" fmla="*/ 0 w 9217026"/>
              <a:gd name="connsiteY3" fmla="*/ 6889518 h 6889518"/>
              <a:gd name="connsiteX4" fmla="*/ 1087153 w 9217026"/>
              <a:gd name="connsiteY4" fmla="*/ 6888254 h 6889518"/>
              <a:gd name="connsiteX5" fmla="*/ 1087153 w 9217026"/>
              <a:gd name="connsiteY5" fmla="*/ 6889518 h 6889518"/>
              <a:gd name="connsiteX6" fmla="*/ 7295095 w 9217026"/>
              <a:gd name="connsiteY6" fmla="*/ 6882299 h 6889518"/>
              <a:gd name="connsiteX7" fmla="*/ 9217026 w 9217026"/>
              <a:gd name="connsiteY7" fmla="*/ 5349831 h 6889518"/>
              <a:gd name="connsiteX8" fmla="*/ 8378827 w 9217026"/>
              <a:gd name="connsiteY8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17026" h="6889518">
                <a:moveTo>
                  <a:pt x="1087153" y="0"/>
                </a:moveTo>
                <a:lnTo>
                  <a:pt x="1087153" y="1098"/>
                </a:lnTo>
                <a:lnTo>
                  <a:pt x="0" y="0"/>
                </a:lnTo>
                <a:lnTo>
                  <a:pt x="0" y="6889518"/>
                </a:lnTo>
                <a:lnTo>
                  <a:pt x="1087153" y="6888254"/>
                </a:lnTo>
                <a:lnTo>
                  <a:pt x="1087153" y="6889518"/>
                </a:lnTo>
                <a:lnTo>
                  <a:pt x="7295095" y="6882299"/>
                </a:lnTo>
                <a:lnTo>
                  <a:pt x="9217026" y="5349831"/>
                </a:lnTo>
                <a:lnTo>
                  <a:pt x="8378827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248BD7-AE40-49AB-844D-ABD40D80B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977D6250-A0F3-4872-9969-3DB7ADE7C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796BEC7-5389-45D6-A0D4-F36405E5A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BEA57FAB-D2EF-4F47-A986-4321D5148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5E8C59C9-8A0C-4F01-A36F-1C6389554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62D244EC-76FC-490A-8371-18E8C0624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FA33782B-4F01-450E-A17D-F7C0335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B8FD28-58B1-AEDB-FF84-EA707D64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63" y="685800"/>
            <a:ext cx="7446961" cy="1752599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6255090-CE13-79C0-9830-4225C168A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2269"/>
          <a:stretch/>
        </p:blipFill>
        <p:spPr>
          <a:xfrm>
            <a:off x="20" y="10"/>
            <a:ext cx="3175466" cy="5245940"/>
          </a:xfrm>
          <a:custGeom>
            <a:avLst/>
            <a:gdLst/>
            <a:ahLst/>
            <a:cxnLst/>
            <a:rect l="l" t="t" r="r" b="b"/>
            <a:pathLst>
              <a:path w="3175486" h="5245950">
                <a:moveTo>
                  <a:pt x="0" y="0"/>
                </a:moveTo>
                <a:lnTo>
                  <a:pt x="3175486" y="0"/>
                </a:lnTo>
                <a:lnTo>
                  <a:pt x="2294818" y="5223932"/>
                </a:lnTo>
                <a:lnTo>
                  <a:pt x="2310547" y="5245950"/>
                </a:lnTo>
                <a:lnTo>
                  <a:pt x="0" y="4901963"/>
                </a:lnTo>
                <a:close/>
              </a:path>
            </a:pathLst>
          </a:custGeom>
          <a:ln w="38100">
            <a:noFill/>
          </a:ln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B0309F5-34D3-6818-0711-48A668B22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24" r="-2" b="67791"/>
          <a:stretch/>
        </p:blipFill>
        <p:spPr>
          <a:xfrm>
            <a:off x="20" y="4901964"/>
            <a:ext cx="3459143" cy="1956037"/>
          </a:xfrm>
          <a:custGeom>
            <a:avLst/>
            <a:gdLst/>
            <a:ahLst/>
            <a:cxnLst/>
            <a:rect l="l" t="t" r="r" b="b"/>
            <a:pathLst>
              <a:path w="3459163" h="1956037">
                <a:moveTo>
                  <a:pt x="0" y="0"/>
                </a:moveTo>
                <a:lnTo>
                  <a:pt x="2310547" y="343987"/>
                </a:lnTo>
                <a:lnTo>
                  <a:pt x="3459163" y="1951804"/>
                </a:lnTo>
                <a:lnTo>
                  <a:pt x="0" y="1956037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6C70-A8B6-6614-DE08-EA08F0E4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062" y="2666999"/>
            <a:ext cx="7446961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</a:rPr>
              <a:t>Project Overview: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RouteLLM</a:t>
            </a:r>
            <a:r>
              <a:rPr lang="en-US" sz="2200" dirty="0">
                <a:solidFill>
                  <a:schemeClr val="bg1"/>
                </a:solidFill>
              </a:rPr>
              <a:t> app is an innovative navigation app that integrates AI with real-time navigation data.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app enhances user experience by providing personalized route options based on pollution and crime data.</a:t>
            </a:r>
          </a:p>
          <a:p>
            <a:r>
              <a:rPr lang="en-US" sz="2200" dirty="0">
                <a:solidFill>
                  <a:schemeClr val="bg1"/>
                </a:solidFill>
              </a:rPr>
              <a:t>It leverages the power of OpenAI's GPT-4, along with other APIs, to deliver a comprehensive navigation solution.</a:t>
            </a:r>
          </a:p>
          <a:p>
            <a:endParaRPr lang="en-CA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4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5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BE22BA-1A9E-58F6-811F-9F00E384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CA"/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3178-3096-B39F-00B4-C7A80D242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713"/>
          <a:stretch/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26894-CA5C-32D7-C515-66D8CE69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48933"/>
            <a:ext cx="7659156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Project Goals:</a:t>
            </a:r>
          </a:p>
          <a:p>
            <a:r>
              <a:rPr lang="en-US" b="1"/>
              <a:t>Goal 1:</a:t>
            </a:r>
            <a:r>
              <a:rPr lang="en-US"/>
              <a:t> Develop a navigation app that integrates AI for personalized assistance.</a:t>
            </a:r>
          </a:p>
          <a:p>
            <a:r>
              <a:rPr lang="en-US" b="1"/>
              <a:t>Goal 2:</a:t>
            </a:r>
            <a:r>
              <a:rPr lang="en-US"/>
              <a:t> Provide users with route options based on pollution and crime data to enhance safety and environmental awareness.</a:t>
            </a:r>
          </a:p>
          <a:p>
            <a:r>
              <a:rPr lang="en-US" b="1"/>
              <a:t>Goal 3:</a:t>
            </a:r>
            <a:r>
              <a:rPr lang="en-US"/>
              <a:t> Implement a user-friendly interface with both light and dark modes.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35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6FC5F-B95E-1B25-0B9C-5EE76174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9994"/>
          <a:stretch/>
        </p:blipFill>
        <p:spPr bwMode="auto">
          <a:xfrm>
            <a:off x="0" y="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8F50F4-122D-0FB9-2D96-FF7863D3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anchor="b">
            <a:normAutofit/>
          </a:bodyPr>
          <a:lstStyle/>
          <a:p>
            <a:pPr algn="l"/>
            <a:r>
              <a:rPr lang="en-CA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232C-A566-EAFA-EF62-7B9CAD63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666999"/>
            <a:ext cx="10233621" cy="312420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</a:t>
            </a:r>
            <a:r>
              <a:rPr lang="en-US" b="1" dirty="0" err="1"/>
              <a:t>Architecture:</a:t>
            </a:r>
            <a:r>
              <a:rPr lang="en-US" dirty="0" err="1"/>
              <a:t>The</a:t>
            </a:r>
            <a:r>
              <a:rPr lang="en-US" dirty="0"/>
              <a:t> App's architecture is composed of multiple key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Client-Side:</a:t>
            </a:r>
            <a:r>
              <a:rPr lang="en-US" dirty="0"/>
              <a:t> The user interface developed with React Native.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Server-Side:</a:t>
            </a:r>
            <a:r>
              <a:rPr lang="en-US" dirty="0"/>
              <a:t> Python backend hosted on Render, handling data processing and API calls.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APIs:</a:t>
            </a:r>
            <a:r>
              <a:rPr lang="en-US" dirty="0"/>
              <a:t> Integration with </a:t>
            </a:r>
            <a:r>
              <a:rPr lang="en-US" dirty="0" err="1"/>
              <a:t>GraphHopper</a:t>
            </a:r>
            <a:r>
              <a:rPr lang="en-US" dirty="0"/>
              <a:t>, </a:t>
            </a:r>
            <a:r>
              <a:rPr lang="en-US" dirty="0" err="1"/>
              <a:t>WeatherAPI</a:t>
            </a:r>
            <a:r>
              <a:rPr lang="en-US" dirty="0"/>
              <a:t>, OpenAI GPT-4, and Firebase.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components work together to deliver personalized navigation experiences.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4768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D29F-717F-8280-B1C1-02BC12A0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42" y="164804"/>
            <a:ext cx="5830888" cy="1752599"/>
          </a:xfrm>
        </p:spPr>
        <p:txBody>
          <a:bodyPr>
            <a:normAutofit/>
          </a:bodyPr>
          <a:lstStyle/>
          <a:p>
            <a:r>
              <a:rPr lang="en-CA" sz="3000" dirty="0"/>
              <a:t>Implementation - User Interface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7161A-D25D-5C40-F571-405052191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4" y="1589570"/>
            <a:ext cx="6022876" cy="51036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User Interface Development: </a:t>
            </a:r>
            <a:r>
              <a:rPr lang="en-US" sz="2000" dirty="0"/>
              <a:t>The UI includes a login/signup screen, a map screen, and a chat interface.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Key Features:</a:t>
            </a: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Login/Signup:</a:t>
            </a:r>
            <a:r>
              <a:rPr lang="en-US" dirty="0"/>
              <a:t> Secure authentication using Firebase.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Map Screen:</a:t>
            </a:r>
            <a:r>
              <a:rPr lang="en-US" dirty="0"/>
              <a:t> Allows users to input start and end locations and choose routes based on pollution and crime data.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Chat Interface:</a:t>
            </a:r>
            <a:r>
              <a:rPr lang="en-US" dirty="0"/>
              <a:t> Integrated with GPT-4 to provide personalized navigation assistance.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app supports both light and dark themes, adapting to the user's system settings.</a:t>
            </a:r>
          </a:p>
          <a:p>
            <a:pPr>
              <a:lnSpc>
                <a:spcPct val="90000"/>
              </a:lnSpc>
            </a:pPr>
            <a:endParaRPr lang="en-CA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62F42-60CF-EA15-83D7-A1B9070D7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218" y="529594"/>
            <a:ext cx="2140437" cy="52205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7AC6E-2DAB-CA2B-D9EC-BE6F570FB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37" y="529594"/>
            <a:ext cx="2140437" cy="52205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6426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7B4C0-8EEA-8E43-CB4F-F2014DE1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56" r="-1" b="-1"/>
          <a:stretch/>
        </p:blipFill>
        <p:spPr>
          <a:xfrm>
            <a:off x="-16933" y="-16934"/>
            <a:ext cx="12191980" cy="6857990"/>
          </a:xfrm>
          <a:prstGeom prst="rect">
            <a:avLst/>
          </a:prstGeom>
        </p:spPr>
      </p:pic>
      <p:sp>
        <p:nvSpPr>
          <p:cNvPr id="38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8488B-4F52-0CF6-FCE4-8594F72E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02029"/>
            <a:ext cx="7391400" cy="1176867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Implementation - API Integration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ADEC1D7A-E85D-F52B-45F0-AD9BBF923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391014"/>
              </p:ext>
            </p:extLst>
          </p:nvPr>
        </p:nvGraphicFramePr>
        <p:xfrm>
          <a:off x="664320" y="1620485"/>
          <a:ext cx="8117959" cy="4969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597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B486-F3B7-4346-395C-D1B5AEF3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65" y="213528"/>
            <a:ext cx="4182958" cy="1823484"/>
          </a:xfrm>
        </p:spPr>
        <p:txBody>
          <a:bodyPr>
            <a:normAutofit/>
          </a:bodyPr>
          <a:lstStyle/>
          <a:p>
            <a:r>
              <a:rPr lang="en-CA" sz="3000" dirty="0"/>
              <a:t>Implementation - Server-Side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CE16-3117-EE4E-A30B-578ECFE1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02" y="1678689"/>
            <a:ext cx="5196681" cy="4194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Server-Side Logic:</a:t>
            </a:r>
          </a:p>
          <a:p>
            <a:r>
              <a:rPr lang="en-US" sz="1800" dirty="0"/>
              <a:t>The Python backend, hosted on Render, processes route data and integrates pollution and crime data.</a:t>
            </a:r>
          </a:p>
          <a:p>
            <a:r>
              <a:rPr lang="en-US" sz="1800" dirty="0"/>
              <a:t>The backend is designed to handle requests for both pollution and crime route data, providing different responses based on the /</a:t>
            </a:r>
            <a:r>
              <a:rPr lang="en-US" sz="1800" dirty="0" err="1"/>
              <a:t>route_mode</a:t>
            </a:r>
            <a:r>
              <a:rPr lang="en-US" sz="1800" dirty="0"/>
              <a:t> argument.</a:t>
            </a:r>
          </a:p>
          <a:p>
            <a:r>
              <a:rPr lang="en-US" sz="1800" dirty="0"/>
              <a:t>Code modifications were made to ensure that the server can serve both types of data efficiently.</a:t>
            </a:r>
          </a:p>
          <a:p>
            <a:r>
              <a:rPr lang="en-CA" sz="1800" dirty="0"/>
              <a:t>Route Classification are done using AQI (Air Quality Index) for pollution and (Crime Severity Index) CSI for crime route.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8CBC3-BFD0-6002-904F-A530F3281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8" r="-1" b="30988"/>
          <a:stretch/>
        </p:blipFill>
        <p:spPr>
          <a:xfrm>
            <a:off x="9566803" y="1529025"/>
            <a:ext cx="2554757" cy="37999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DF81A-A548-D2C2-E952-D0ED73A4E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 b="31065"/>
          <a:stretch/>
        </p:blipFill>
        <p:spPr>
          <a:xfrm>
            <a:off x="6794204" y="1529023"/>
            <a:ext cx="2554445" cy="37999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7969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6B39F75E-4772-BD8C-4C81-D7FF144B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570BA6-B754-0926-2CE7-9EFCB114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CA" dirty="0"/>
              <a:t>Future Work</a:t>
            </a:r>
            <a:endParaRPr lang="en-CA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A98A-B312-DB0D-ED51-9D81CF7F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Future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Voice Assistant Integration:</a:t>
            </a:r>
            <a:r>
              <a:rPr lang="en-US" sz="2200"/>
              <a:t> Add voice command functionality, leveraging GPT-4’s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Multi-Route Fetching:</a:t>
            </a:r>
            <a:r>
              <a:rPr lang="en-US" sz="2200"/>
              <a:t> Modify the Python backend to fetch and process multiple route options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Route Suggestions:</a:t>
            </a:r>
            <a:r>
              <a:rPr lang="en-US" sz="2200"/>
              <a:t> Suggest routes based on pollution and crime indexes, allowing users to choose safer and cleaner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Future-Proof Design:</a:t>
            </a:r>
            <a:r>
              <a:rPr lang="en-US" sz="2200"/>
              <a:t> The code is designed to be extendable, allowing for easy integration of future features.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273569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2526C-0D9C-ADC0-81B5-7FC0B7BD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Thank You</a:t>
            </a: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4AE2FF3D-0C2C-63D9-E92D-05C0FAE9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84" r="2487" b="-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09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3680</TotalTime>
  <Words>544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RouteLLM: Building Multi-Point Navigation Mobile Application with Large Language Models</vt:lpstr>
      <vt:lpstr>Introduction</vt:lpstr>
      <vt:lpstr>Objectives</vt:lpstr>
      <vt:lpstr>Architecture Overview</vt:lpstr>
      <vt:lpstr>Implementation - User Interface Development</vt:lpstr>
      <vt:lpstr>Implementation - API Integration</vt:lpstr>
      <vt:lpstr>Implementation - Server-Side Processing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Shreesh Josyula</dc:creator>
  <cp:lastModifiedBy>Sai Shreesh Josyula</cp:lastModifiedBy>
  <cp:revision>2</cp:revision>
  <dcterms:created xsi:type="dcterms:W3CDTF">2024-08-08T16:44:18Z</dcterms:created>
  <dcterms:modified xsi:type="dcterms:W3CDTF">2024-08-14T01:16:32Z</dcterms:modified>
</cp:coreProperties>
</file>