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3" r:id="rId9"/>
    <p:sldId id="265" r:id="rId10"/>
    <p:sldId id="267" r:id="rId11"/>
    <p:sldId id="261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96A7-4B9D-4759-8D2B-B684568949E2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7C9B-943A-47CC-827F-FFE478CA430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96A7-4B9D-4759-8D2B-B684568949E2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7C9B-943A-47CC-827F-FFE478CA430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96A7-4B9D-4759-8D2B-B684568949E2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7C9B-943A-47CC-827F-FFE478CA430C}" type="slidenum">
              <a:rPr lang="en-IN" smtClean="0"/>
              <a:t>‹#›</a:t>
            </a:fld>
            <a:endParaRPr lang="en-IN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96A7-4B9D-4759-8D2B-B684568949E2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7C9B-943A-47CC-827F-FFE478CA430C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96A7-4B9D-4759-8D2B-B684568949E2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7C9B-943A-47CC-827F-FFE478CA430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96A7-4B9D-4759-8D2B-B684568949E2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7C9B-943A-47CC-827F-FFE478CA430C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96A7-4B9D-4759-8D2B-B684568949E2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7C9B-943A-47CC-827F-FFE478CA430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96A7-4B9D-4759-8D2B-B684568949E2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7C9B-943A-47CC-827F-FFE478CA430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96A7-4B9D-4759-8D2B-B684568949E2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7C9B-943A-47CC-827F-FFE478CA430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96A7-4B9D-4759-8D2B-B684568949E2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7C9B-943A-47CC-827F-FFE478CA430C}" type="slidenum">
              <a:rPr lang="en-IN" smtClean="0"/>
              <a:t>‹#›</a:t>
            </a:fld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96A7-4B9D-4759-8D2B-B684568949E2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7C9B-943A-47CC-827F-FFE478CA430C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2000"/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F34296A7-4B9D-4759-8D2B-B684568949E2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BED7C9B-943A-47CC-827F-FFE478CA430C}" type="slidenum">
              <a:rPr lang="en-IN" smtClean="0"/>
              <a:t>‹#›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052736"/>
            <a:ext cx="8458200" cy="914400"/>
          </a:xfrm>
        </p:spPr>
        <p:txBody>
          <a:bodyPr/>
          <a:lstStyle/>
          <a:p>
            <a:r>
              <a:rPr lang="en-IN" sz="4400" dirty="0"/>
              <a:t>Airline Ticket reservation System</a:t>
            </a:r>
          </a:p>
          <a:p>
            <a:endParaRPr lang="en-IN" dirty="0"/>
          </a:p>
        </p:txBody>
      </p:sp>
      <p:pic>
        <p:nvPicPr>
          <p:cNvPr id="5" name="Picture 2" descr="C:\Users\Gagan\Desktop\a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76872"/>
            <a:ext cx="8640960" cy="458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320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Registered user can </a:t>
            </a:r>
            <a:r>
              <a:rPr lang="en-US" sz="3600" dirty="0" smtClean="0"/>
              <a:t>cancel </a:t>
            </a:r>
            <a:r>
              <a:rPr lang="en-US" sz="3600" dirty="0"/>
              <a:t>his/her reservation by giving </a:t>
            </a:r>
            <a:r>
              <a:rPr lang="en-US" sz="3600" dirty="0" smtClean="0"/>
              <a:t>valid email address and password and mention the reasons for cancellation.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Cancellation.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721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Providing flight details </a:t>
            </a:r>
          </a:p>
          <a:p>
            <a:r>
              <a:rPr lang="en-IN" dirty="0" smtClean="0"/>
              <a:t> Flight bookings for a particular destination, </a:t>
            </a:r>
          </a:p>
          <a:p>
            <a:r>
              <a:rPr lang="en-IN" dirty="0" smtClean="0"/>
              <a:t>Date and time and also providing with a pin code. </a:t>
            </a:r>
          </a:p>
          <a:p>
            <a:r>
              <a:rPr lang="en-IN" dirty="0" smtClean="0"/>
              <a:t> Allowing the customer to modify or cancel his reservation provided the correct pin code is given. </a:t>
            </a:r>
          </a:p>
          <a:p>
            <a:r>
              <a:rPr lang="en-IN" dirty="0" smtClean="0"/>
              <a:t>Displaying a report of the number of people flying in a particular flight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1015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IN" dirty="0"/>
              <a:t> Hardware Requirements</a:t>
            </a:r>
            <a:r>
              <a:rPr lang="en-IN" dirty="0" smtClean="0"/>
              <a:t>:-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Processor-Pentium III @500 MHz or above RAM-256 MB Hard Disk-40 GB </a:t>
            </a:r>
            <a:endParaRPr lang="en-IN" dirty="0" smtClean="0"/>
          </a:p>
          <a:p>
            <a:pPr>
              <a:buFont typeface="Wingdings" pitchFamily="2" charset="2"/>
              <a:buChar char="v"/>
            </a:pPr>
            <a:r>
              <a:rPr lang="en-IN" dirty="0" smtClean="0"/>
              <a:t>Software </a:t>
            </a:r>
            <a:r>
              <a:rPr lang="en-IN" dirty="0"/>
              <a:t>Requirements:-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Operating </a:t>
            </a:r>
            <a:r>
              <a:rPr lang="en-IN" dirty="0"/>
              <a:t>system-windows </a:t>
            </a:r>
            <a:r>
              <a:rPr lang="en-IN" dirty="0" smtClean="0"/>
              <a:t>2010 </a:t>
            </a:r>
            <a:r>
              <a:rPr lang="en-IN" dirty="0"/>
              <a:t>or above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Front End-HTML,PHP,CSS,JAVASCRIPT </a:t>
            </a:r>
          </a:p>
          <a:p>
            <a:pPr marL="0" indent="0">
              <a:buNone/>
            </a:pPr>
            <a:r>
              <a:rPr lang="en-IN" dirty="0" smtClean="0"/>
              <a:t>Back </a:t>
            </a:r>
            <a:r>
              <a:rPr lang="en-IN" dirty="0"/>
              <a:t>End- MySQL Server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Hardware &amp; Software Requirements</a:t>
            </a:r>
          </a:p>
        </p:txBody>
      </p:sp>
    </p:spTree>
    <p:extLst>
      <p:ext uri="{BB962C8B-B14F-4D97-AF65-F5344CB8AC3E}">
        <p14:creationId xmlns:p14="http://schemas.microsoft.com/office/powerpoint/2010/main" val="287996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No </a:t>
            </a:r>
            <a:r>
              <a:rPr lang="en-IN" dirty="0"/>
              <a:t>geographical barriers; </a:t>
            </a:r>
            <a:r>
              <a:rPr lang="en-IN" dirty="0" smtClean="0"/>
              <a:t>user </a:t>
            </a:r>
            <a:r>
              <a:rPr lang="en-IN" dirty="0"/>
              <a:t>can book tickets from any location. 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/>
              <a:t>User-friendly graphical Interface helps to book </a:t>
            </a:r>
            <a:r>
              <a:rPr lang="en-IN" dirty="0" smtClean="0"/>
              <a:t>tickets. </a:t>
            </a:r>
          </a:p>
          <a:p>
            <a:r>
              <a:rPr lang="en-IN" dirty="0" smtClean="0"/>
              <a:t> Cancellations </a:t>
            </a:r>
            <a:r>
              <a:rPr lang="en-IN" dirty="0"/>
              <a:t>from anywhere to any place </a:t>
            </a:r>
            <a:endParaRPr lang="en-IN" dirty="0" smtClean="0"/>
          </a:p>
          <a:p>
            <a:r>
              <a:rPr lang="en-IN" dirty="0" smtClean="0"/>
              <a:t>More </a:t>
            </a:r>
            <a:r>
              <a:rPr lang="en-IN" dirty="0"/>
              <a:t>sale of tickets brings more profits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7560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3200" dirty="0"/>
              <a:t>Currently we are not able to introduce mobile verification system.</a:t>
            </a:r>
          </a:p>
          <a:p>
            <a:pPr>
              <a:buFont typeface="Wingdings" pitchFamily="2" charset="2"/>
              <a:buChar char="v"/>
            </a:pPr>
            <a:r>
              <a:rPr lang="en-US" sz="3200" dirty="0"/>
              <a:t>Currently we are not able to add online payment system</a:t>
            </a:r>
            <a:r>
              <a:rPr lang="en-US" dirty="0"/>
              <a:t>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Limitations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076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3200" dirty="0"/>
              <a:t>Develop mobile app of this system.</a:t>
            </a:r>
          </a:p>
          <a:p>
            <a:pPr>
              <a:buFont typeface="Wingdings" pitchFamily="2" charset="2"/>
              <a:buChar char="v"/>
            </a:pPr>
            <a:r>
              <a:rPr lang="en-US" sz="3200" dirty="0" smtClean="0"/>
              <a:t> </a:t>
            </a:r>
            <a:r>
              <a:rPr lang="en-US" sz="3200" dirty="0"/>
              <a:t>Add mobile verification system.</a:t>
            </a:r>
          </a:p>
          <a:p>
            <a:pPr>
              <a:buFont typeface="Wingdings" pitchFamily="2" charset="2"/>
              <a:buChar char="v"/>
            </a:pPr>
            <a:r>
              <a:rPr lang="en-US" sz="3200" dirty="0"/>
              <a:t> Introduce live chat between admin &amp; user.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Future Works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64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Air reservation </a:t>
            </a:r>
            <a:r>
              <a:rPr lang="en-IN" sz="3200" dirty="0"/>
              <a:t>system, which enable customer to check the availability tickets &amp; book their tickets . </a:t>
            </a:r>
          </a:p>
          <a:p>
            <a:r>
              <a:rPr lang="en-IN" sz="3200" dirty="0" smtClean="0"/>
              <a:t>It </a:t>
            </a:r>
            <a:r>
              <a:rPr lang="en-IN" sz="3200" dirty="0"/>
              <a:t>makes the customer easy to get ticket online instead of queue up to buy the tickets.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Conclusion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094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THANKU</a:t>
            </a:r>
            <a:endParaRPr lang="en-IN" dirty="0"/>
          </a:p>
        </p:txBody>
      </p:sp>
      <p:sp>
        <p:nvSpPr>
          <p:cNvPr id="4" name="Smiley Face 3"/>
          <p:cNvSpPr/>
          <p:nvPr/>
        </p:nvSpPr>
        <p:spPr>
          <a:xfrm>
            <a:off x="2483768" y="3356992"/>
            <a:ext cx="4176464" cy="273630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907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Introduction </a:t>
            </a:r>
          </a:p>
          <a:p>
            <a:r>
              <a:rPr lang="en-IN" dirty="0" smtClean="0"/>
              <a:t>Primary Goals</a:t>
            </a:r>
          </a:p>
          <a:p>
            <a:r>
              <a:rPr lang="en-IN" dirty="0" smtClean="0"/>
              <a:t> Secondary Goal</a:t>
            </a:r>
          </a:p>
          <a:p>
            <a:r>
              <a:rPr lang="en-IN" dirty="0" smtClean="0"/>
              <a:t>Target Segments</a:t>
            </a:r>
          </a:p>
          <a:p>
            <a:r>
              <a:rPr lang="en-IN" dirty="0"/>
              <a:t> </a:t>
            </a:r>
            <a:r>
              <a:rPr lang="en-IN" dirty="0" smtClean="0"/>
              <a:t>Features</a:t>
            </a:r>
          </a:p>
          <a:p>
            <a:r>
              <a:rPr lang="en-IN" dirty="0" smtClean="0"/>
              <a:t>Requirements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5400" dirty="0" smtClean="0"/>
              <a:t>Content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3310489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Airline reservation System is a computerized system </a:t>
            </a:r>
            <a:endParaRPr lang="en-IN" dirty="0" smtClean="0"/>
          </a:p>
          <a:p>
            <a:r>
              <a:rPr lang="en-IN" dirty="0" smtClean="0"/>
              <a:t>Enhancing </a:t>
            </a:r>
            <a:r>
              <a:rPr lang="en-IN" dirty="0"/>
              <a:t>the relationship between customers and airline agencies </a:t>
            </a:r>
            <a:endParaRPr lang="en-IN" dirty="0" smtClean="0"/>
          </a:p>
          <a:p>
            <a:r>
              <a:rPr lang="en-IN" dirty="0" smtClean="0"/>
              <a:t>Convenient </a:t>
            </a:r>
            <a:r>
              <a:rPr lang="en-IN" dirty="0"/>
              <a:t>for the customers to book the flights </a:t>
            </a:r>
            <a:endParaRPr lang="en-IN" dirty="0" smtClean="0"/>
          </a:p>
          <a:p>
            <a:r>
              <a:rPr lang="en-IN" dirty="0" smtClean="0"/>
              <a:t>Allow </a:t>
            </a:r>
            <a:r>
              <a:rPr lang="en-IN" dirty="0"/>
              <a:t>the customers to access database and allow new customers to sign up for online access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76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The primary goal of this project is to help the passengers make flight reservation.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system will be able to find all the flights fulfilling a passenger’s needs. </a:t>
            </a:r>
            <a:endParaRPr lang="en-IN" dirty="0" smtClean="0"/>
          </a:p>
          <a:p>
            <a:r>
              <a:rPr lang="en-IN" dirty="0" smtClean="0"/>
              <a:t>search </a:t>
            </a:r>
            <a:r>
              <a:rPr lang="en-IN" dirty="0"/>
              <a:t>all flights with a given origin and destination.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arrival and departure times, the price, and the flight number for each flight.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passenger will decide the flight reservation based on the displayed information.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PRIMARY GOALS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830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The secondary goal is to provide a means for the airline manager to manage the flights.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airline manager will be able to schedule new flights, drop flights from the schedule and change the fare for a flight. </a:t>
            </a:r>
            <a:endParaRPr lang="en-IN" dirty="0" smtClean="0"/>
          </a:p>
          <a:p>
            <a:r>
              <a:rPr lang="en-IN" dirty="0" smtClean="0"/>
              <a:t>Manager </a:t>
            </a:r>
            <a:r>
              <a:rPr lang="en-IN" dirty="0"/>
              <a:t>will also have clearer and better view about the flight schedule.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manager can decide to add flights if there are high demand of reservation at a certain time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Secondary Goal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172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Administrator </a:t>
            </a:r>
            <a:r>
              <a:rPr lang="en-IN" sz="3600" dirty="0"/>
              <a:t>Module. </a:t>
            </a:r>
            <a:endParaRPr lang="en-IN" sz="3600" dirty="0" smtClean="0"/>
          </a:p>
          <a:p>
            <a:r>
              <a:rPr lang="en-IN" sz="3600" dirty="0" smtClean="0"/>
              <a:t> </a:t>
            </a:r>
            <a:r>
              <a:rPr lang="en-IN" sz="3600" dirty="0"/>
              <a:t>Register Module . </a:t>
            </a:r>
            <a:endParaRPr lang="en-IN" sz="3600" dirty="0" smtClean="0"/>
          </a:p>
          <a:p>
            <a:r>
              <a:rPr lang="en-IN" sz="3600" dirty="0" smtClean="0"/>
              <a:t>Passenger </a:t>
            </a:r>
            <a:r>
              <a:rPr lang="en-IN" sz="3600" dirty="0"/>
              <a:t>Module. </a:t>
            </a:r>
            <a:endParaRPr lang="en-IN" sz="3600" dirty="0" smtClean="0"/>
          </a:p>
          <a:p>
            <a:r>
              <a:rPr lang="en-IN" sz="3600" dirty="0" smtClean="0"/>
              <a:t>Cancellation.</a:t>
            </a:r>
            <a:endParaRPr lang="en-IN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Target </a:t>
            </a:r>
            <a:r>
              <a:rPr lang="en-IN" dirty="0" smtClean="0"/>
              <a:t>Segments/Module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423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It is provided for the sake of administrators to manage the site and update the content at regular intervals, The major operations included in this module are: </a:t>
            </a:r>
            <a:endParaRPr lang="en-IN" dirty="0" smtClean="0"/>
          </a:p>
          <a:p>
            <a:r>
              <a:rPr lang="en-IN" dirty="0" smtClean="0"/>
              <a:t>Create </a:t>
            </a:r>
            <a:r>
              <a:rPr lang="en-IN" dirty="0"/>
              <a:t>and maintain airline schedule, fare and timings of the Flight. 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/>
              <a:t>View the passenger list. 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/>
              <a:t>View the available seats in the flights. </a:t>
            </a:r>
          </a:p>
          <a:p>
            <a:r>
              <a:rPr lang="en-IN" dirty="0" smtClean="0"/>
              <a:t>Cancel </a:t>
            </a:r>
            <a:r>
              <a:rPr lang="en-IN" dirty="0"/>
              <a:t>the tickets. 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/>
              <a:t>Updating the flight schedule and timings and fare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Administrator Module. 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8404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Firstly we ask passenger to give his details . </a:t>
            </a:r>
          </a:p>
          <a:p>
            <a:r>
              <a:rPr lang="en-IN" dirty="0" smtClean="0"/>
              <a:t>After </a:t>
            </a:r>
            <a:r>
              <a:rPr lang="en-IN" dirty="0"/>
              <a:t>registering the passenger can logon to his/her own account and book his flight. </a:t>
            </a:r>
          </a:p>
          <a:p>
            <a:r>
              <a:rPr lang="en-IN" dirty="0" smtClean="0"/>
              <a:t>Once </a:t>
            </a:r>
            <a:r>
              <a:rPr lang="en-IN" dirty="0"/>
              <a:t>Passenger registered with us can book any number of tickets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Registration Module</a:t>
            </a:r>
          </a:p>
        </p:txBody>
      </p:sp>
    </p:spTree>
    <p:extLst>
      <p:ext uri="{BB962C8B-B14F-4D97-AF65-F5344CB8AC3E}">
        <p14:creationId xmlns:p14="http://schemas.microsoft.com/office/powerpoint/2010/main" val="4284403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It is meant for passengers, where a user logging into his/her owns account will view this panel. The major operations included in this module :</a:t>
            </a:r>
            <a:r>
              <a:rPr lang="en-IN" dirty="0" smtClean="0"/>
              <a:t> </a:t>
            </a:r>
            <a:endParaRPr lang="en-IN" dirty="0"/>
          </a:p>
          <a:p>
            <a:r>
              <a:rPr lang="en-IN" dirty="0" smtClean="0"/>
              <a:t> </a:t>
            </a:r>
            <a:r>
              <a:rPr lang="en-IN" dirty="0"/>
              <a:t>View all airline schedules, timings, fare details and seats availability. </a:t>
            </a:r>
            <a:endParaRPr lang="en-IN" dirty="0" smtClean="0"/>
          </a:p>
          <a:p>
            <a:r>
              <a:rPr lang="en-IN" dirty="0" smtClean="0"/>
              <a:t>Book </a:t>
            </a:r>
            <a:r>
              <a:rPr lang="en-IN" dirty="0"/>
              <a:t>for the tickets. 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/>
              <a:t>View and cancelling of the ticket. </a:t>
            </a:r>
            <a:endParaRPr lang="en-IN" dirty="0" smtClean="0"/>
          </a:p>
          <a:p>
            <a:r>
              <a:rPr lang="en-IN" dirty="0" smtClean="0"/>
              <a:t>Send </a:t>
            </a:r>
            <a:r>
              <a:rPr lang="en-IN" dirty="0"/>
              <a:t>feedback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Passenger Module. </a:t>
            </a:r>
            <a:br>
              <a:rPr lang="en-IN" dirty="0"/>
            </a:br>
            <a:endParaRPr lang="en-IN" dirty="0"/>
          </a:p>
        </p:txBody>
      </p:sp>
      <p:pic>
        <p:nvPicPr>
          <p:cNvPr id="3074" name="Picture 2" descr="C:\Users\Gagan\Desktop\s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437112"/>
            <a:ext cx="3253880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7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73</TotalTime>
  <Words>617</Words>
  <Application>Microsoft Office PowerPoint</Application>
  <PresentationFormat>On-screen Show (4:3)</PresentationFormat>
  <Paragraphs>77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Waveform</vt:lpstr>
      <vt:lpstr>PowerPoint Presentation</vt:lpstr>
      <vt:lpstr>Content</vt:lpstr>
      <vt:lpstr>INTRODUCTION </vt:lpstr>
      <vt:lpstr>PRIMARY GOALS </vt:lpstr>
      <vt:lpstr>Secondary Goal </vt:lpstr>
      <vt:lpstr>Target Segments/Module </vt:lpstr>
      <vt:lpstr>Administrator Module.  </vt:lpstr>
      <vt:lpstr>Registration Module</vt:lpstr>
      <vt:lpstr>Passenger Module.  </vt:lpstr>
      <vt:lpstr>Cancellation. </vt:lpstr>
      <vt:lpstr>FEATURES</vt:lpstr>
      <vt:lpstr>Hardware &amp; Software Requirements</vt:lpstr>
      <vt:lpstr>APPLICATIONS</vt:lpstr>
      <vt:lpstr>Limitations</vt:lpstr>
      <vt:lpstr>Future Works</vt:lpstr>
      <vt:lpstr>Conclusion</vt:lpstr>
      <vt:lpstr>THANKU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Gagan</dc:creator>
  <cp:lastModifiedBy>Gagan</cp:lastModifiedBy>
  <cp:revision>10</cp:revision>
  <dcterms:created xsi:type="dcterms:W3CDTF">2021-06-05T11:48:39Z</dcterms:created>
  <dcterms:modified xsi:type="dcterms:W3CDTF">2021-06-05T13:01:45Z</dcterms:modified>
</cp:coreProperties>
</file>