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70042B-A1EB-4B25-ADDA-EE5C3895995B}" type="datetimeFigureOut">
              <a:rPr lang="en-CA" smtClean="0"/>
              <a:t>2023-07-15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84F82B1-21E8-4D2F-8A26-D5F898FC2A63}" type="slidenum">
              <a:rPr lang="en-CA" smtClean="0"/>
              <a:t>‹#›</a:t>
            </a:fld>
            <a:endParaRPr lang="en-CA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574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042B-A1EB-4B25-ADDA-EE5C3895995B}" type="datetimeFigureOut">
              <a:rPr lang="en-CA" smtClean="0"/>
              <a:t>2023-07-15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82B1-21E8-4D2F-8A26-D5F898FC2A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418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042B-A1EB-4B25-ADDA-EE5C3895995B}" type="datetimeFigureOut">
              <a:rPr lang="en-CA" smtClean="0"/>
              <a:t>2023-07-15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82B1-21E8-4D2F-8A26-D5F898FC2A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382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042B-A1EB-4B25-ADDA-EE5C3895995B}" type="datetimeFigureOut">
              <a:rPr lang="en-CA" smtClean="0"/>
              <a:t>2023-07-15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82B1-21E8-4D2F-8A26-D5F898FC2A63}" type="slidenum">
              <a:rPr lang="en-CA" smtClean="0"/>
              <a:t>‹#›</a:t>
            </a:fld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6492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042B-A1EB-4B25-ADDA-EE5C3895995B}" type="datetimeFigureOut">
              <a:rPr lang="en-CA" smtClean="0"/>
              <a:t>2023-07-15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82B1-21E8-4D2F-8A26-D5F898FC2A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3701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042B-A1EB-4B25-ADDA-EE5C3895995B}" type="datetimeFigureOut">
              <a:rPr lang="en-CA" smtClean="0"/>
              <a:t>2023-07-15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82B1-21E8-4D2F-8A26-D5F898FC2A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2628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042B-A1EB-4B25-ADDA-EE5C3895995B}" type="datetimeFigureOut">
              <a:rPr lang="en-CA" smtClean="0"/>
              <a:t>2023-07-15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82B1-21E8-4D2F-8A26-D5F898FC2A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0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042B-A1EB-4B25-ADDA-EE5C3895995B}" type="datetimeFigureOut">
              <a:rPr lang="en-CA" smtClean="0"/>
              <a:t>2023-07-15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82B1-21E8-4D2F-8A26-D5F898FC2A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466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042B-A1EB-4B25-ADDA-EE5C3895995B}" type="datetimeFigureOut">
              <a:rPr lang="en-CA" smtClean="0"/>
              <a:t>2023-07-15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82B1-21E8-4D2F-8A26-D5F898FC2A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583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042B-A1EB-4B25-ADDA-EE5C3895995B}" type="datetimeFigureOut">
              <a:rPr lang="en-CA" smtClean="0"/>
              <a:t>2023-07-15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82B1-21E8-4D2F-8A26-D5F898FC2A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908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042B-A1EB-4B25-ADDA-EE5C3895995B}" type="datetimeFigureOut">
              <a:rPr lang="en-CA" smtClean="0"/>
              <a:t>2023-07-15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82B1-21E8-4D2F-8A26-D5F898FC2A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216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042B-A1EB-4B25-ADDA-EE5C3895995B}" type="datetimeFigureOut">
              <a:rPr lang="en-CA" smtClean="0"/>
              <a:t>2023-07-15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82B1-21E8-4D2F-8A26-D5F898FC2A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52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042B-A1EB-4B25-ADDA-EE5C3895995B}" type="datetimeFigureOut">
              <a:rPr lang="en-CA" smtClean="0"/>
              <a:t>2023-07-15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82B1-21E8-4D2F-8A26-D5F898FC2A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82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042B-A1EB-4B25-ADDA-EE5C3895995B}" type="datetimeFigureOut">
              <a:rPr lang="en-CA" smtClean="0"/>
              <a:t>2023-07-15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82B1-21E8-4D2F-8A26-D5F898FC2A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795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042B-A1EB-4B25-ADDA-EE5C3895995B}" type="datetimeFigureOut">
              <a:rPr lang="en-CA" smtClean="0"/>
              <a:t>2023-07-15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82B1-21E8-4D2F-8A26-D5F898FC2A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953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042B-A1EB-4B25-ADDA-EE5C3895995B}" type="datetimeFigureOut">
              <a:rPr lang="en-CA" smtClean="0"/>
              <a:t>2023-07-15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82B1-21E8-4D2F-8A26-D5F898FC2A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696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042B-A1EB-4B25-ADDA-EE5C3895995B}" type="datetimeFigureOut">
              <a:rPr lang="en-CA" smtClean="0"/>
              <a:t>2023-07-15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82B1-21E8-4D2F-8A26-D5F898FC2A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760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70042B-A1EB-4B25-ADDA-EE5C3895995B}" type="datetimeFigureOut">
              <a:rPr lang="en-CA" smtClean="0"/>
              <a:t>2023-07-15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84F82B1-21E8-4D2F-8A26-D5F898FC2A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340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970C-CF67-FA11-7217-DFDFDEE10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Netflix originals &amp; imdb scores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31951-D4D7-D927-59E2-05BAE0560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study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3916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0472-7D30-04A0-5801-C0F46FF0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D533B-8E89-C2A4-A2C3-800101571F7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751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F29FA-F876-BACA-0D8A-3FC33B95F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54B10-D434-B4F2-2252-42AC8DDA74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99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D477-094F-7BEB-5736-4EFED182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8EA05-427A-71D5-4980-B6EEC56D77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150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46C4-F038-6B6F-ADF4-F9C6A761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60835-8305-9E2F-760B-D3590356A7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2768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14</TotalTime>
  <Words>7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Impact</vt:lpstr>
      <vt:lpstr>Main Event</vt:lpstr>
      <vt:lpstr>Netflix originals &amp; imdb scores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originals &amp; imdb scores</dc:title>
  <dc:creator>Singh, Sahibpreet</dc:creator>
  <cp:lastModifiedBy>Singh, Sahibpreet</cp:lastModifiedBy>
  <cp:revision>1</cp:revision>
  <dcterms:created xsi:type="dcterms:W3CDTF">2023-07-16T03:49:22Z</dcterms:created>
  <dcterms:modified xsi:type="dcterms:W3CDTF">2023-07-16T04:03:52Z</dcterms:modified>
</cp:coreProperties>
</file>