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413" r:id="rId2"/>
    <p:sldId id="408" r:id="rId3"/>
    <p:sldId id="4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  <a:srgbClr val="BAFF00"/>
    <a:srgbClr val="1D1D42"/>
    <a:srgbClr val="C8C8C8"/>
    <a:srgbClr val="555555"/>
    <a:srgbClr val="FF0000"/>
    <a:srgbClr val="F24E2B"/>
    <a:srgbClr val="02C3A8"/>
    <a:srgbClr val="363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9A0A-C688-47E8-83CA-302DE259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C3D5-0537-4D1A-AD3E-1502C6FD6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E774-DDA9-4BAC-A7F6-E17DA02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C6C1-E612-4602-ACD6-70287CC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401E-6B6B-440A-889C-6FDDBCE6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4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EA15-F19D-4F17-9344-E297503A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BC5E-D0A9-4FC5-A95C-4E9B493B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DF50-3995-4024-93AB-1067DA65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3491-AB84-4DC0-BF9E-FC590D30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1AC1-5B0A-4E2C-A49A-C8C94B84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4B079-5AF8-48EE-8681-AE62888D6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A6299-E564-4A1A-ABC3-6DDE2E8E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B510-88E2-479C-9317-C19474A6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5E38-A731-4D16-AC49-EE8F35EA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A942-3144-4178-A114-B773D9B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5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B1E4-A96D-4982-9A34-988F241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5A45-A3FD-494E-802F-CEA9EA96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3777-135F-4F6C-929E-C99BEB7C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1792-785A-4A2D-A983-3A2CB1AC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C0B7-22BC-4AD4-A998-2839F96E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8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575-EB90-4CAA-9D43-4A80E8F9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AF58-48DD-4C9C-8D4B-51C9E73C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78DD-538D-4D5C-88FD-61A33AEE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A304-4422-49EF-8B40-6F238D9A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AB08-E124-4961-B932-D0E282FA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4D8E-8307-4BA4-A6AD-4B781FA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0D8C-08C8-489E-B4F5-A74A3749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AD59-C514-44EA-A3B6-9D6E556CD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ED53-5ED9-4260-B952-73391E05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8009-3AE6-49E0-A1E2-3AF6BD9C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6B51-0E38-4E54-8166-C622283D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6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DA4F-EE68-429E-9F06-DBB1B8F3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54DF-0AB1-403E-9F3B-D34C5943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47B57-F9F1-4DEE-8FCF-F7CA3FA1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FEA41-BD7A-4C8F-A280-2BA037E8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299F7-8F04-4E8D-B857-8C3E3E0E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0DD82-CAB1-487A-AC44-0BD1918F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6B64A-388A-4E24-85B6-92DED943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4FCEE-2B9D-49C7-81E2-7E6EC39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676-3B50-4C34-A9CB-83CD6AA6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9ACAF-5785-4BCA-AF47-BA464717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32E1F-2906-46B7-BC1D-558807BA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BFC30-A4AA-41FE-A9E2-CED19C95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7AE0-802E-417A-AFC7-24D51F6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1986-CEAC-4552-954C-C8ECCDB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2655D-78CF-4A38-9F22-75B02A47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CC0-B363-48CB-BDBB-7DC64214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0492-FDD6-4CE3-B930-1A4037FD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627D-2B59-46D8-AB08-44225A69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B5032-B967-4F6D-8451-260728F5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CD59-4EB0-4121-99F0-25D57139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629B-2862-4ACA-AA8C-F9385705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4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33A9-5689-4754-9C47-4866A8B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52440-CDFE-4EE0-A2F2-99478C990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E75E-9557-45CD-BBA6-20F4600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0D2F-89AF-4008-8CAC-AAEB8D1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8AC86-DA4E-4123-97A6-4260B7C6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14E5-189D-4918-BFF5-AA0F9902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A86B-7BB1-489A-81A4-D74188CA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51B8-FF3E-46F7-BFDF-A2C5B8CE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58C1-7CF7-41D4-8D77-B80E9798B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706F-5C7B-4612-B1A2-47714CA6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4635-D093-448D-98EE-DDD5EB8D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7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2B986-686B-4429-A8B2-EF7F68B23BA0}"/>
              </a:ext>
            </a:extLst>
          </p:cNvPr>
          <p:cNvGrpSpPr/>
          <p:nvPr/>
        </p:nvGrpSpPr>
        <p:grpSpPr>
          <a:xfrm>
            <a:off x="327170" y="0"/>
            <a:ext cx="11864830" cy="6858000"/>
            <a:chOff x="327170" y="0"/>
            <a:chExt cx="11864830" cy="68580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DE7822D-41ED-4AE1-A0E1-E77B98433652}"/>
                </a:ext>
              </a:extLst>
            </p:cNvPr>
            <p:cNvSpPr/>
            <p:nvPr/>
          </p:nvSpPr>
          <p:spPr>
            <a:xfrm>
              <a:off x="975235" y="78657"/>
              <a:ext cx="11070585" cy="6695769"/>
            </a:xfrm>
            <a:custGeom>
              <a:avLst/>
              <a:gdLst>
                <a:gd name="connsiteX0" fmla="*/ 281139 w 11028613"/>
                <a:gd name="connsiteY0" fmla="*/ 0 h 6610349"/>
                <a:gd name="connsiteX1" fmla="*/ 10747475 w 11028613"/>
                <a:gd name="connsiteY1" fmla="*/ 0 h 6610349"/>
                <a:gd name="connsiteX2" fmla="*/ 11028613 w 11028613"/>
                <a:gd name="connsiteY2" fmla="*/ 281138 h 6610349"/>
                <a:gd name="connsiteX3" fmla="*/ 11028613 w 11028613"/>
                <a:gd name="connsiteY3" fmla="*/ 6329211 h 6610349"/>
                <a:gd name="connsiteX4" fmla="*/ 10747475 w 11028613"/>
                <a:gd name="connsiteY4" fmla="*/ 6610349 h 6610349"/>
                <a:gd name="connsiteX5" fmla="*/ 281139 w 11028613"/>
                <a:gd name="connsiteY5" fmla="*/ 6610349 h 6610349"/>
                <a:gd name="connsiteX6" fmla="*/ 0 w 11028613"/>
                <a:gd name="connsiteY6" fmla="*/ 6329211 h 6610349"/>
                <a:gd name="connsiteX7" fmla="*/ 0 w 11028613"/>
                <a:gd name="connsiteY7" fmla="*/ 281138 h 6610349"/>
                <a:gd name="connsiteX8" fmla="*/ 281139 w 11028613"/>
                <a:gd name="connsiteY8" fmla="*/ 0 h 66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28613" h="6610349">
                  <a:moveTo>
                    <a:pt x="281139" y="0"/>
                  </a:moveTo>
                  <a:lnTo>
                    <a:pt x="10747475" y="0"/>
                  </a:lnTo>
                  <a:cubicBezTo>
                    <a:pt x="10902743" y="0"/>
                    <a:pt x="11028613" y="125870"/>
                    <a:pt x="11028613" y="281138"/>
                  </a:cubicBezTo>
                  <a:lnTo>
                    <a:pt x="11028613" y="6329211"/>
                  </a:lnTo>
                  <a:cubicBezTo>
                    <a:pt x="11028613" y="6484479"/>
                    <a:pt x="10902743" y="6610349"/>
                    <a:pt x="10747475" y="6610349"/>
                  </a:cubicBezTo>
                  <a:lnTo>
                    <a:pt x="281139" y="6610349"/>
                  </a:lnTo>
                  <a:cubicBezTo>
                    <a:pt x="125871" y="6610349"/>
                    <a:pt x="0" y="6484479"/>
                    <a:pt x="0" y="6329211"/>
                  </a:cubicBezTo>
                  <a:lnTo>
                    <a:pt x="0" y="281138"/>
                  </a:lnTo>
                  <a:cubicBezTo>
                    <a:pt x="0" y="125870"/>
                    <a:pt x="125871" y="0"/>
                    <a:pt x="28113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AD20E1-DD7C-48F0-9E97-3DE6B2D5447E}"/>
                </a:ext>
              </a:extLst>
            </p:cNvPr>
            <p:cNvSpPr/>
            <p:nvPr/>
          </p:nvSpPr>
          <p:spPr>
            <a:xfrm>
              <a:off x="327170" y="0"/>
              <a:ext cx="11864830" cy="6858000"/>
            </a:xfrm>
            <a:custGeom>
              <a:avLst/>
              <a:gdLst>
                <a:gd name="connsiteX0" fmla="*/ 282898 w 11864830"/>
                <a:gd name="connsiteY0" fmla="*/ 6269820 h 6858000"/>
                <a:gd name="connsiteX1" fmla="*/ 282898 w 11864830"/>
                <a:gd name="connsiteY1" fmla="*/ 6362716 h 6858000"/>
                <a:gd name="connsiteX2" fmla="*/ 313499 w 11864830"/>
                <a:gd name="connsiteY2" fmla="*/ 6362716 h 6858000"/>
                <a:gd name="connsiteX3" fmla="*/ 313499 w 11864830"/>
                <a:gd name="connsiteY3" fmla="*/ 6269820 h 6858000"/>
                <a:gd name="connsiteX4" fmla="*/ 394768 w 11864830"/>
                <a:gd name="connsiteY4" fmla="*/ 6267179 h 6858000"/>
                <a:gd name="connsiteX5" fmla="*/ 385615 w 11864830"/>
                <a:gd name="connsiteY5" fmla="*/ 6268499 h 6858000"/>
                <a:gd name="connsiteX6" fmla="*/ 377691 w 11864830"/>
                <a:gd name="connsiteY6" fmla="*/ 6271869 h 6858000"/>
                <a:gd name="connsiteX7" fmla="*/ 371361 w 11864830"/>
                <a:gd name="connsiteY7" fmla="*/ 6276833 h 6858000"/>
                <a:gd name="connsiteX8" fmla="*/ 366990 w 11864830"/>
                <a:gd name="connsiteY8" fmla="*/ 6282661 h 6858000"/>
                <a:gd name="connsiteX9" fmla="*/ 366626 w 11864830"/>
                <a:gd name="connsiteY9" fmla="*/ 6282661 h 6858000"/>
                <a:gd name="connsiteX10" fmla="*/ 366626 w 11864830"/>
                <a:gd name="connsiteY10" fmla="*/ 6269820 h 6858000"/>
                <a:gd name="connsiteX11" fmla="*/ 336934 w 11864830"/>
                <a:gd name="connsiteY11" fmla="*/ 6269820 h 6858000"/>
                <a:gd name="connsiteX12" fmla="*/ 336934 w 11864830"/>
                <a:gd name="connsiteY12" fmla="*/ 6362716 h 6858000"/>
                <a:gd name="connsiteX13" fmla="*/ 367718 w 11864830"/>
                <a:gd name="connsiteY13" fmla="*/ 6362716 h 6858000"/>
                <a:gd name="connsiteX14" fmla="*/ 367718 w 11864830"/>
                <a:gd name="connsiteY14" fmla="*/ 6312352 h 6858000"/>
                <a:gd name="connsiteX15" fmla="*/ 368765 w 11864830"/>
                <a:gd name="connsiteY15" fmla="*/ 6304793 h 6858000"/>
                <a:gd name="connsiteX16" fmla="*/ 371862 w 11864830"/>
                <a:gd name="connsiteY16" fmla="*/ 6298372 h 6858000"/>
                <a:gd name="connsiteX17" fmla="*/ 376962 w 11864830"/>
                <a:gd name="connsiteY17" fmla="*/ 6294000 h 6858000"/>
                <a:gd name="connsiteX18" fmla="*/ 384112 w 11864830"/>
                <a:gd name="connsiteY18" fmla="*/ 6292406 h 6858000"/>
                <a:gd name="connsiteX19" fmla="*/ 390941 w 11864830"/>
                <a:gd name="connsiteY19" fmla="*/ 6294000 h 6858000"/>
                <a:gd name="connsiteX20" fmla="*/ 395131 w 11864830"/>
                <a:gd name="connsiteY20" fmla="*/ 6298281 h 6858000"/>
                <a:gd name="connsiteX21" fmla="*/ 397272 w 11864830"/>
                <a:gd name="connsiteY21" fmla="*/ 6304519 h 6858000"/>
                <a:gd name="connsiteX22" fmla="*/ 397955 w 11864830"/>
                <a:gd name="connsiteY22" fmla="*/ 6311987 h 6858000"/>
                <a:gd name="connsiteX23" fmla="*/ 397955 w 11864830"/>
                <a:gd name="connsiteY23" fmla="*/ 6362716 h 6858000"/>
                <a:gd name="connsiteX24" fmla="*/ 428738 w 11864830"/>
                <a:gd name="connsiteY24" fmla="*/ 6362716 h 6858000"/>
                <a:gd name="connsiteX25" fmla="*/ 428738 w 11864830"/>
                <a:gd name="connsiteY25" fmla="*/ 6305248 h 6858000"/>
                <a:gd name="connsiteX26" fmla="*/ 426962 w 11864830"/>
                <a:gd name="connsiteY26" fmla="*/ 6291450 h 6858000"/>
                <a:gd name="connsiteX27" fmla="*/ 421178 w 11864830"/>
                <a:gd name="connsiteY27" fmla="*/ 6279246 h 6858000"/>
                <a:gd name="connsiteX28" fmla="*/ 410613 w 11864830"/>
                <a:gd name="connsiteY28" fmla="*/ 6270549 h 6858000"/>
                <a:gd name="connsiteX29" fmla="*/ 394768 w 11864830"/>
                <a:gd name="connsiteY29" fmla="*/ 6267179 h 6858000"/>
                <a:gd name="connsiteX30" fmla="*/ 298197 w 11864830"/>
                <a:gd name="connsiteY30" fmla="*/ 6223372 h 6858000"/>
                <a:gd name="connsiteX31" fmla="*/ 291322 w 11864830"/>
                <a:gd name="connsiteY31" fmla="*/ 6224784 h 6858000"/>
                <a:gd name="connsiteX32" fmla="*/ 285721 w 11864830"/>
                <a:gd name="connsiteY32" fmla="*/ 6228427 h 6858000"/>
                <a:gd name="connsiteX33" fmla="*/ 281987 w 11864830"/>
                <a:gd name="connsiteY33" fmla="*/ 6233755 h 6858000"/>
                <a:gd name="connsiteX34" fmla="*/ 280712 w 11864830"/>
                <a:gd name="connsiteY34" fmla="*/ 6240130 h 6858000"/>
                <a:gd name="connsiteX35" fmla="*/ 285721 w 11864830"/>
                <a:gd name="connsiteY35" fmla="*/ 6252015 h 6858000"/>
                <a:gd name="connsiteX36" fmla="*/ 298197 w 11864830"/>
                <a:gd name="connsiteY36" fmla="*/ 6256979 h 6858000"/>
                <a:gd name="connsiteX37" fmla="*/ 305028 w 11864830"/>
                <a:gd name="connsiteY37" fmla="*/ 6255658 h 6858000"/>
                <a:gd name="connsiteX38" fmla="*/ 310629 w 11864830"/>
                <a:gd name="connsiteY38" fmla="*/ 6252106 h 6858000"/>
                <a:gd name="connsiteX39" fmla="*/ 314363 w 11864830"/>
                <a:gd name="connsiteY39" fmla="*/ 6246778 h 6858000"/>
                <a:gd name="connsiteX40" fmla="*/ 315776 w 11864830"/>
                <a:gd name="connsiteY40" fmla="*/ 6240130 h 6858000"/>
                <a:gd name="connsiteX41" fmla="*/ 314363 w 11864830"/>
                <a:gd name="connsiteY41" fmla="*/ 6233572 h 6858000"/>
                <a:gd name="connsiteX42" fmla="*/ 310629 w 11864830"/>
                <a:gd name="connsiteY42" fmla="*/ 6228245 h 6858000"/>
                <a:gd name="connsiteX43" fmla="*/ 305028 w 11864830"/>
                <a:gd name="connsiteY43" fmla="*/ 6224693 h 6858000"/>
                <a:gd name="connsiteX44" fmla="*/ 298197 w 11864830"/>
                <a:gd name="connsiteY44" fmla="*/ 6223372 h 6858000"/>
                <a:gd name="connsiteX45" fmla="*/ 276021 w 11864830"/>
                <a:gd name="connsiteY45" fmla="*/ 6179881 h 6858000"/>
                <a:gd name="connsiteX46" fmla="*/ 434853 w 11864830"/>
                <a:gd name="connsiteY46" fmla="*/ 6179881 h 6858000"/>
                <a:gd name="connsiteX47" fmla="*/ 474562 w 11864830"/>
                <a:gd name="connsiteY47" fmla="*/ 6219591 h 6858000"/>
                <a:gd name="connsiteX48" fmla="*/ 474562 w 11864830"/>
                <a:gd name="connsiteY48" fmla="*/ 6378422 h 6858000"/>
                <a:gd name="connsiteX49" fmla="*/ 434853 w 11864830"/>
                <a:gd name="connsiteY49" fmla="*/ 6418131 h 6858000"/>
                <a:gd name="connsiteX50" fmla="*/ 276021 w 11864830"/>
                <a:gd name="connsiteY50" fmla="*/ 6418131 h 6858000"/>
                <a:gd name="connsiteX51" fmla="*/ 236312 w 11864830"/>
                <a:gd name="connsiteY51" fmla="*/ 6378422 h 6858000"/>
                <a:gd name="connsiteX52" fmla="*/ 236312 w 11864830"/>
                <a:gd name="connsiteY52" fmla="*/ 6219591 h 6858000"/>
                <a:gd name="connsiteX53" fmla="*/ 276021 w 11864830"/>
                <a:gd name="connsiteY53" fmla="*/ 6179881 h 6858000"/>
                <a:gd name="connsiteX54" fmla="*/ 252775 w 11864830"/>
                <a:gd name="connsiteY54" fmla="*/ 6145012 h 6858000"/>
                <a:gd name="connsiteX55" fmla="*/ 201443 w 11864830"/>
                <a:gd name="connsiteY55" fmla="*/ 6196345 h 6858000"/>
                <a:gd name="connsiteX56" fmla="*/ 201443 w 11864830"/>
                <a:gd name="connsiteY56" fmla="*/ 6401668 h 6858000"/>
                <a:gd name="connsiteX57" fmla="*/ 252775 w 11864830"/>
                <a:gd name="connsiteY57" fmla="*/ 6453000 h 6858000"/>
                <a:gd name="connsiteX58" fmla="*/ 458099 w 11864830"/>
                <a:gd name="connsiteY58" fmla="*/ 6453000 h 6858000"/>
                <a:gd name="connsiteX59" fmla="*/ 509431 w 11864830"/>
                <a:gd name="connsiteY59" fmla="*/ 6401668 h 6858000"/>
                <a:gd name="connsiteX60" fmla="*/ 509431 w 11864830"/>
                <a:gd name="connsiteY60" fmla="*/ 6196345 h 6858000"/>
                <a:gd name="connsiteX61" fmla="*/ 458099 w 11864830"/>
                <a:gd name="connsiteY61" fmla="*/ 6145012 h 6858000"/>
                <a:gd name="connsiteX62" fmla="*/ 279629 w 11864830"/>
                <a:gd name="connsiteY62" fmla="*/ 4469269 h 6858000"/>
                <a:gd name="connsiteX63" fmla="*/ 278323 w 11864830"/>
                <a:gd name="connsiteY63" fmla="*/ 4470139 h 6858000"/>
                <a:gd name="connsiteX64" fmla="*/ 270485 w 11864830"/>
                <a:gd name="connsiteY64" fmla="*/ 4485380 h 6858000"/>
                <a:gd name="connsiteX65" fmla="*/ 270485 w 11864830"/>
                <a:gd name="connsiteY65" fmla="*/ 4524568 h 6858000"/>
                <a:gd name="connsiteX66" fmla="*/ 427239 w 11864830"/>
                <a:gd name="connsiteY66" fmla="*/ 4524568 h 6858000"/>
                <a:gd name="connsiteX67" fmla="*/ 427239 w 11864830"/>
                <a:gd name="connsiteY67" fmla="*/ 4510634 h 6858000"/>
                <a:gd name="connsiteX68" fmla="*/ 419837 w 11864830"/>
                <a:gd name="connsiteY68" fmla="*/ 4503232 h 6858000"/>
                <a:gd name="connsiteX69" fmla="*/ 409387 w 11864830"/>
                <a:gd name="connsiteY69" fmla="*/ 4478413 h 6858000"/>
                <a:gd name="connsiteX70" fmla="*/ 406774 w 11864830"/>
                <a:gd name="connsiteY70" fmla="*/ 4475800 h 6858000"/>
                <a:gd name="connsiteX71" fmla="*/ 279629 w 11864830"/>
                <a:gd name="connsiteY71" fmla="*/ 4469269 h 6858000"/>
                <a:gd name="connsiteX72" fmla="*/ 459896 w 11864830"/>
                <a:gd name="connsiteY72" fmla="*/ 4385666 h 6858000"/>
                <a:gd name="connsiteX73" fmla="*/ 443350 w 11864830"/>
                <a:gd name="connsiteY73" fmla="*/ 4438789 h 6858000"/>
                <a:gd name="connsiteX74" fmla="*/ 445963 w 11864830"/>
                <a:gd name="connsiteY74" fmla="*/ 4441401 h 6858000"/>
                <a:gd name="connsiteX75" fmla="*/ 470782 w 11864830"/>
                <a:gd name="connsiteY75" fmla="*/ 4451851 h 6858000"/>
                <a:gd name="connsiteX76" fmla="*/ 482539 w 11864830"/>
                <a:gd name="connsiteY76" fmla="*/ 4463608 h 6858000"/>
                <a:gd name="connsiteX77" fmla="*/ 531742 w 11864830"/>
                <a:gd name="connsiteY77" fmla="*/ 4463608 h 6858000"/>
                <a:gd name="connsiteX78" fmla="*/ 531742 w 11864830"/>
                <a:gd name="connsiteY78" fmla="*/ 4424420 h 6858000"/>
                <a:gd name="connsiteX79" fmla="*/ 523904 w 11864830"/>
                <a:gd name="connsiteY79" fmla="*/ 4408744 h 6858000"/>
                <a:gd name="connsiteX80" fmla="*/ 485587 w 11864830"/>
                <a:gd name="connsiteY80" fmla="*/ 4390456 h 6858000"/>
                <a:gd name="connsiteX81" fmla="*/ 459896 w 11864830"/>
                <a:gd name="connsiteY81" fmla="*/ 4385666 h 6858000"/>
                <a:gd name="connsiteX82" fmla="*/ 235651 w 11864830"/>
                <a:gd name="connsiteY82" fmla="*/ 4385666 h 6858000"/>
                <a:gd name="connsiteX83" fmla="*/ 212138 w 11864830"/>
                <a:gd name="connsiteY83" fmla="*/ 4390456 h 6858000"/>
                <a:gd name="connsiteX84" fmla="*/ 173820 w 11864830"/>
                <a:gd name="connsiteY84" fmla="*/ 4408744 h 6858000"/>
                <a:gd name="connsiteX85" fmla="*/ 165982 w 11864830"/>
                <a:gd name="connsiteY85" fmla="*/ 4424420 h 6858000"/>
                <a:gd name="connsiteX86" fmla="*/ 165982 w 11864830"/>
                <a:gd name="connsiteY86" fmla="*/ 4463608 h 6858000"/>
                <a:gd name="connsiteX87" fmla="*/ 260035 w 11864830"/>
                <a:gd name="connsiteY87" fmla="*/ 4463608 h 6858000"/>
                <a:gd name="connsiteX88" fmla="*/ 266566 w 11864830"/>
                <a:gd name="connsiteY88" fmla="*/ 4457077 h 6858000"/>
                <a:gd name="connsiteX89" fmla="*/ 235651 w 11864830"/>
                <a:gd name="connsiteY89" fmla="*/ 4385666 h 6858000"/>
                <a:gd name="connsiteX90" fmla="*/ 347120 w 11864830"/>
                <a:gd name="connsiteY90" fmla="*/ 4318611 h 6858000"/>
                <a:gd name="connsiteX91" fmla="*/ 303142 w 11864830"/>
                <a:gd name="connsiteY91" fmla="*/ 4362589 h 6858000"/>
                <a:gd name="connsiteX92" fmla="*/ 347120 w 11864830"/>
                <a:gd name="connsiteY92" fmla="*/ 4406567 h 6858000"/>
                <a:gd name="connsiteX93" fmla="*/ 391099 w 11864830"/>
                <a:gd name="connsiteY93" fmla="*/ 4362589 h 6858000"/>
                <a:gd name="connsiteX94" fmla="*/ 347120 w 11864830"/>
                <a:gd name="connsiteY94" fmla="*/ 4318611 h 6858000"/>
                <a:gd name="connsiteX95" fmla="*/ 347991 w 11864830"/>
                <a:gd name="connsiteY95" fmla="*/ 4300758 h 6858000"/>
                <a:gd name="connsiteX96" fmla="*/ 427239 w 11864830"/>
                <a:gd name="connsiteY96" fmla="*/ 4380006 h 6858000"/>
                <a:gd name="connsiteX97" fmla="*/ 408516 w 11864830"/>
                <a:gd name="connsiteY97" fmla="*/ 4430951 h 6858000"/>
                <a:gd name="connsiteX98" fmla="*/ 383261 w 11864830"/>
                <a:gd name="connsiteY98" fmla="*/ 4421807 h 6858000"/>
                <a:gd name="connsiteX99" fmla="*/ 347120 w 11864830"/>
                <a:gd name="connsiteY99" fmla="*/ 4416146 h 6858000"/>
                <a:gd name="connsiteX100" fmla="*/ 310980 w 11864830"/>
                <a:gd name="connsiteY100" fmla="*/ 4421807 h 6858000"/>
                <a:gd name="connsiteX101" fmla="*/ 287467 w 11864830"/>
                <a:gd name="connsiteY101" fmla="*/ 4431386 h 6858000"/>
                <a:gd name="connsiteX102" fmla="*/ 296175 w 11864830"/>
                <a:gd name="connsiteY102" fmla="*/ 4319917 h 6858000"/>
                <a:gd name="connsiteX103" fmla="*/ 347991 w 11864830"/>
                <a:gd name="connsiteY103" fmla="*/ 4300758 h 6858000"/>
                <a:gd name="connsiteX104" fmla="*/ 251809 w 11864830"/>
                <a:gd name="connsiteY104" fmla="*/ 4296921 h 6858000"/>
                <a:gd name="connsiteX105" fmla="*/ 211702 w 11864830"/>
                <a:gd name="connsiteY105" fmla="*/ 4313821 h 6858000"/>
                <a:gd name="connsiteX106" fmla="*/ 222588 w 11864830"/>
                <a:gd name="connsiteY106" fmla="*/ 4368249 h 6858000"/>
                <a:gd name="connsiteX107" fmla="*/ 235651 w 11864830"/>
                <a:gd name="connsiteY107" fmla="*/ 4373910 h 6858000"/>
                <a:gd name="connsiteX108" fmla="*/ 266131 w 11864830"/>
                <a:gd name="connsiteY108" fmla="*/ 4302935 h 6858000"/>
                <a:gd name="connsiteX109" fmla="*/ 251809 w 11864830"/>
                <a:gd name="connsiteY109" fmla="*/ 4296921 h 6858000"/>
                <a:gd name="connsiteX110" fmla="*/ 446833 w 11864830"/>
                <a:gd name="connsiteY110" fmla="*/ 4296839 h 6858000"/>
                <a:gd name="connsiteX111" fmla="*/ 430287 w 11864830"/>
                <a:gd name="connsiteY111" fmla="*/ 4303806 h 6858000"/>
                <a:gd name="connsiteX112" fmla="*/ 459896 w 11864830"/>
                <a:gd name="connsiteY112" fmla="*/ 4374345 h 6858000"/>
                <a:gd name="connsiteX113" fmla="*/ 492118 w 11864830"/>
                <a:gd name="connsiteY113" fmla="*/ 4329061 h 6858000"/>
                <a:gd name="connsiteX114" fmla="*/ 446833 w 11864830"/>
                <a:gd name="connsiteY114" fmla="*/ 4296839 h 6858000"/>
                <a:gd name="connsiteX115" fmla="*/ 347556 w 11864830"/>
                <a:gd name="connsiteY115" fmla="*/ 4280293 h 6858000"/>
                <a:gd name="connsiteX116" fmla="*/ 248278 w 11864830"/>
                <a:gd name="connsiteY116" fmla="*/ 4379135 h 6858000"/>
                <a:gd name="connsiteX117" fmla="*/ 347556 w 11864830"/>
                <a:gd name="connsiteY117" fmla="*/ 4479283 h 6858000"/>
                <a:gd name="connsiteX118" fmla="*/ 408516 w 11864830"/>
                <a:gd name="connsiteY118" fmla="*/ 4458818 h 6858000"/>
                <a:gd name="connsiteX119" fmla="*/ 423320 w 11864830"/>
                <a:gd name="connsiteY119" fmla="*/ 4473187 h 6858000"/>
                <a:gd name="connsiteX120" fmla="*/ 429416 w 11864830"/>
                <a:gd name="connsiteY120" fmla="*/ 4494088 h 6858000"/>
                <a:gd name="connsiteX121" fmla="*/ 470782 w 11864830"/>
                <a:gd name="connsiteY121" fmla="*/ 4535454 h 6858000"/>
                <a:gd name="connsiteX122" fmla="*/ 503439 w 11864830"/>
                <a:gd name="connsiteY122" fmla="*/ 4536324 h 6858000"/>
                <a:gd name="connsiteX123" fmla="*/ 504310 w 11864830"/>
                <a:gd name="connsiteY123" fmla="*/ 4503667 h 6858000"/>
                <a:gd name="connsiteX124" fmla="*/ 503004 w 11864830"/>
                <a:gd name="connsiteY124" fmla="*/ 4502361 h 6858000"/>
                <a:gd name="connsiteX125" fmla="*/ 462074 w 11864830"/>
                <a:gd name="connsiteY125" fmla="*/ 4460995 h 6858000"/>
                <a:gd name="connsiteX126" fmla="*/ 441173 w 11864830"/>
                <a:gd name="connsiteY126" fmla="*/ 4454899 h 6858000"/>
                <a:gd name="connsiteX127" fmla="*/ 426368 w 11864830"/>
                <a:gd name="connsiteY127" fmla="*/ 4440530 h 6858000"/>
                <a:gd name="connsiteX128" fmla="*/ 446833 w 11864830"/>
                <a:gd name="connsiteY128" fmla="*/ 4380441 h 6858000"/>
                <a:gd name="connsiteX129" fmla="*/ 347556 w 11864830"/>
                <a:gd name="connsiteY129" fmla="*/ 4280293 h 6858000"/>
                <a:gd name="connsiteX130" fmla="*/ 222985 w 11864830"/>
                <a:gd name="connsiteY130" fmla="*/ 3511512 h 6858000"/>
                <a:gd name="connsiteX131" fmla="*/ 222985 w 11864830"/>
                <a:gd name="connsiteY131" fmla="*/ 3530513 h 6858000"/>
                <a:gd name="connsiteX132" fmla="*/ 298238 w 11864830"/>
                <a:gd name="connsiteY132" fmla="*/ 3530513 h 6858000"/>
                <a:gd name="connsiteX133" fmla="*/ 304537 w 11864830"/>
                <a:gd name="connsiteY133" fmla="*/ 3511512 h 6858000"/>
                <a:gd name="connsiteX134" fmla="*/ 349855 w 11864830"/>
                <a:gd name="connsiteY134" fmla="*/ 3480307 h 6858000"/>
                <a:gd name="connsiteX135" fmla="*/ 359621 w 11864830"/>
                <a:gd name="connsiteY135" fmla="*/ 3484436 h 6858000"/>
                <a:gd name="connsiteX136" fmla="*/ 359896 w 11864830"/>
                <a:gd name="connsiteY136" fmla="*/ 3503533 h 6858000"/>
                <a:gd name="connsiteX137" fmla="*/ 359621 w 11864830"/>
                <a:gd name="connsiteY137" fmla="*/ 3503807 h 6858000"/>
                <a:gd name="connsiteX138" fmla="*/ 336430 w 11864830"/>
                <a:gd name="connsiteY138" fmla="*/ 3511445 h 6858000"/>
                <a:gd name="connsiteX139" fmla="*/ 332340 w 11864830"/>
                <a:gd name="connsiteY139" fmla="*/ 3507355 h 6858000"/>
                <a:gd name="connsiteX140" fmla="*/ 339979 w 11864830"/>
                <a:gd name="connsiteY140" fmla="*/ 3484165 h 6858000"/>
                <a:gd name="connsiteX141" fmla="*/ 349855 w 11864830"/>
                <a:gd name="connsiteY141" fmla="*/ 3480307 h 6858000"/>
                <a:gd name="connsiteX142" fmla="*/ 222985 w 11864830"/>
                <a:gd name="connsiteY142" fmla="*/ 3454509 h 6858000"/>
                <a:gd name="connsiteX143" fmla="*/ 222985 w 11864830"/>
                <a:gd name="connsiteY143" fmla="*/ 3473510 h 6858000"/>
                <a:gd name="connsiteX144" fmla="*/ 315368 w 11864830"/>
                <a:gd name="connsiteY144" fmla="*/ 3473510 h 6858000"/>
                <a:gd name="connsiteX145" fmla="*/ 334331 w 11864830"/>
                <a:gd name="connsiteY145" fmla="*/ 3454509 h 6858000"/>
                <a:gd name="connsiteX146" fmla="*/ 222985 w 11864830"/>
                <a:gd name="connsiteY146" fmla="*/ 3397507 h 6858000"/>
                <a:gd name="connsiteX147" fmla="*/ 222985 w 11864830"/>
                <a:gd name="connsiteY147" fmla="*/ 3416508 h 6858000"/>
                <a:gd name="connsiteX148" fmla="*/ 372371 w 11864830"/>
                <a:gd name="connsiteY148" fmla="*/ 3416508 h 6858000"/>
                <a:gd name="connsiteX149" fmla="*/ 391334 w 11864830"/>
                <a:gd name="connsiteY149" fmla="*/ 3397507 h 6858000"/>
                <a:gd name="connsiteX150" fmla="*/ 464412 w 11864830"/>
                <a:gd name="connsiteY150" fmla="*/ 3344451 h 6858000"/>
                <a:gd name="connsiteX151" fmla="*/ 330455 w 11864830"/>
                <a:gd name="connsiteY151" fmla="*/ 3478707 h 6858000"/>
                <a:gd name="connsiteX152" fmla="*/ 313240 w 11864830"/>
                <a:gd name="connsiteY152" fmla="*/ 3530546 h 6858000"/>
                <a:gd name="connsiteX153" fmla="*/ 365350 w 11864830"/>
                <a:gd name="connsiteY153" fmla="*/ 3513355 h 6858000"/>
                <a:gd name="connsiteX154" fmla="*/ 499335 w 11864830"/>
                <a:gd name="connsiteY154" fmla="*/ 3379399 h 6858000"/>
                <a:gd name="connsiteX155" fmla="*/ 501489 w 11864830"/>
                <a:gd name="connsiteY155" fmla="*/ 3312003 h 6858000"/>
                <a:gd name="connsiteX156" fmla="*/ 493763 w 11864830"/>
                <a:gd name="connsiteY156" fmla="*/ 3315099 h 6858000"/>
                <a:gd name="connsiteX157" fmla="*/ 493587 w 11864830"/>
                <a:gd name="connsiteY157" fmla="*/ 3315276 h 6858000"/>
                <a:gd name="connsiteX158" fmla="*/ 474487 w 11864830"/>
                <a:gd name="connsiteY158" fmla="*/ 3334377 h 6858000"/>
                <a:gd name="connsiteX159" fmla="*/ 509140 w 11864830"/>
                <a:gd name="connsiteY159" fmla="*/ 3369006 h 6858000"/>
                <a:gd name="connsiteX160" fmla="*/ 528236 w 11864830"/>
                <a:gd name="connsiteY160" fmla="*/ 3349910 h 6858000"/>
                <a:gd name="connsiteX161" fmla="*/ 529168 w 11864830"/>
                <a:gd name="connsiteY161" fmla="*/ 3335328 h 6858000"/>
                <a:gd name="connsiteX162" fmla="*/ 528511 w 11864830"/>
                <a:gd name="connsiteY162" fmla="*/ 3334647 h 6858000"/>
                <a:gd name="connsiteX163" fmla="*/ 509140 w 11864830"/>
                <a:gd name="connsiteY163" fmla="*/ 3315276 h 6858000"/>
                <a:gd name="connsiteX164" fmla="*/ 501489 w 11864830"/>
                <a:gd name="connsiteY164" fmla="*/ 3312003 h 6858000"/>
                <a:gd name="connsiteX165" fmla="*/ 313240 w 11864830"/>
                <a:gd name="connsiteY165" fmla="*/ 3278751 h 6858000"/>
                <a:gd name="connsiteX166" fmla="*/ 327491 w 11864830"/>
                <a:gd name="connsiteY166" fmla="*/ 3293002 h 6858000"/>
                <a:gd name="connsiteX167" fmla="*/ 313240 w 11864830"/>
                <a:gd name="connsiteY167" fmla="*/ 3307253 h 6858000"/>
                <a:gd name="connsiteX168" fmla="*/ 298989 w 11864830"/>
                <a:gd name="connsiteY168" fmla="*/ 3293002 h 6858000"/>
                <a:gd name="connsiteX169" fmla="*/ 303094 w 11864830"/>
                <a:gd name="connsiteY169" fmla="*/ 3282856 h 6858000"/>
                <a:gd name="connsiteX170" fmla="*/ 313240 w 11864830"/>
                <a:gd name="connsiteY170" fmla="*/ 3278751 h 6858000"/>
                <a:gd name="connsiteX171" fmla="*/ 284738 w 11864830"/>
                <a:gd name="connsiteY171" fmla="*/ 3259750 h 6858000"/>
                <a:gd name="connsiteX172" fmla="*/ 265737 w 11864830"/>
                <a:gd name="connsiteY172" fmla="*/ 3278751 h 6858000"/>
                <a:gd name="connsiteX173" fmla="*/ 265737 w 11864830"/>
                <a:gd name="connsiteY173" fmla="*/ 3288252 h 6858000"/>
                <a:gd name="connsiteX174" fmla="*/ 184983 w 11864830"/>
                <a:gd name="connsiteY174" fmla="*/ 3288252 h 6858000"/>
                <a:gd name="connsiteX175" fmla="*/ 165982 w 11864830"/>
                <a:gd name="connsiteY175" fmla="*/ 3307253 h 6858000"/>
                <a:gd name="connsiteX176" fmla="*/ 165982 w 11864830"/>
                <a:gd name="connsiteY176" fmla="*/ 3620767 h 6858000"/>
                <a:gd name="connsiteX177" fmla="*/ 184983 w 11864830"/>
                <a:gd name="connsiteY177" fmla="*/ 3639768 h 6858000"/>
                <a:gd name="connsiteX178" fmla="*/ 441496 w 11864830"/>
                <a:gd name="connsiteY178" fmla="*/ 3639768 h 6858000"/>
                <a:gd name="connsiteX179" fmla="*/ 460497 w 11864830"/>
                <a:gd name="connsiteY179" fmla="*/ 3620767 h 6858000"/>
                <a:gd name="connsiteX180" fmla="*/ 460497 w 11864830"/>
                <a:gd name="connsiteY180" fmla="*/ 3438359 h 6858000"/>
                <a:gd name="connsiteX181" fmla="*/ 431996 w 11864830"/>
                <a:gd name="connsiteY181" fmla="*/ 3466860 h 6858000"/>
                <a:gd name="connsiteX182" fmla="*/ 431996 w 11864830"/>
                <a:gd name="connsiteY182" fmla="*/ 3611267 h 6858000"/>
                <a:gd name="connsiteX183" fmla="*/ 194484 w 11864830"/>
                <a:gd name="connsiteY183" fmla="*/ 3611267 h 6858000"/>
                <a:gd name="connsiteX184" fmla="*/ 194484 w 11864830"/>
                <a:gd name="connsiteY184" fmla="*/ 3316753 h 6858000"/>
                <a:gd name="connsiteX185" fmla="*/ 246736 w 11864830"/>
                <a:gd name="connsiteY185" fmla="*/ 3316753 h 6858000"/>
                <a:gd name="connsiteX186" fmla="*/ 246736 w 11864830"/>
                <a:gd name="connsiteY186" fmla="*/ 3345254 h 6858000"/>
                <a:gd name="connsiteX187" fmla="*/ 379743 w 11864830"/>
                <a:gd name="connsiteY187" fmla="*/ 3345254 h 6858000"/>
                <a:gd name="connsiteX188" fmla="*/ 379743 w 11864830"/>
                <a:gd name="connsiteY188" fmla="*/ 3316753 h 6858000"/>
                <a:gd name="connsiteX189" fmla="*/ 431996 w 11864830"/>
                <a:gd name="connsiteY189" fmla="*/ 3316753 h 6858000"/>
                <a:gd name="connsiteX190" fmla="*/ 431996 w 11864830"/>
                <a:gd name="connsiteY190" fmla="*/ 3356760 h 6858000"/>
                <a:gd name="connsiteX191" fmla="*/ 454322 w 11864830"/>
                <a:gd name="connsiteY191" fmla="*/ 3334377 h 6858000"/>
                <a:gd name="connsiteX192" fmla="*/ 455134 w 11864830"/>
                <a:gd name="connsiteY192" fmla="*/ 3333564 h 6858000"/>
                <a:gd name="connsiteX193" fmla="*/ 460497 w 11864830"/>
                <a:gd name="connsiteY193" fmla="*/ 3328201 h 6858000"/>
                <a:gd name="connsiteX194" fmla="*/ 460497 w 11864830"/>
                <a:gd name="connsiteY194" fmla="*/ 3307253 h 6858000"/>
                <a:gd name="connsiteX195" fmla="*/ 441496 w 11864830"/>
                <a:gd name="connsiteY195" fmla="*/ 3288252 h 6858000"/>
                <a:gd name="connsiteX196" fmla="*/ 360742 w 11864830"/>
                <a:gd name="connsiteY196" fmla="*/ 3288252 h 6858000"/>
                <a:gd name="connsiteX197" fmla="*/ 360742 w 11864830"/>
                <a:gd name="connsiteY197" fmla="*/ 3278751 h 6858000"/>
                <a:gd name="connsiteX198" fmla="*/ 341741 w 11864830"/>
                <a:gd name="connsiteY198" fmla="*/ 3259750 h 6858000"/>
                <a:gd name="connsiteX199" fmla="*/ 401114 w 11864830"/>
                <a:gd name="connsiteY199" fmla="*/ 2520059 h 6858000"/>
                <a:gd name="connsiteX200" fmla="*/ 453365 w 11864830"/>
                <a:gd name="connsiteY200" fmla="*/ 2520059 h 6858000"/>
                <a:gd name="connsiteX201" fmla="*/ 453365 w 11864830"/>
                <a:gd name="connsiteY201" fmla="*/ 2572311 h 6858000"/>
                <a:gd name="connsiteX202" fmla="*/ 401114 w 11864830"/>
                <a:gd name="connsiteY202" fmla="*/ 2572311 h 6858000"/>
                <a:gd name="connsiteX203" fmla="*/ 244360 w 11864830"/>
                <a:gd name="connsiteY203" fmla="*/ 2520059 h 6858000"/>
                <a:gd name="connsiteX204" fmla="*/ 296611 w 11864830"/>
                <a:gd name="connsiteY204" fmla="*/ 2520059 h 6858000"/>
                <a:gd name="connsiteX205" fmla="*/ 296611 w 11864830"/>
                <a:gd name="connsiteY205" fmla="*/ 2572311 h 6858000"/>
                <a:gd name="connsiteX206" fmla="*/ 244360 w 11864830"/>
                <a:gd name="connsiteY206" fmla="*/ 2572311 h 6858000"/>
                <a:gd name="connsiteX207" fmla="*/ 348863 w 11864830"/>
                <a:gd name="connsiteY207" fmla="*/ 2375497 h 6858000"/>
                <a:gd name="connsiteX208" fmla="*/ 218234 w 11864830"/>
                <a:gd name="connsiteY208" fmla="*/ 2499594 h 6858000"/>
                <a:gd name="connsiteX209" fmla="*/ 218234 w 11864830"/>
                <a:gd name="connsiteY209" fmla="*/ 2628916 h 6858000"/>
                <a:gd name="connsiteX210" fmla="*/ 322737 w 11864830"/>
                <a:gd name="connsiteY210" fmla="*/ 2628916 h 6858000"/>
                <a:gd name="connsiteX211" fmla="*/ 322737 w 11864830"/>
                <a:gd name="connsiteY211" fmla="*/ 2520059 h 6858000"/>
                <a:gd name="connsiteX212" fmla="*/ 374988 w 11864830"/>
                <a:gd name="connsiteY212" fmla="*/ 2520059 h 6858000"/>
                <a:gd name="connsiteX213" fmla="*/ 374988 w 11864830"/>
                <a:gd name="connsiteY213" fmla="*/ 2628916 h 6858000"/>
                <a:gd name="connsiteX214" fmla="*/ 479491 w 11864830"/>
                <a:gd name="connsiteY214" fmla="*/ 2628916 h 6858000"/>
                <a:gd name="connsiteX215" fmla="*/ 479491 w 11864830"/>
                <a:gd name="connsiteY215" fmla="*/ 2499594 h 6858000"/>
                <a:gd name="connsiteX216" fmla="*/ 348863 w 11864830"/>
                <a:gd name="connsiteY216" fmla="*/ 2315408 h 6858000"/>
                <a:gd name="connsiteX217" fmla="*/ 165983 w 11864830"/>
                <a:gd name="connsiteY217" fmla="*/ 2489580 h 6858000"/>
                <a:gd name="connsiteX218" fmla="*/ 185577 w 11864830"/>
                <a:gd name="connsiteY218" fmla="*/ 2506126 h 6858000"/>
                <a:gd name="connsiteX219" fmla="*/ 348863 w 11864830"/>
                <a:gd name="connsiteY219" fmla="*/ 2351113 h 6858000"/>
                <a:gd name="connsiteX220" fmla="*/ 512148 w 11864830"/>
                <a:gd name="connsiteY220" fmla="*/ 2506126 h 6858000"/>
                <a:gd name="connsiteX221" fmla="*/ 531743 w 11864830"/>
                <a:gd name="connsiteY221" fmla="*/ 2489580 h 6858000"/>
                <a:gd name="connsiteX222" fmla="*/ 453365 w 11864830"/>
                <a:gd name="connsiteY222" fmla="*/ 2414686 h 6858000"/>
                <a:gd name="connsiteX223" fmla="*/ 453365 w 11864830"/>
                <a:gd name="connsiteY223" fmla="*/ 2341534 h 6858000"/>
                <a:gd name="connsiteX224" fmla="*/ 418531 w 11864830"/>
                <a:gd name="connsiteY224" fmla="*/ 2341534 h 6858000"/>
                <a:gd name="connsiteX225" fmla="*/ 418531 w 11864830"/>
                <a:gd name="connsiteY225" fmla="*/ 2381593 h 6858000"/>
                <a:gd name="connsiteX226" fmla="*/ 320878 w 11864830"/>
                <a:gd name="connsiteY226" fmla="*/ 396523 h 6858000"/>
                <a:gd name="connsiteX227" fmla="*/ 320878 w 11864830"/>
                <a:gd name="connsiteY227" fmla="*/ 432688 h 6858000"/>
                <a:gd name="connsiteX228" fmla="*/ 412317 w 11864830"/>
                <a:gd name="connsiteY228" fmla="*/ 432688 h 6858000"/>
                <a:gd name="connsiteX229" fmla="*/ 412317 w 11864830"/>
                <a:gd name="connsiteY229" fmla="*/ 396523 h 6858000"/>
                <a:gd name="connsiteX230" fmla="*/ 275158 w 11864830"/>
                <a:gd name="connsiteY230" fmla="*/ 323165 h 6858000"/>
                <a:gd name="connsiteX231" fmla="*/ 275158 w 11864830"/>
                <a:gd name="connsiteY231" fmla="*/ 359331 h 6858000"/>
                <a:gd name="connsiteX232" fmla="*/ 458038 w 11864830"/>
                <a:gd name="connsiteY232" fmla="*/ 359331 h 6858000"/>
                <a:gd name="connsiteX233" fmla="*/ 458038 w 11864830"/>
                <a:gd name="connsiteY233" fmla="*/ 323165 h 6858000"/>
                <a:gd name="connsiteX234" fmla="*/ 229438 w 11864830"/>
                <a:gd name="connsiteY234" fmla="*/ 249808 h 6858000"/>
                <a:gd name="connsiteX235" fmla="*/ 229438 w 11864830"/>
                <a:gd name="connsiteY235" fmla="*/ 285973 h 6858000"/>
                <a:gd name="connsiteX236" fmla="*/ 503758 w 11864830"/>
                <a:gd name="connsiteY236" fmla="*/ 285973 h 6858000"/>
                <a:gd name="connsiteX237" fmla="*/ 503758 w 11864830"/>
                <a:gd name="connsiteY237" fmla="*/ 249808 h 6858000"/>
                <a:gd name="connsiteX238" fmla="*/ 971175 w 11864830"/>
                <a:gd name="connsiteY238" fmla="*/ 123826 h 6858000"/>
                <a:gd name="connsiteX239" fmla="*/ 690036 w 11864830"/>
                <a:gd name="connsiteY239" fmla="*/ 404964 h 6858000"/>
                <a:gd name="connsiteX240" fmla="*/ 690036 w 11864830"/>
                <a:gd name="connsiteY240" fmla="*/ 6453037 h 6858000"/>
                <a:gd name="connsiteX241" fmla="*/ 971175 w 11864830"/>
                <a:gd name="connsiteY241" fmla="*/ 6734175 h 6858000"/>
                <a:gd name="connsiteX242" fmla="*/ 11437511 w 11864830"/>
                <a:gd name="connsiteY242" fmla="*/ 6734175 h 6858000"/>
                <a:gd name="connsiteX243" fmla="*/ 11718649 w 11864830"/>
                <a:gd name="connsiteY243" fmla="*/ 6453037 h 6858000"/>
                <a:gd name="connsiteX244" fmla="*/ 11718649 w 11864830"/>
                <a:gd name="connsiteY244" fmla="*/ 404964 h 6858000"/>
                <a:gd name="connsiteX245" fmla="*/ 11437511 w 11864830"/>
                <a:gd name="connsiteY245" fmla="*/ 123826 h 6858000"/>
                <a:gd name="connsiteX246" fmla="*/ 291671 w 11864830"/>
                <a:gd name="connsiteY246" fmla="*/ 0 h 6858000"/>
                <a:gd name="connsiteX247" fmla="*/ 11573159 w 11864830"/>
                <a:gd name="connsiteY247" fmla="*/ 0 h 6858000"/>
                <a:gd name="connsiteX248" fmla="*/ 11864830 w 11864830"/>
                <a:gd name="connsiteY248" fmla="*/ 291671 h 6858000"/>
                <a:gd name="connsiteX249" fmla="*/ 11864830 w 11864830"/>
                <a:gd name="connsiteY249" fmla="*/ 6566329 h 6858000"/>
                <a:gd name="connsiteX250" fmla="*/ 11573159 w 11864830"/>
                <a:gd name="connsiteY250" fmla="*/ 6858000 h 6858000"/>
                <a:gd name="connsiteX251" fmla="*/ 291671 w 11864830"/>
                <a:gd name="connsiteY251" fmla="*/ 6858000 h 6858000"/>
                <a:gd name="connsiteX252" fmla="*/ 0 w 11864830"/>
                <a:gd name="connsiteY252" fmla="*/ 6566329 h 6858000"/>
                <a:gd name="connsiteX253" fmla="*/ 0 w 11864830"/>
                <a:gd name="connsiteY253" fmla="*/ 291671 h 6858000"/>
                <a:gd name="connsiteX254" fmla="*/ 291671 w 11864830"/>
                <a:gd name="connsiteY25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1864830" h="6858000">
                  <a:moveTo>
                    <a:pt x="282898" y="6269820"/>
                  </a:moveTo>
                  <a:lnTo>
                    <a:pt x="282898" y="6362716"/>
                  </a:lnTo>
                  <a:lnTo>
                    <a:pt x="313499" y="6362716"/>
                  </a:lnTo>
                  <a:lnTo>
                    <a:pt x="313499" y="6269820"/>
                  </a:lnTo>
                  <a:close/>
                  <a:moveTo>
                    <a:pt x="394768" y="6267179"/>
                  </a:moveTo>
                  <a:cubicBezTo>
                    <a:pt x="391549" y="6267179"/>
                    <a:pt x="388498" y="6267619"/>
                    <a:pt x="385615" y="6268499"/>
                  </a:cubicBezTo>
                  <a:cubicBezTo>
                    <a:pt x="382731" y="6269380"/>
                    <a:pt x="380089" y="6270503"/>
                    <a:pt x="377691" y="6271869"/>
                  </a:cubicBezTo>
                  <a:cubicBezTo>
                    <a:pt x="375293" y="6273235"/>
                    <a:pt x="373182" y="6274890"/>
                    <a:pt x="371361" y="6276833"/>
                  </a:cubicBezTo>
                  <a:cubicBezTo>
                    <a:pt x="369540" y="6278776"/>
                    <a:pt x="368083" y="6280719"/>
                    <a:pt x="366990" y="6282661"/>
                  </a:cubicBezTo>
                  <a:lnTo>
                    <a:pt x="366626" y="6282661"/>
                  </a:lnTo>
                  <a:lnTo>
                    <a:pt x="366626" y="6269820"/>
                  </a:lnTo>
                  <a:lnTo>
                    <a:pt x="336934" y="6269820"/>
                  </a:lnTo>
                  <a:lnTo>
                    <a:pt x="336934" y="6362716"/>
                  </a:lnTo>
                  <a:lnTo>
                    <a:pt x="367718" y="6362716"/>
                  </a:lnTo>
                  <a:lnTo>
                    <a:pt x="367718" y="6312352"/>
                  </a:lnTo>
                  <a:cubicBezTo>
                    <a:pt x="367718" y="6309741"/>
                    <a:pt x="368067" y="6307221"/>
                    <a:pt x="368765" y="6304793"/>
                  </a:cubicBezTo>
                  <a:cubicBezTo>
                    <a:pt x="369463" y="6302364"/>
                    <a:pt x="370495" y="6300224"/>
                    <a:pt x="371862" y="6298372"/>
                  </a:cubicBezTo>
                  <a:cubicBezTo>
                    <a:pt x="373228" y="6296520"/>
                    <a:pt x="374929" y="6295063"/>
                    <a:pt x="376962" y="6294000"/>
                  </a:cubicBezTo>
                  <a:cubicBezTo>
                    <a:pt x="378995" y="6292938"/>
                    <a:pt x="381380" y="6292406"/>
                    <a:pt x="384112" y="6292406"/>
                  </a:cubicBezTo>
                  <a:cubicBezTo>
                    <a:pt x="386844" y="6292406"/>
                    <a:pt x="389121" y="6292938"/>
                    <a:pt x="390941" y="6294000"/>
                  </a:cubicBezTo>
                  <a:cubicBezTo>
                    <a:pt x="392764" y="6295063"/>
                    <a:pt x="394160" y="6296490"/>
                    <a:pt x="395131" y="6298281"/>
                  </a:cubicBezTo>
                  <a:cubicBezTo>
                    <a:pt x="396103" y="6300072"/>
                    <a:pt x="396817" y="6302151"/>
                    <a:pt x="397272" y="6304519"/>
                  </a:cubicBezTo>
                  <a:cubicBezTo>
                    <a:pt x="397727" y="6306887"/>
                    <a:pt x="397955" y="6309377"/>
                    <a:pt x="397955" y="6311987"/>
                  </a:cubicBezTo>
                  <a:lnTo>
                    <a:pt x="397955" y="6362716"/>
                  </a:lnTo>
                  <a:lnTo>
                    <a:pt x="428738" y="6362716"/>
                  </a:lnTo>
                  <a:lnTo>
                    <a:pt x="428738" y="6305248"/>
                  </a:lnTo>
                  <a:cubicBezTo>
                    <a:pt x="428738" y="6300634"/>
                    <a:pt x="428145" y="6296034"/>
                    <a:pt x="426962" y="6291450"/>
                  </a:cubicBezTo>
                  <a:cubicBezTo>
                    <a:pt x="425778" y="6286866"/>
                    <a:pt x="423850" y="6282798"/>
                    <a:pt x="421178" y="6279246"/>
                  </a:cubicBezTo>
                  <a:cubicBezTo>
                    <a:pt x="418508" y="6275694"/>
                    <a:pt x="414986" y="6272795"/>
                    <a:pt x="410613" y="6270549"/>
                  </a:cubicBezTo>
                  <a:cubicBezTo>
                    <a:pt x="406243" y="6268302"/>
                    <a:pt x="400961" y="6267179"/>
                    <a:pt x="394768" y="6267179"/>
                  </a:cubicBezTo>
                  <a:close/>
                  <a:moveTo>
                    <a:pt x="298197" y="6223372"/>
                  </a:moveTo>
                  <a:cubicBezTo>
                    <a:pt x="295708" y="6223372"/>
                    <a:pt x="293417" y="6223843"/>
                    <a:pt x="291322" y="6224784"/>
                  </a:cubicBezTo>
                  <a:cubicBezTo>
                    <a:pt x="289228" y="6225725"/>
                    <a:pt x="287361" y="6226939"/>
                    <a:pt x="285721" y="6228427"/>
                  </a:cubicBezTo>
                  <a:cubicBezTo>
                    <a:pt x="284082" y="6229914"/>
                    <a:pt x="282837" y="6231690"/>
                    <a:pt x="281987" y="6233755"/>
                  </a:cubicBezTo>
                  <a:cubicBezTo>
                    <a:pt x="281136" y="6235819"/>
                    <a:pt x="280712" y="6237944"/>
                    <a:pt x="280712" y="6240130"/>
                  </a:cubicBezTo>
                  <a:cubicBezTo>
                    <a:pt x="280712" y="6244744"/>
                    <a:pt x="282381" y="6248706"/>
                    <a:pt x="285721" y="6252015"/>
                  </a:cubicBezTo>
                  <a:cubicBezTo>
                    <a:pt x="289061" y="6255324"/>
                    <a:pt x="293219" y="6256979"/>
                    <a:pt x="298197" y="6256979"/>
                  </a:cubicBezTo>
                  <a:cubicBezTo>
                    <a:pt x="300566" y="6256979"/>
                    <a:pt x="302843" y="6256538"/>
                    <a:pt x="305028" y="6255658"/>
                  </a:cubicBezTo>
                  <a:cubicBezTo>
                    <a:pt x="307215" y="6254778"/>
                    <a:pt x="309082" y="6253594"/>
                    <a:pt x="310629" y="6252106"/>
                  </a:cubicBezTo>
                  <a:cubicBezTo>
                    <a:pt x="312178" y="6250618"/>
                    <a:pt x="313423" y="6248843"/>
                    <a:pt x="314363" y="6246778"/>
                  </a:cubicBezTo>
                  <a:cubicBezTo>
                    <a:pt x="315305" y="6244714"/>
                    <a:pt x="315776" y="6242498"/>
                    <a:pt x="315776" y="6240130"/>
                  </a:cubicBezTo>
                  <a:cubicBezTo>
                    <a:pt x="315776" y="6237823"/>
                    <a:pt x="315305" y="6235637"/>
                    <a:pt x="314363" y="6233572"/>
                  </a:cubicBezTo>
                  <a:cubicBezTo>
                    <a:pt x="313423" y="6231508"/>
                    <a:pt x="312178" y="6229732"/>
                    <a:pt x="310629" y="6228245"/>
                  </a:cubicBezTo>
                  <a:cubicBezTo>
                    <a:pt x="309082" y="6226757"/>
                    <a:pt x="307215" y="6225573"/>
                    <a:pt x="305028" y="6224693"/>
                  </a:cubicBezTo>
                  <a:cubicBezTo>
                    <a:pt x="302843" y="6223812"/>
                    <a:pt x="300566" y="6223372"/>
                    <a:pt x="298197" y="6223372"/>
                  </a:cubicBezTo>
                  <a:close/>
                  <a:moveTo>
                    <a:pt x="276021" y="6179881"/>
                  </a:moveTo>
                  <a:lnTo>
                    <a:pt x="434853" y="6179881"/>
                  </a:lnTo>
                  <a:cubicBezTo>
                    <a:pt x="456783" y="6179881"/>
                    <a:pt x="474562" y="6197660"/>
                    <a:pt x="474562" y="6219591"/>
                  </a:cubicBezTo>
                  <a:lnTo>
                    <a:pt x="474562" y="6378422"/>
                  </a:lnTo>
                  <a:cubicBezTo>
                    <a:pt x="474562" y="6400353"/>
                    <a:pt x="456783" y="6418131"/>
                    <a:pt x="434853" y="6418131"/>
                  </a:cubicBezTo>
                  <a:lnTo>
                    <a:pt x="276021" y="6418131"/>
                  </a:lnTo>
                  <a:cubicBezTo>
                    <a:pt x="254091" y="6418131"/>
                    <a:pt x="236312" y="6400353"/>
                    <a:pt x="236312" y="6378422"/>
                  </a:cubicBezTo>
                  <a:lnTo>
                    <a:pt x="236312" y="6219591"/>
                  </a:lnTo>
                  <a:cubicBezTo>
                    <a:pt x="236312" y="6197660"/>
                    <a:pt x="254091" y="6179881"/>
                    <a:pt x="276021" y="6179881"/>
                  </a:cubicBezTo>
                  <a:close/>
                  <a:moveTo>
                    <a:pt x="252775" y="6145012"/>
                  </a:moveTo>
                  <a:cubicBezTo>
                    <a:pt x="224425" y="6145012"/>
                    <a:pt x="201443" y="6167995"/>
                    <a:pt x="201443" y="6196345"/>
                  </a:cubicBezTo>
                  <a:lnTo>
                    <a:pt x="201443" y="6401668"/>
                  </a:lnTo>
                  <a:cubicBezTo>
                    <a:pt x="201443" y="6430018"/>
                    <a:pt x="224425" y="6453000"/>
                    <a:pt x="252775" y="6453000"/>
                  </a:cubicBezTo>
                  <a:lnTo>
                    <a:pt x="458099" y="6453000"/>
                  </a:lnTo>
                  <a:cubicBezTo>
                    <a:pt x="486449" y="6453000"/>
                    <a:pt x="509431" y="6430018"/>
                    <a:pt x="509431" y="6401668"/>
                  </a:cubicBezTo>
                  <a:lnTo>
                    <a:pt x="509431" y="6196345"/>
                  </a:lnTo>
                  <a:cubicBezTo>
                    <a:pt x="509431" y="6167995"/>
                    <a:pt x="486449" y="6145012"/>
                    <a:pt x="458099" y="6145012"/>
                  </a:cubicBezTo>
                  <a:close/>
                  <a:moveTo>
                    <a:pt x="279629" y="4469269"/>
                  </a:moveTo>
                  <a:lnTo>
                    <a:pt x="278323" y="4470139"/>
                  </a:lnTo>
                  <a:cubicBezTo>
                    <a:pt x="273533" y="4473623"/>
                    <a:pt x="270485" y="4479283"/>
                    <a:pt x="270485" y="4485380"/>
                  </a:cubicBezTo>
                  <a:lnTo>
                    <a:pt x="270485" y="4524568"/>
                  </a:lnTo>
                  <a:lnTo>
                    <a:pt x="427239" y="4524568"/>
                  </a:lnTo>
                  <a:lnTo>
                    <a:pt x="427239" y="4510634"/>
                  </a:lnTo>
                  <a:lnTo>
                    <a:pt x="419837" y="4503232"/>
                  </a:lnTo>
                  <a:cubicBezTo>
                    <a:pt x="413306" y="4496700"/>
                    <a:pt x="409387" y="4487556"/>
                    <a:pt x="409387" y="4478413"/>
                  </a:cubicBezTo>
                  <a:lnTo>
                    <a:pt x="406774" y="4475800"/>
                  </a:lnTo>
                  <a:cubicBezTo>
                    <a:pt x="367150" y="4500184"/>
                    <a:pt x="316640" y="4497572"/>
                    <a:pt x="279629" y="4469269"/>
                  </a:cubicBezTo>
                  <a:close/>
                  <a:moveTo>
                    <a:pt x="459896" y="4385666"/>
                  </a:moveTo>
                  <a:cubicBezTo>
                    <a:pt x="459025" y="4404390"/>
                    <a:pt x="453365" y="4422678"/>
                    <a:pt x="443350" y="4438789"/>
                  </a:cubicBezTo>
                  <a:lnTo>
                    <a:pt x="445963" y="4441401"/>
                  </a:lnTo>
                  <a:cubicBezTo>
                    <a:pt x="455107" y="4441401"/>
                    <a:pt x="464251" y="4445320"/>
                    <a:pt x="470782" y="4451851"/>
                  </a:cubicBezTo>
                  <a:lnTo>
                    <a:pt x="482539" y="4463608"/>
                  </a:lnTo>
                  <a:lnTo>
                    <a:pt x="531742" y="4463608"/>
                  </a:lnTo>
                  <a:lnTo>
                    <a:pt x="531742" y="4424420"/>
                  </a:lnTo>
                  <a:cubicBezTo>
                    <a:pt x="531742" y="4418324"/>
                    <a:pt x="529130" y="4412228"/>
                    <a:pt x="523904" y="4408744"/>
                  </a:cubicBezTo>
                  <a:cubicBezTo>
                    <a:pt x="512583" y="4400036"/>
                    <a:pt x="499520" y="4393504"/>
                    <a:pt x="485587" y="4390456"/>
                  </a:cubicBezTo>
                  <a:cubicBezTo>
                    <a:pt x="477313" y="4387844"/>
                    <a:pt x="468605" y="4386537"/>
                    <a:pt x="459896" y="4385666"/>
                  </a:cubicBezTo>
                  <a:close/>
                  <a:moveTo>
                    <a:pt x="235651" y="4385666"/>
                  </a:moveTo>
                  <a:cubicBezTo>
                    <a:pt x="227813" y="4386537"/>
                    <a:pt x="219975" y="4387844"/>
                    <a:pt x="212138" y="4390456"/>
                  </a:cubicBezTo>
                  <a:cubicBezTo>
                    <a:pt x="198640" y="4394375"/>
                    <a:pt x="185577" y="4400907"/>
                    <a:pt x="173820" y="4408744"/>
                  </a:cubicBezTo>
                  <a:cubicBezTo>
                    <a:pt x="168595" y="4412228"/>
                    <a:pt x="165982" y="4418324"/>
                    <a:pt x="165982" y="4424420"/>
                  </a:cubicBezTo>
                  <a:lnTo>
                    <a:pt x="165982" y="4463608"/>
                  </a:lnTo>
                  <a:lnTo>
                    <a:pt x="260035" y="4463608"/>
                  </a:lnTo>
                  <a:cubicBezTo>
                    <a:pt x="261777" y="4460996"/>
                    <a:pt x="263954" y="4458818"/>
                    <a:pt x="266566" y="4457077"/>
                  </a:cubicBezTo>
                  <a:cubicBezTo>
                    <a:pt x="247843" y="4437483"/>
                    <a:pt x="236957" y="4412228"/>
                    <a:pt x="235651" y="4385666"/>
                  </a:cubicBezTo>
                  <a:close/>
                  <a:moveTo>
                    <a:pt x="347120" y="4318611"/>
                  </a:moveTo>
                  <a:cubicBezTo>
                    <a:pt x="322831" y="4318611"/>
                    <a:pt x="303142" y="4338300"/>
                    <a:pt x="303142" y="4362589"/>
                  </a:cubicBezTo>
                  <a:cubicBezTo>
                    <a:pt x="303142" y="4386877"/>
                    <a:pt x="322831" y="4406567"/>
                    <a:pt x="347120" y="4406567"/>
                  </a:cubicBezTo>
                  <a:cubicBezTo>
                    <a:pt x="371409" y="4406567"/>
                    <a:pt x="391099" y="4386877"/>
                    <a:pt x="391099" y="4362589"/>
                  </a:cubicBezTo>
                  <a:cubicBezTo>
                    <a:pt x="391099" y="4338300"/>
                    <a:pt x="371409" y="4318611"/>
                    <a:pt x="347120" y="4318611"/>
                  </a:cubicBezTo>
                  <a:close/>
                  <a:moveTo>
                    <a:pt x="347991" y="4300758"/>
                  </a:moveTo>
                  <a:cubicBezTo>
                    <a:pt x="391969" y="4300758"/>
                    <a:pt x="427239" y="4336028"/>
                    <a:pt x="427239" y="4380006"/>
                  </a:cubicBezTo>
                  <a:cubicBezTo>
                    <a:pt x="427239" y="4398729"/>
                    <a:pt x="420708" y="4417017"/>
                    <a:pt x="408516" y="4430951"/>
                  </a:cubicBezTo>
                  <a:cubicBezTo>
                    <a:pt x="400243" y="4427032"/>
                    <a:pt x="391969" y="4423984"/>
                    <a:pt x="383261" y="4421807"/>
                  </a:cubicBezTo>
                  <a:cubicBezTo>
                    <a:pt x="371504" y="4418323"/>
                    <a:pt x="359313" y="4416146"/>
                    <a:pt x="347120" y="4416146"/>
                  </a:cubicBezTo>
                  <a:cubicBezTo>
                    <a:pt x="334928" y="4416146"/>
                    <a:pt x="322736" y="4418323"/>
                    <a:pt x="310980" y="4421807"/>
                  </a:cubicBezTo>
                  <a:cubicBezTo>
                    <a:pt x="302707" y="4423984"/>
                    <a:pt x="294869" y="4427032"/>
                    <a:pt x="287467" y="4431386"/>
                  </a:cubicBezTo>
                  <a:cubicBezTo>
                    <a:pt x="259164" y="4398294"/>
                    <a:pt x="263083" y="4348220"/>
                    <a:pt x="296175" y="4319917"/>
                  </a:cubicBezTo>
                  <a:cubicBezTo>
                    <a:pt x="310544" y="4307289"/>
                    <a:pt x="328832" y="4300758"/>
                    <a:pt x="347991" y="4300758"/>
                  </a:cubicBezTo>
                  <a:close/>
                  <a:moveTo>
                    <a:pt x="251809" y="4296921"/>
                  </a:moveTo>
                  <a:cubicBezTo>
                    <a:pt x="236848" y="4293982"/>
                    <a:pt x="220846" y="4300105"/>
                    <a:pt x="211702" y="4313821"/>
                  </a:cubicBezTo>
                  <a:cubicBezTo>
                    <a:pt x="199510" y="4332109"/>
                    <a:pt x="204300" y="4356057"/>
                    <a:pt x="222588" y="4368249"/>
                  </a:cubicBezTo>
                  <a:cubicBezTo>
                    <a:pt x="226507" y="4370862"/>
                    <a:pt x="230861" y="4372604"/>
                    <a:pt x="235651" y="4373910"/>
                  </a:cubicBezTo>
                  <a:cubicBezTo>
                    <a:pt x="236957" y="4347349"/>
                    <a:pt x="247843" y="4322530"/>
                    <a:pt x="266131" y="4302935"/>
                  </a:cubicBezTo>
                  <a:cubicBezTo>
                    <a:pt x="261668" y="4299887"/>
                    <a:pt x="256796" y="4297901"/>
                    <a:pt x="251809" y="4296921"/>
                  </a:cubicBezTo>
                  <a:close/>
                  <a:moveTo>
                    <a:pt x="446833" y="4296839"/>
                  </a:moveTo>
                  <a:cubicBezTo>
                    <a:pt x="440737" y="4297710"/>
                    <a:pt x="435077" y="4300323"/>
                    <a:pt x="430287" y="4303806"/>
                  </a:cubicBezTo>
                  <a:cubicBezTo>
                    <a:pt x="448140" y="4322965"/>
                    <a:pt x="458590" y="4347784"/>
                    <a:pt x="459896" y="4374345"/>
                  </a:cubicBezTo>
                  <a:cubicBezTo>
                    <a:pt x="481232" y="4370862"/>
                    <a:pt x="495601" y="4350397"/>
                    <a:pt x="492118" y="4329061"/>
                  </a:cubicBezTo>
                  <a:cubicBezTo>
                    <a:pt x="488635" y="4307725"/>
                    <a:pt x="468170" y="4293356"/>
                    <a:pt x="446833" y="4296839"/>
                  </a:cubicBezTo>
                  <a:close/>
                  <a:moveTo>
                    <a:pt x="347556" y="4280293"/>
                  </a:moveTo>
                  <a:cubicBezTo>
                    <a:pt x="292256" y="4279857"/>
                    <a:pt x="248278" y="4324271"/>
                    <a:pt x="248278" y="4379135"/>
                  </a:cubicBezTo>
                  <a:cubicBezTo>
                    <a:pt x="248278" y="4433999"/>
                    <a:pt x="292256" y="4478848"/>
                    <a:pt x="347556" y="4479283"/>
                  </a:cubicBezTo>
                  <a:cubicBezTo>
                    <a:pt x="369327" y="4479283"/>
                    <a:pt x="390663" y="4472316"/>
                    <a:pt x="408516" y="4458818"/>
                  </a:cubicBezTo>
                  <a:lnTo>
                    <a:pt x="423320" y="4473187"/>
                  </a:lnTo>
                  <a:cubicBezTo>
                    <a:pt x="422014" y="4480590"/>
                    <a:pt x="424191" y="4488427"/>
                    <a:pt x="429416" y="4494088"/>
                  </a:cubicBezTo>
                  <a:lnTo>
                    <a:pt x="470782" y="4535454"/>
                  </a:lnTo>
                  <a:cubicBezTo>
                    <a:pt x="479491" y="4544597"/>
                    <a:pt x="494295" y="4545033"/>
                    <a:pt x="503439" y="4536324"/>
                  </a:cubicBezTo>
                  <a:cubicBezTo>
                    <a:pt x="512583" y="4527616"/>
                    <a:pt x="513019" y="4512811"/>
                    <a:pt x="504310" y="4503667"/>
                  </a:cubicBezTo>
                  <a:cubicBezTo>
                    <a:pt x="503875" y="4503232"/>
                    <a:pt x="503439" y="4502796"/>
                    <a:pt x="503004" y="4502361"/>
                  </a:cubicBezTo>
                  <a:lnTo>
                    <a:pt x="462074" y="4460995"/>
                  </a:lnTo>
                  <a:cubicBezTo>
                    <a:pt x="456413" y="4455770"/>
                    <a:pt x="449011" y="4453157"/>
                    <a:pt x="441173" y="4454899"/>
                  </a:cubicBezTo>
                  <a:lnTo>
                    <a:pt x="426368" y="4440530"/>
                  </a:lnTo>
                  <a:cubicBezTo>
                    <a:pt x="439867" y="4423113"/>
                    <a:pt x="446833" y="4402213"/>
                    <a:pt x="446833" y="4380441"/>
                  </a:cubicBezTo>
                  <a:cubicBezTo>
                    <a:pt x="447269" y="4325577"/>
                    <a:pt x="402855" y="4280728"/>
                    <a:pt x="347556" y="4280293"/>
                  </a:cubicBezTo>
                  <a:close/>
                  <a:moveTo>
                    <a:pt x="222985" y="3511512"/>
                  </a:moveTo>
                  <a:lnTo>
                    <a:pt x="222985" y="3530513"/>
                  </a:lnTo>
                  <a:lnTo>
                    <a:pt x="298238" y="3530513"/>
                  </a:lnTo>
                  <a:lnTo>
                    <a:pt x="304537" y="3511512"/>
                  </a:lnTo>
                  <a:close/>
                  <a:moveTo>
                    <a:pt x="349855" y="3480307"/>
                  </a:moveTo>
                  <a:cubicBezTo>
                    <a:pt x="353399" y="3480356"/>
                    <a:pt x="356926" y="3481736"/>
                    <a:pt x="359621" y="3484436"/>
                  </a:cubicBezTo>
                  <a:cubicBezTo>
                    <a:pt x="364970" y="3489633"/>
                    <a:pt x="365094" y="3498183"/>
                    <a:pt x="359896" y="3503533"/>
                  </a:cubicBezTo>
                  <a:cubicBezTo>
                    <a:pt x="359806" y="3503625"/>
                    <a:pt x="359714" y="3503717"/>
                    <a:pt x="359621" y="3503807"/>
                  </a:cubicBezTo>
                  <a:lnTo>
                    <a:pt x="336430" y="3511445"/>
                  </a:lnTo>
                  <a:lnTo>
                    <a:pt x="332340" y="3507355"/>
                  </a:lnTo>
                  <a:lnTo>
                    <a:pt x="339979" y="3484165"/>
                  </a:lnTo>
                  <a:cubicBezTo>
                    <a:pt x="342748" y="3481541"/>
                    <a:pt x="346311" y="3480258"/>
                    <a:pt x="349855" y="3480307"/>
                  </a:cubicBezTo>
                  <a:close/>
                  <a:moveTo>
                    <a:pt x="222985" y="3454509"/>
                  </a:moveTo>
                  <a:lnTo>
                    <a:pt x="222985" y="3473510"/>
                  </a:lnTo>
                  <a:lnTo>
                    <a:pt x="315368" y="3473510"/>
                  </a:lnTo>
                  <a:lnTo>
                    <a:pt x="334331" y="3454509"/>
                  </a:lnTo>
                  <a:close/>
                  <a:moveTo>
                    <a:pt x="222985" y="3397507"/>
                  </a:moveTo>
                  <a:lnTo>
                    <a:pt x="222985" y="3416508"/>
                  </a:lnTo>
                  <a:lnTo>
                    <a:pt x="372371" y="3416508"/>
                  </a:lnTo>
                  <a:lnTo>
                    <a:pt x="391334" y="3397507"/>
                  </a:lnTo>
                  <a:close/>
                  <a:moveTo>
                    <a:pt x="464412" y="3344451"/>
                  </a:moveTo>
                  <a:lnTo>
                    <a:pt x="330455" y="3478707"/>
                  </a:lnTo>
                  <a:lnTo>
                    <a:pt x="313240" y="3530546"/>
                  </a:lnTo>
                  <a:lnTo>
                    <a:pt x="365350" y="3513355"/>
                  </a:lnTo>
                  <a:lnTo>
                    <a:pt x="499335" y="3379399"/>
                  </a:lnTo>
                  <a:close/>
                  <a:moveTo>
                    <a:pt x="501489" y="3312003"/>
                  </a:moveTo>
                  <a:cubicBezTo>
                    <a:pt x="498706" y="3311971"/>
                    <a:pt x="495911" y="3313001"/>
                    <a:pt x="493763" y="3315099"/>
                  </a:cubicBezTo>
                  <a:cubicBezTo>
                    <a:pt x="493704" y="3315157"/>
                    <a:pt x="493645" y="3315217"/>
                    <a:pt x="493587" y="3315276"/>
                  </a:cubicBezTo>
                  <a:lnTo>
                    <a:pt x="474487" y="3334377"/>
                  </a:lnTo>
                  <a:lnTo>
                    <a:pt x="509140" y="3369006"/>
                  </a:lnTo>
                  <a:lnTo>
                    <a:pt x="528236" y="3349910"/>
                  </a:lnTo>
                  <a:cubicBezTo>
                    <a:pt x="532520" y="3346140"/>
                    <a:pt x="532937" y="3339612"/>
                    <a:pt x="529168" y="3335328"/>
                  </a:cubicBezTo>
                  <a:cubicBezTo>
                    <a:pt x="528960" y="3335091"/>
                    <a:pt x="528741" y="3334864"/>
                    <a:pt x="528511" y="3334647"/>
                  </a:cubicBezTo>
                  <a:lnTo>
                    <a:pt x="509140" y="3315276"/>
                  </a:lnTo>
                  <a:cubicBezTo>
                    <a:pt x="507041" y="3313129"/>
                    <a:pt x="504271" y="3312035"/>
                    <a:pt x="501489" y="3312003"/>
                  </a:cubicBezTo>
                  <a:close/>
                  <a:moveTo>
                    <a:pt x="313240" y="3278751"/>
                  </a:moveTo>
                  <a:cubicBezTo>
                    <a:pt x="321111" y="3278751"/>
                    <a:pt x="327491" y="3285131"/>
                    <a:pt x="327491" y="3293002"/>
                  </a:cubicBezTo>
                  <a:cubicBezTo>
                    <a:pt x="327491" y="3300873"/>
                    <a:pt x="321111" y="3307253"/>
                    <a:pt x="313240" y="3307253"/>
                  </a:cubicBezTo>
                  <a:cubicBezTo>
                    <a:pt x="305369" y="3307253"/>
                    <a:pt x="298989" y="3300873"/>
                    <a:pt x="298989" y="3293002"/>
                  </a:cubicBezTo>
                  <a:cubicBezTo>
                    <a:pt x="298923" y="3289203"/>
                    <a:pt x="300404" y="3285540"/>
                    <a:pt x="303094" y="3282856"/>
                  </a:cubicBezTo>
                  <a:cubicBezTo>
                    <a:pt x="305778" y="3280166"/>
                    <a:pt x="309441" y="3278685"/>
                    <a:pt x="313240" y="3278751"/>
                  </a:cubicBezTo>
                  <a:close/>
                  <a:moveTo>
                    <a:pt x="284738" y="3259750"/>
                  </a:moveTo>
                  <a:cubicBezTo>
                    <a:pt x="274244" y="3259750"/>
                    <a:pt x="265737" y="3268257"/>
                    <a:pt x="265737" y="3278751"/>
                  </a:cubicBezTo>
                  <a:lnTo>
                    <a:pt x="265737" y="3288252"/>
                  </a:lnTo>
                  <a:lnTo>
                    <a:pt x="184983" y="3288252"/>
                  </a:lnTo>
                  <a:cubicBezTo>
                    <a:pt x="174489" y="3288252"/>
                    <a:pt x="165982" y="3296759"/>
                    <a:pt x="165982" y="3307253"/>
                  </a:cubicBezTo>
                  <a:lnTo>
                    <a:pt x="165982" y="3620767"/>
                  </a:lnTo>
                  <a:cubicBezTo>
                    <a:pt x="165982" y="3631261"/>
                    <a:pt x="174489" y="3639768"/>
                    <a:pt x="184983" y="3639768"/>
                  </a:cubicBezTo>
                  <a:lnTo>
                    <a:pt x="441496" y="3639768"/>
                  </a:lnTo>
                  <a:cubicBezTo>
                    <a:pt x="451990" y="3639768"/>
                    <a:pt x="460497" y="3631261"/>
                    <a:pt x="460497" y="3620767"/>
                  </a:cubicBezTo>
                  <a:lnTo>
                    <a:pt x="460497" y="3438359"/>
                  </a:lnTo>
                  <a:lnTo>
                    <a:pt x="431996" y="3466860"/>
                  </a:lnTo>
                  <a:lnTo>
                    <a:pt x="431996" y="3611267"/>
                  </a:lnTo>
                  <a:lnTo>
                    <a:pt x="194484" y="3611267"/>
                  </a:lnTo>
                  <a:lnTo>
                    <a:pt x="194484" y="3316753"/>
                  </a:lnTo>
                  <a:lnTo>
                    <a:pt x="246736" y="3316753"/>
                  </a:lnTo>
                  <a:lnTo>
                    <a:pt x="246736" y="3345254"/>
                  </a:lnTo>
                  <a:lnTo>
                    <a:pt x="379743" y="3345254"/>
                  </a:lnTo>
                  <a:lnTo>
                    <a:pt x="379743" y="3316753"/>
                  </a:lnTo>
                  <a:lnTo>
                    <a:pt x="431996" y="3316753"/>
                  </a:lnTo>
                  <a:lnTo>
                    <a:pt x="431996" y="3356760"/>
                  </a:lnTo>
                  <a:lnTo>
                    <a:pt x="454322" y="3334377"/>
                  </a:lnTo>
                  <a:lnTo>
                    <a:pt x="455134" y="3333564"/>
                  </a:lnTo>
                  <a:lnTo>
                    <a:pt x="460497" y="3328201"/>
                  </a:lnTo>
                  <a:lnTo>
                    <a:pt x="460497" y="3307253"/>
                  </a:lnTo>
                  <a:cubicBezTo>
                    <a:pt x="460497" y="3296759"/>
                    <a:pt x="451990" y="3288252"/>
                    <a:pt x="441496" y="3288252"/>
                  </a:cubicBezTo>
                  <a:lnTo>
                    <a:pt x="360742" y="3288252"/>
                  </a:lnTo>
                  <a:lnTo>
                    <a:pt x="360742" y="3278751"/>
                  </a:lnTo>
                  <a:cubicBezTo>
                    <a:pt x="360742" y="3268257"/>
                    <a:pt x="352235" y="3259750"/>
                    <a:pt x="341741" y="3259750"/>
                  </a:cubicBezTo>
                  <a:close/>
                  <a:moveTo>
                    <a:pt x="401114" y="2520059"/>
                  </a:moveTo>
                  <a:lnTo>
                    <a:pt x="453365" y="2520059"/>
                  </a:lnTo>
                  <a:lnTo>
                    <a:pt x="453365" y="2572311"/>
                  </a:lnTo>
                  <a:lnTo>
                    <a:pt x="401114" y="2572311"/>
                  </a:lnTo>
                  <a:close/>
                  <a:moveTo>
                    <a:pt x="244360" y="2520059"/>
                  </a:moveTo>
                  <a:lnTo>
                    <a:pt x="296611" y="2520059"/>
                  </a:lnTo>
                  <a:lnTo>
                    <a:pt x="296611" y="2572311"/>
                  </a:lnTo>
                  <a:lnTo>
                    <a:pt x="244360" y="2572311"/>
                  </a:lnTo>
                  <a:close/>
                  <a:moveTo>
                    <a:pt x="348863" y="2375497"/>
                  </a:moveTo>
                  <a:lnTo>
                    <a:pt x="218234" y="2499594"/>
                  </a:lnTo>
                  <a:lnTo>
                    <a:pt x="218234" y="2628916"/>
                  </a:lnTo>
                  <a:lnTo>
                    <a:pt x="322737" y="2628916"/>
                  </a:lnTo>
                  <a:lnTo>
                    <a:pt x="322737" y="2520059"/>
                  </a:lnTo>
                  <a:lnTo>
                    <a:pt x="374988" y="2520059"/>
                  </a:lnTo>
                  <a:lnTo>
                    <a:pt x="374988" y="2628916"/>
                  </a:lnTo>
                  <a:lnTo>
                    <a:pt x="479491" y="2628916"/>
                  </a:lnTo>
                  <a:lnTo>
                    <a:pt x="479491" y="2499594"/>
                  </a:lnTo>
                  <a:close/>
                  <a:moveTo>
                    <a:pt x="348863" y="2315408"/>
                  </a:moveTo>
                  <a:lnTo>
                    <a:pt x="165983" y="2489580"/>
                  </a:lnTo>
                  <a:lnTo>
                    <a:pt x="185577" y="2506126"/>
                  </a:lnTo>
                  <a:lnTo>
                    <a:pt x="348863" y="2351113"/>
                  </a:lnTo>
                  <a:lnTo>
                    <a:pt x="512148" y="2506126"/>
                  </a:lnTo>
                  <a:lnTo>
                    <a:pt x="531743" y="2489580"/>
                  </a:lnTo>
                  <a:lnTo>
                    <a:pt x="453365" y="2414686"/>
                  </a:lnTo>
                  <a:lnTo>
                    <a:pt x="453365" y="2341534"/>
                  </a:lnTo>
                  <a:lnTo>
                    <a:pt x="418531" y="2341534"/>
                  </a:lnTo>
                  <a:lnTo>
                    <a:pt x="418531" y="2381593"/>
                  </a:lnTo>
                  <a:close/>
                  <a:moveTo>
                    <a:pt x="320878" y="396523"/>
                  </a:moveTo>
                  <a:lnTo>
                    <a:pt x="320878" y="432688"/>
                  </a:lnTo>
                  <a:lnTo>
                    <a:pt x="412317" y="432688"/>
                  </a:lnTo>
                  <a:lnTo>
                    <a:pt x="412317" y="396523"/>
                  </a:lnTo>
                  <a:close/>
                  <a:moveTo>
                    <a:pt x="275158" y="323165"/>
                  </a:moveTo>
                  <a:lnTo>
                    <a:pt x="275158" y="359331"/>
                  </a:lnTo>
                  <a:lnTo>
                    <a:pt x="458038" y="359331"/>
                  </a:lnTo>
                  <a:lnTo>
                    <a:pt x="458038" y="323165"/>
                  </a:lnTo>
                  <a:close/>
                  <a:moveTo>
                    <a:pt x="229438" y="249808"/>
                  </a:moveTo>
                  <a:lnTo>
                    <a:pt x="229438" y="285973"/>
                  </a:lnTo>
                  <a:lnTo>
                    <a:pt x="503758" y="285973"/>
                  </a:lnTo>
                  <a:lnTo>
                    <a:pt x="503758" y="249808"/>
                  </a:lnTo>
                  <a:close/>
                  <a:moveTo>
                    <a:pt x="971175" y="123826"/>
                  </a:moveTo>
                  <a:cubicBezTo>
                    <a:pt x="815907" y="123826"/>
                    <a:pt x="690036" y="249696"/>
                    <a:pt x="690036" y="404964"/>
                  </a:cubicBezTo>
                  <a:lnTo>
                    <a:pt x="690036" y="6453037"/>
                  </a:lnTo>
                  <a:cubicBezTo>
                    <a:pt x="690036" y="6608305"/>
                    <a:pt x="815907" y="6734175"/>
                    <a:pt x="971175" y="6734175"/>
                  </a:cubicBezTo>
                  <a:lnTo>
                    <a:pt x="11437511" y="6734175"/>
                  </a:lnTo>
                  <a:cubicBezTo>
                    <a:pt x="11592779" y="6734175"/>
                    <a:pt x="11718649" y="6608305"/>
                    <a:pt x="11718649" y="6453037"/>
                  </a:cubicBezTo>
                  <a:lnTo>
                    <a:pt x="11718649" y="404964"/>
                  </a:lnTo>
                  <a:cubicBezTo>
                    <a:pt x="11718649" y="249696"/>
                    <a:pt x="11592779" y="123826"/>
                    <a:pt x="11437511" y="123826"/>
                  </a:cubicBezTo>
                  <a:close/>
                  <a:moveTo>
                    <a:pt x="291671" y="0"/>
                  </a:moveTo>
                  <a:lnTo>
                    <a:pt x="11573159" y="0"/>
                  </a:lnTo>
                  <a:cubicBezTo>
                    <a:pt x="11734244" y="0"/>
                    <a:pt x="11864830" y="130586"/>
                    <a:pt x="11864830" y="291671"/>
                  </a:cubicBezTo>
                  <a:lnTo>
                    <a:pt x="11864830" y="6566329"/>
                  </a:lnTo>
                  <a:cubicBezTo>
                    <a:pt x="11864830" y="6727414"/>
                    <a:pt x="11734244" y="6858000"/>
                    <a:pt x="11573159" y="6858000"/>
                  </a:cubicBezTo>
                  <a:lnTo>
                    <a:pt x="291671" y="6858000"/>
                  </a:lnTo>
                  <a:cubicBezTo>
                    <a:pt x="130586" y="6858000"/>
                    <a:pt x="0" y="6727414"/>
                    <a:pt x="0" y="6566329"/>
                  </a:cubicBezTo>
                  <a:lnTo>
                    <a:pt x="0" y="291671"/>
                  </a:lnTo>
                  <a:cubicBezTo>
                    <a:pt x="0" y="130586"/>
                    <a:pt x="130586" y="0"/>
                    <a:pt x="291671" y="0"/>
                  </a:cubicBezTo>
                  <a:close/>
                </a:path>
              </a:pathLst>
            </a:custGeom>
            <a:solidFill>
              <a:srgbClr val="1D1D42">
                <a:alpha val="50196"/>
              </a:srgbClr>
            </a:solidFill>
            <a:ln>
              <a:noFill/>
            </a:ln>
            <a:effectLst>
              <a:outerShdw blurRad="63500" dist="254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2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D53AA1-B58A-4B7B-843D-B340A3782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494" y="2209230"/>
              <a:ext cx="610741" cy="610741"/>
            </a:xfrm>
            <a:prstGeom prst="ellipse">
              <a:avLst/>
            </a:prstGeom>
            <a:solidFill>
              <a:srgbClr val="BAFF00">
                <a:alpha val="50196"/>
              </a:srgb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itle 2">
              <a:extLst>
                <a:ext uri="{FF2B5EF4-FFF2-40B4-BE49-F238E27FC236}">
                  <a16:creationId xmlns:a16="http://schemas.microsoft.com/office/drawing/2014/main" id="{478741A9-34FA-40B0-ACCE-5F9209BCEE76}"/>
                </a:ext>
              </a:extLst>
            </p:cNvPr>
            <p:cNvSpPr txBox="1">
              <a:spLocks/>
            </p:cNvSpPr>
            <p:nvPr/>
          </p:nvSpPr>
          <p:spPr>
            <a:xfrm>
              <a:off x="9074020" y="2971800"/>
              <a:ext cx="2971800" cy="91440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50000"/>
                  </a:srgbClr>
                </a:gs>
                <a:gs pos="100000">
                  <a:schemeClr val="bg1">
                    <a:alpha val="50000"/>
                  </a:schemeClr>
                </a:gs>
              </a:gsLst>
              <a:lin ang="13500000" scaled="0"/>
              <a:tileRect/>
            </a:gradFill>
          </p:spPr>
          <p:txBody>
            <a:bodyPr vert="horz" lIns="91440" tIns="45720" rIns="25200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SG" sz="4000">
                  <a:solidFill>
                    <a:schemeClr val="bg1"/>
                  </a:solidFill>
                  <a:latin typeface="Arial Nova Cond" panose="020B0506020202020204" pitchFamily="34" charset="0"/>
                </a:rPr>
                <a:t>Dashboards</a:t>
              </a:r>
              <a:endParaRPr lang="en-SG" sz="4000" dirty="0">
                <a:solidFill>
                  <a:schemeClr val="bg1"/>
                </a:solidFill>
                <a:latin typeface="Arial Nova Cond" panose="020B0506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B9783F-8F11-465B-9DD2-AB884DA03F2C}"/>
              </a:ext>
            </a:extLst>
          </p:cNvPr>
          <p:cNvGrpSpPr/>
          <p:nvPr/>
        </p:nvGrpSpPr>
        <p:grpSpPr>
          <a:xfrm>
            <a:off x="327170" y="0"/>
            <a:ext cx="11864830" cy="6858000"/>
            <a:chOff x="327170" y="0"/>
            <a:chExt cx="11864830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AD20E1-DD7C-48F0-9E97-3DE6B2D5447E}"/>
                </a:ext>
              </a:extLst>
            </p:cNvPr>
            <p:cNvSpPr/>
            <p:nvPr/>
          </p:nvSpPr>
          <p:spPr>
            <a:xfrm>
              <a:off x="327170" y="0"/>
              <a:ext cx="11864830" cy="6858000"/>
            </a:xfrm>
            <a:custGeom>
              <a:avLst/>
              <a:gdLst>
                <a:gd name="connsiteX0" fmla="*/ 282898 w 11864830"/>
                <a:gd name="connsiteY0" fmla="*/ 6269820 h 6858000"/>
                <a:gd name="connsiteX1" fmla="*/ 282898 w 11864830"/>
                <a:gd name="connsiteY1" fmla="*/ 6362716 h 6858000"/>
                <a:gd name="connsiteX2" fmla="*/ 313499 w 11864830"/>
                <a:gd name="connsiteY2" fmla="*/ 6362716 h 6858000"/>
                <a:gd name="connsiteX3" fmla="*/ 313499 w 11864830"/>
                <a:gd name="connsiteY3" fmla="*/ 6269820 h 6858000"/>
                <a:gd name="connsiteX4" fmla="*/ 394768 w 11864830"/>
                <a:gd name="connsiteY4" fmla="*/ 6267179 h 6858000"/>
                <a:gd name="connsiteX5" fmla="*/ 385615 w 11864830"/>
                <a:gd name="connsiteY5" fmla="*/ 6268499 h 6858000"/>
                <a:gd name="connsiteX6" fmla="*/ 377691 w 11864830"/>
                <a:gd name="connsiteY6" fmla="*/ 6271869 h 6858000"/>
                <a:gd name="connsiteX7" fmla="*/ 371361 w 11864830"/>
                <a:gd name="connsiteY7" fmla="*/ 6276833 h 6858000"/>
                <a:gd name="connsiteX8" fmla="*/ 366990 w 11864830"/>
                <a:gd name="connsiteY8" fmla="*/ 6282661 h 6858000"/>
                <a:gd name="connsiteX9" fmla="*/ 366626 w 11864830"/>
                <a:gd name="connsiteY9" fmla="*/ 6282661 h 6858000"/>
                <a:gd name="connsiteX10" fmla="*/ 366626 w 11864830"/>
                <a:gd name="connsiteY10" fmla="*/ 6269820 h 6858000"/>
                <a:gd name="connsiteX11" fmla="*/ 336934 w 11864830"/>
                <a:gd name="connsiteY11" fmla="*/ 6269820 h 6858000"/>
                <a:gd name="connsiteX12" fmla="*/ 336934 w 11864830"/>
                <a:gd name="connsiteY12" fmla="*/ 6362716 h 6858000"/>
                <a:gd name="connsiteX13" fmla="*/ 367718 w 11864830"/>
                <a:gd name="connsiteY13" fmla="*/ 6362716 h 6858000"/>
                <a:gd name="connsiteX14" fmla="*/ 367718 w 11864830"/>
                <a:gd name="connsiteY14" fmla="*/ 6312352 h 6858000"/>
                <a:gd name="connsiteX15" fmla="*/ 368765 w 11864830"/>
                <a:gd name="connsiteY15" fmla="*/ 6304793 h 6858000"/>
                <a:gd name="connsiteX16" fmla="*/ 371862 w 11864830"/>
                <a:gd name="connsiteY16" fmla="*/ 6298372 h 6858000"/>
                <a:gd name="connsiteX17" fmla="*/ 376962 w 11864830"/>
                <a:gd name="connsiteY17" fmla="*/ 6294000 h 6858000"/>
                <a:gd name="connsiteX18" fmla="*/ 384112 w 11864830"/>
                <a:gd name="connsiteY18" fmla="*/ 6292406 h 6858000"/>
                <a:gd name="connsiteX19" fmla="*/ 390941 w 11864830"/>
                <a:gd name="connsiteY19" fmla="*/ 6294000 h 6858000"/>
                <a:gd name="connsiteX20" fmla="*/ 395131 w 11864830"/>
                <a:gd name="connsiteY20" fmla="*/ 6298281 h 6858000"/>
                <a:gd name="connsiteX21" fmla="*/ 397272 w 11864830"/>
                <a:gd name="connsiteY21" fmla="*/ 6304519 h 6858000"/>
                <a:gd name="connsiteX22" fmla="*/ 397955 w 11864830"/>
                <a:gd name="connsiteY22" fmla="*/ 6311987 h 6858000"/>
                <a:gd name="connsiteX23" fmla="*/ 397955 w 11864830"/>
                <a:gd name="connsiteY23" fmla="*/ 6362716 h 6858000"/>
                <a:gd name="connsiteX24" fmla="*/ 428738 w 11864830"/>
                <a:gd name="connsiteY24" fmla="*/ 6362716 h 6858000"/>
                <a:gd name="connsiteX25" fmla="*/ 428738 w 11864830"/>
                <a:gd name="connsiteY25" fmla="*/ 6305248 h 6858000"/>
                <a:gd name="connsiteX26" fmla="*/ 426962 w 11864830"/>
                <a:gd name="connsiteY26" fmla="*/ 6291450 h 6858000"/>
                <a:gd name="connsiteX27" fmla="*/ 421178 w 11864830"/>
                <a:gd name="connsiteY27" fmla="*/ 6279246 h 6858000"/>
                <a:gd name="connsiteX28" fmla="*/ 410613 w 11864830"/>
                <a:gd name="connsiteY28" fmla="*/ 6270549 h 6858000"/>
                <a:gd name="connsiteX29" fmla="*/ 394768 w 11864830"/>
                <a:gd name="connsiteY29" fmla="*/ 6267179 h 6858000"/>
                <a:gd name="connsiteX30" fmla="*/ 298197 w 11864830"/>
                <a:gd name="connsiteY30" fmla="*/ 6223372 h 6858000"/>
                <a:gd name="connsiteX31" fmla="*/ 291322 w 11864830"/>
                <a:gd name="connsiteY31" fmla="*/ 6224784 h 6858000"/>
                <a:gd name="connsiteX32" fmla="*/ 285721 w 11864830"/>
                <a:gd name="connsiteY32" fmla="*/ 6228427 h 6858000"/>
                <a:gd name="connsiteX33" fmla="*/ 281987 w 11864830"/>
                <a:gd name="connsiteY33" fmla="*/ 6233755 h 6858000"/>
                <a:gd name="connsiteX34" fmla="*/ 280712 w 11864830"/>
                <a:gd name="connsiteY34" fmla="*/ 6240130 h 6858000"/>
                <a:gd name="connsiteX35" fmla="*/ 285721 w 11864830"/>
                <a:gd name="connsiteY35" fmla="*/ 6252015 h 6858000"/>
                <a:gd name="connsiteX36" fmla="*/ 298197 w 11864830"/>
                <a:gd name="connsiteY36" fmla="*/ 6256979 h 6858000"/>
                <a:gd name="connsiteX37" fmla="*/ 305028 w 11864830"/>
                <a:gd name="connsiteY37" fmla="*/ 6255658 h 6858000"/>
                <a:gd name="connsiteX38" fmla="*/ 310629 w 11864830"/>
                <a:gd name="connsiteY38" fmla="*/ 6252106 h 6858000"/>
                <a:gd name="connsiteX39" fmla="*/ 314363 w 11864830"/>
                <a:gd name="connsiteY39" fmla="*/ 6246778 h 6858000"/>
                <a:gd name="connsiteX40" fmla="*/ 315776 w 11864830"/>
                <a:gd name="connsiteY40" fmla="*/ 6240130 h 6858000"/>
                <a:gd name="connsiteX41" fmla="*/ 314363 w 11864830"/>
                <a:gd name="connsiteY41" fmla="*/ 6233572 h 6858000"/>
                <a:gd name="connsiteX42" fmla="*/ 310629 w 11864830"/>
                <a:gd name="connsiteY42" fmla="*/ 6228245 h 6858000"/>
                <a:gd name="connsiteX43" fmla="*/ 305028 w 11864830"/>
                <a:gd name="connsiteY43" fmla="*/ 6224693 h 6858000"/>
                <a:gd name="connsiteX44" fmla="*/ 298197 w 11864830"/>
                <a:gd name="connsiteY44" fmla="*/ 6223372 h 6858000"/>
                <a:gd name="connsiteX45" fmla="*/ 276021 w 11864830"/>
                <a:gd name="connsiteY45" fmla="*/ 6179881 h 6858000"/>
                <a:gd name="connsiteX46" fmla="*/ 434853 w 11864830"/>
                <a:gd name="connsiteY46" fmla="*/ 6179881 h 6858000"/>
                <a:gd name="connsiteX47" fmla="*/ 474562 w 11864830"/>
                <a:gd name="connsiteY47" fmla="*/ 6219591 h 6858000"/>
                <a:gd name="connsiteX48" fmla="*/ 474562 w 11864830"/>
                <a:gd name="connsiteY48" fmla="*/ 6378422 h 6858000"/>
                <a:gd name="connsiteX49" fmla="*/ 434853 w 11864830"/>
                <a:gd name="connsiteY49" fmla="*/ 6418131 h 6858000"/>
                <a:gd name="connsiteX50" fmla="*/ 276021 w 11864830"/>
                <a:gd name="connsiteY50" fmla="*/ 6418131 h 6858000"/>
                <a:gd name="connsiteX51" fmla="*/ 236312 w 11864830"/>
                <a:gd name="connsiteY51" fmla="*/ 6378422 h 6858000"/>
                <a:gd name="connsiteX52" fmla="*/ 236312 w 11864830"/>
                <a:gd name="connsiteY52" fmla="*/ 6219591 h 6858000"/>
                <a:gd name="connsiteX53" fmla="*/ 276021 w 11864830"/>
                <a:gd name="connsiteY53" fmla="*/ 6179881 h 6858000"/>
                <a:gd name="connsiteX54" fmla="*/ 252775 w 11864830"/>
                <a:gd name="connsiteY54" fmla="*/ 6145012 h 6858000"/>
                <a:gd name="connsiteX55" fmla="*/ 201443 w 11864830"/>
                <a:gd name="connsiteY55" fmla="*/ 6196345 h 6858000"/>
                <a:gd name="connsiteX56" fmla="*/ 201443 w 11864830"/>
                <a:gd name="connsiteY56" fmla="*/ 6401668 h 6858000"/>
                <a:gd name="connsiteX57" fmla="*/ 252775 w 11864830"/>
                <a:gd name="connsiteY57" fmla="*/ 6453000 h 6858000"/>
                <a:gd name="connsiteX58" fmla="*/ 458099 w 11864830"/>
                <a:gd name="connsiteY58" fmla="*/ 6453000 h 6858000"/>
                <a:gd name="connsiteX59" fmla="*/ 509431 w 11864830"/>
                <a:gd name="connsiteY59" fmla="*/ 6401668 h 6858000"/>
                <a:gd name="connsiteX60" fmla="*/ 509431 w 11864830"/>
                <a:gd name="connsiteY60" fmla="*/ 6196345 h 6858000"/>
                <a:gd name="connsiteX61" fmla="*/ 458099 w 11864830"/>
                <a:gd name="connsiteY61" fmla="*/ 6145012 h 6858000"/>
                <a:gd name="connsiteX62" fmla="*/ 279629 w 11864830"/>
                <a:gd name="connsiteY62" fmla="*/ 4469269 h 6858000"/>
                <a:gd name="connsiteX63" fmla="*/ 278323 w 11864830"/>
                <a:gd name="connsiteY63" fmla="*/ 4470139 h 6858000"/>
                <a:gd name="connsiteX64" fmla="*/ 270485 w 11864830"/>
                <a:gd name="connsiteY64" fmla="*/ 4485380 h 6858000"/>
                <a:gd name="connsiteX65" fmla="*/ 270485 w 11864830"/>
                <a:gd name="connsiteY65" fmla="*/ 4524568 h 6858000"/>
                <a:gd name="connsiteX66" fmla="*/ 427239 w 11864830"/>
                <a:gd name="connsiteY66" fmla="*/ 4524568 h 6858000"/>
                <a:gd name="connsiteX67" fmla="*/ 427239 w 11864830"/>
                <a:gd name="connsiteY67" fmla="*/ 4510634 h 6858000"/>
                <a:gd name="connsiteX68" fmla="*/ 419837 w 11864830"/>
                <a:gd name="connsiteY68" fmla="*/ 4503232 h 6858000"/>
                <a:gd name="connsiteX69" fmla="*/ 409387 w 11864830"/>
                <a:gd name="connsiteY69" fmla="*/ 4478413 h 6858000"/>
                <a:gd name="connsiteX70" fmla="*/ 406774 w 11864830"/>
                <a:gd name="connsiteY70" fmla="*/ 4475800 h 6858000"/>
                <a:gd name="connsiteX71" fmla="*/ 279629 w 11864830"/>
                <a:gd name="connsiteY71" fmla="*/ 4469269 h 6858000"/>
                <a:gd name="connsiteX72" fmla="*/ 459896 w 11864830"/>
                <a:gd name="connsiteY72" fmla="*/ 4385666 h 6858000"/>
                <a:gd name="connsiteX73" fmla="*/ 443350 w 11864830"/>
                <a:gd name="connsiteY73" fmla="*/ 4438789 h 6858000"/>
                <a:gd name="connsiteX74" fmla="*/ 445963 w 11864830"/>
                <a:gd name="connsiteY74" fmla="*/ 4441401 h 6858000"/>
                <a:gd name="connsiteX75" fmla="*/ 470782 w 11864830"/>
                <a:gd name="connsiteY75" fmla="*/ 4451851 h 6858000"/>
                <a:gd name="connsiteX76" fmla="*/ 482539 w 11864830"/>
                <a:gd name="connsiteY76" fmla="*/ 4463608 h 6858000"/>
                <a:gd name="connsiteX77" fmla="*/ 531742 w 11864830"/>
                <a:gd name="connsiteY77" fmla="*/ 4463608 h 6858000"/>
                <a:gd name="connsiteX78" fmla="*/ 531742 w 11864830"/>
                <a:gd name="connsiteY78" fmla="*/ 4424420 h 6858000"/>
                <a:gd name="connsiteX79" fmla="*/ 523904 w 11864830"/>
                <a:gd name="connsiteY79" fmla="*/ 4408744 h 6858000"/>
                <a:gd name="connsiteX80" fmla="*/ 485587 w 11864830"/>
                <a:gd name="connsiteY80" fmla="*/ 4390456 h 6858000"/>
                <a:gd name="connsiteX81" fmla="*/ 459896 w 11864830"/>
                <a:gd name="connsiteY81" fmla="*/ 4385666 h 6858000"/>
                <a:gd name="connsiteX82" fmla="*/ 235651 w 11864830"/>
                <a:gd name="connsiteY82" fmla="*/ 4385666 h 6858000"/>
                <a:gd name="connsiteX83" fmla="*/ 212138 w 11864830"/>
                <a:gd name="connsiteY83" fmla="*/ 4390456 h 6858000"/>
                <a:gd name="connsiteX84" fmla="*/ 173820 w 11864830"/>
                <a:gd name="connsiteY84" fmla="*/ 4408744 h 6858000"/>
                <a:gd name="connsiteX85" fmla="*/ 165982 w 11864830"/>
                <a:gd name="connsiteY85" fmla="*/ 4424420 h 6858000"/>
                <a:gd name="connsiteX86" fmla="*/ 165982 w 11864830"/>
                <a:gd name="connsiteY86" fmla="*/ 4463608 h 6858000"/>
                <a:gd name="connsiteX87" fmla="*/ 260035 w 11864830"/>
                <a:gd name="connsiteY87" fmla="*/ 4463608 h 6858000"/>
                <a:gd name="connsiteX88" fmla="*/ 266566 w 11864830"/>
                <a:gd name="connsiteY88" fmla="*/ 4457077 h 6858000"/>
                <a:gd name="connsiteX89" fmla="*/ 235651 w 11864830"/>
                <a:gd name="connsiteY89" fmla="*/ 4385666 h 6858000"/>
                <a:gd name="connsiteX90" fmla="*/ 347120 w 11864830"/>
                <a:gd name="connsiteY90" fmla="*/ 4318611 h 6858000"/>
                <a:gd name="connsiteX91" fmla="*/ 303142 w 11864830"/>
                <a:gd name="connsiteY91" fmla="*/ 4362589 h 6858000"/>
                <a:gd name="connsiteX92" fmla="*/ 347120 w 11864830"/>
                <a:gd name="connsiteY92" fmla="*/ 4406567 h 6858000"/>
                <a:gd name="connsiteX93" fmla="*/ 391099 w 11864830"/>
                <a:gd name="connsiteY93" fmla="*/ 4362589 h 6858000"/>
                <a:gd name="connsiteX94" fmla="*/ 347120 w 11864830"/>
                <a:gd name="connsiteY94" fmla="*/ 4318611 h 6858000"/>
                <a:gd name="connsiteX95" fmla="*/ 347991 w 11864830"/>
                <a:gd name="connsiteY95" fmla="*/ 4300758 h 6858000"/>
                <a:gd name="connsiteX96" fmla="*/ 427239 w 11864830"/>
                <a:gd name="connsiteY96" fmla="*/ 4380006 h 6858000"/>
                <a:gd name="connsiteX97" fmla="*/ 408516 w 11864830"/>
                <a:gd name="connsiteY97" fmla="*/ 4430951 h 6858000"/>
                <a:gd name="connsiteX98" fmla="*/ 383261 w 11864830"/>
                <a:gd name="connsiteY98" fmla="*/ 4421807 h 6858000"/>
                <a:gd name="connsiteX99" fmla="*/ 347120 w 11864830"/>
                <a:gd name="connsiteY99" fmla="*/ 4416146 h 6858000"/>
                <a:gd name="connsiteX100" fmla="*/ 310980 w 11864830"/>
                <a:gd name="connsiteY100" fmla="*/ 4421807 h 6858000"/>
                <a:gd name="connsiteX101" fmla="*/ 287467 w 11864830"/>
                <a:gd name="connsiteY101" fmla="*/ 4431386 h 6858000"/>
                <a:gd name="connsiteX102" fmla="*/ 296175 w 11864830"/>
                <a:gd name="connsiteY102" fmla="*/ 4319917 h 6858000"/>
                <a:gd name="connsiteX103" fmla="*/ 347991 w 11864830"/>
                <a:gd name="connsiteY103" fmla="*/ 4300758 h 6858000"/>
                <a:gd name="connsiteX104" fmla="*/ 251809 w 11864830"/>
                <a:gd name="connsiteY104" fmla="*/ 4296921 h 6858000"/>
                <a:gd name="connsiteX105" fmla="*/ 211702 w 11864830"/>
                <a:gd name="connsiteY105" fmla="*/ 4313821 h 6858000"/>
                <a:gd name="connsiteX106" fmla="*/ 222588 w 11864830"/>
                <a:gd name="connsiteY106" fmla="*/ 4368249 h 6858000"/>
                <a:gd name="connsiteX107" fmla="*/ 235651 w 11864830"/>
                <a:gd name="connsiteY107" fmla="*/ 4373910 h 6858000"/>
                <a:gd name="connsiteX108" fmla="*/ 266131 w 11864830"/>
                <a:gd name="connsiteY108" fmla="*/ 4302935 h 6858000"/>
                <a:gd name="connsiteX109" fmla="*/ 251809 w 11864830"/>
                <a:gd name="connsiteY109" fmla="*/ 4296921 h 6858000"/>
                <a:gd name="connsiteX110" fmla="*/ 446833 w 11864830"/>
                <a:gd name="connsiteY110" fmla="*/ 4296839 h 6858000"/>
                <a:gd name="connsiteX111" fmla="*/ 430287 w 11864830"/>
                <a:gd name="connsiteY111" fmla="*/ 4303806 h 6858000"/>
                <a:gd name="connsiteX112" fmla="*/ 459896 w 11864830"/>
                <a:gd name="connsiteY112" fmla="*/ 4374345 h 6858000"/>
                <a:gd name="connsiteX113" fmla="*/ 492118 w 11864830"/>
                <a:gd name="connsiteY113" fmla="*/ 4329061 h 6858000"/>
                <a:gd name="connsiteX114" fmla="*/ 446833 w 11864830"/>
                <a:gd name="connsiteY114" fmla="*/ 4296839 h 6858000"/>
                <a:gd name="connsiteX115" fmla="*/ 347556 w 11864830"/>
                <a:gd name="connsiteY115" fmla="*/ 4280293 h 6858000"/>
                <a:gd name="connsiteX116" fmla="*/ 248278 w 11864830"/>
                <a:gd name="connsiteY116" fmla="*/ 4379135 h 6858000"/>
                <a:gd name="connsiteX117" fmla="*/ 347556 w 11864830"/>
                <a:gd name="connsiteY117" fmla="*/ 4479283 h 6858000"/>
                <a:gd name="connsiteX118" fmla="*/ 408516 w 11864830"/>
                <a:gd name="connsiteY118" fmla="*/ 4458818 h 6858000"/>
                <a:gd name="connsiteX119" fmla="*/ 423320 w 11864830"/>
                <a:gd name="connsiteY119" fmla="*/ 4473187 h 6858000"/>
                <a:gd name="connsiteX120" fmla="*/ 429416 w 11864830"/>
                <a:gd name="connsiteY120" fmla="*/ 4494088 h 6858000"/>
                <a:gd name="connsiteX121" fmla="*/ 470782 w 11864830"/>
                <a:gd name="connsiteY121" fmla="*/ 4535454 h 6858000"/>
                <a:gd name="connsiteX122" fmla="*/ 503439 w 11864830"/>
                <a:gd name="connsiteY122" fmla="*/ 4536324 h 6858000"/>
                <a:gd name="connsiteX123" fmla="*/ 504310 w 11864830"/>
                <a:gd name="connsiteY123" fmla="*/ 4503667 h 6858000"/>
                <a:gd name="connsiteX124" fmla="*/ 503004 w 11864830"/>
                <a:gd name="connsiteY124" fmla="*/ 4502361 h 6858000"/>
                <a:gd name="connsiteX125" fmla="*/ 462074 w 11864830"/>
                <a:gd name="connsiteY125" fmla="*/ 4460995 h 6858000"/>
                <a:gd name="connsiteX126" fmla="*/ 441173 w 11864830"/>
                <a:gd name="connsiteY126" fmla="*/ 4454899 h 6858000"/>
                <a:gd name="connsiteX127" fmla="*/ 426368 w 11864830"/>
                <a:gd name="connsiteY127" fmla="*/ 4440530 h 6858000"/>
                <a:gd name="connsiteX128" fmla="*/ 446833 w 11864830"/>
                <a:gd name="connsiteY128" fmla="*/ 4380441 h 6858000"/>
                <a:gd name="connsiteX129" fmla="*/ 347556 w 11864830"/>
                <a:gd name="connsiteY129" fmla="*/ 4280293 h 6858000"/>
                <a:gd name="connsiteX130" fmla="*/ 222985 w 11864830"/>
                <a:gd name="connsiteY130" fmla="*/ 3511512 h 6858000"/>
                <a:gd name="connsiteX131" fmla="*/ 222985 w 11864830"/>
                <a:gd name="connsiteY131" fmla="*/ 3530513 h 6858000"/>
                <a:gd name="connsiteX132" fmla="*/ 298238 w 11864830"/>
                <a:gd name="connsiteY132" fmla="*/ 3530513 h 6858000"/>
                <a:gd name="connsiteX133" fmla="*/ 304537 w 11864830"/>
                <a:gd name="connsiteY133" fmla="*/ 3511512 h 6858000"/>
                <a:gd name="connsiteX134" fmla="*/ 349855 w 11864830"/>
                <a:gd name="connsiteY134" fmla="*/ 3480307 h 6858000"/>
                <a:gd name="connsiteX135" fmla="*/ 359621 w 11864830"/>
                <a:gd name="connsiteY135" fmla="*/ 3484436 h 6858000"/>
                <a:gd name="connsiteX136" fmla="*/ 359896 w 11864830"/>
                <a:gd name="connsiteY136" fmla="*/ 3503533 h 6858000"/>
                <a:gd name="connsiteX137" fmla="*/ 359621 w 11864830"/>
                <a:gd name="connsiteY137" fmla="*/ 3503807 h 6858000"/>
                <a:gd name="connsiteX138" fmla="*/ 336430 w 11864830"/>
                <a:gd name="connsiteY138" fmla="*/ 3511445 h 6858000"/>
                <a:gd name="connsiteX139" fmla="*/ 332340 w 11864830"/>
                <a:gd name="connsiteY139" fmla="*/ 3507355 h 6858000"/>
                <a:gd name="connsiteX140" fmla="*/ 339979 w 11864830"/>
                <a:gd name="connsiteY140" fmla="*/ 3484165 h 6858000"/>
                <a:gd name="connsiteX141" fmla="*/ 349855 w 11864830"/>
                <a:gd name="connsiteY141" fmla="*/ 3480307 h 6858000"/>
                <a:gd name="connsiteX142" fmla="*/ 222985 w 11864830"/>
                <a:gd name="connsiteY142" fmla="*/ 3454509 h 6858000"/>
                <a:gd name="connsiteX143" fmla="*/ 222985 w 11864830"/>
                <a:gd name="connsiteY143" fmla="*/ 3473510 h 6858000"/>
                <a:gd name="connsiteX144" fmla="*/ 315368 w 11864830"/>
                <a:gd name="connsiteY144" fmla="*/ 3473510 h 6858000"/>
                <a:gd name="connsiteX145" fmla="*/ 334331 w 11864830"/>
                <a:gd name="connsiteY145" fmla="*/ 3454509 h 6858000"/>
                <a:gd name="connsiteX146" fmla="*/ 222985 w 11864830"/>
                <a:gd name="connsiteY146" fmla="*/ 3397507 h 6858000"/>
                <a:gd name="connsiteX147" fmla="*/ 222985 w 11864830"/>
                <a:gd name="connsiteY147" fmla="*/ 3416508 h 6858000"/>
                <a:gd name="connsiteX148" fmla="*/ 372371 w 11864830"/>
                <a:gd name="connsiteY148" fmla="*/ 3416508 h 6858000"/>
                <a:gd name="connsiteX149" fmla="*/ 391334 w 11864830"/>
                <a:gd name="connsiteY149" fmla="*/ 3397507 h 6858000"/>
                <a:gd name="connsiteX150" fmla="*/ 464412 w 11864830"/>
                <a:gd name="connsiteY150" fmla="*/ 3344451 h 6858000"/>
                <a:gd name="connsiteX151" fmla="*/ 330455 w 11864830"/>
                <a:gd name="connsiteY151" fmla="*/ 3478707 h 6858000"/>
                <a:gd name="connsiteX152" fmla="*/ 313240 w 11864830"/>
                <a:gd name="connsiteY152" fmla="*/ 3530546 h 6858000"/>
                <a:gd name="connsiteX153" fmla="*/ 365350 w 11864830"/>
                <a:gd name="connsiteY153" fmla="*/ 3513355 h 6858000"/>
                <a:gd name="connsiteX154" fmla="*/ 499335 w 11864830"/>
                <a:gd name="connsiteY154" fmla="*/ 3379399 h 6858000"/>
                <a:gd name="connsiteX155" fmla="*/ 501489 w 11864830"/>
                <a:gd name="connsiteY155" fmla="*/ 3312003 h 6858000"/>
                <a:gd name="connsiteX156" fmla="*/ 493763 w 11864830"/>
                <a:gd name="connsiteY156" fmla="*/ 3315099 h 6858000"/>
                <a:gd name="connsiteX157" fmla="*/ 493587 w 11864830"/>
                <a:gd name="connsiteY157" fmla="*/ 3315276 h 6858000"/>
                <a:gd name="connsiteX158" fmla="*/ 474487 w 11864830"/>
                <a:gd name="connsiteY158" fmla="*/ 3334377 h 6858000"/>
                <a:gd name="connsiteX159" fmla="*/ 509140 w 11864830"/>
                <a:gd name="connsiteY159" fmla="*/ 3369006 h 6858000"/>
                <a:gd name="connsiteX160" fmla="*/ 528236 w 11864830"/>
                <a:gd name="connsiteY160" fmla="*/ 3349910 h 6858000"/>
                <a:gd name="connsiteX161" fmla="*/ 529168 w 11864830"/>
                <a:gd name="connsiteY161" fmla="*/ 3335328 h 6858000"/>
                <a:gd name="connsiteX162" fmla="*/ 528511 w 11864830"/>
                <a:gd name="connsiteY162" fmla="*/ 3334647 h 6858000"/>
                <a:gd name="connsiteX163" fmla="*/ 509140 w 11864830"/>
                <a:gd name="connsiteY163" fmla="*/ 3315276 h 6858000"/>
                <a:gd name="connsiteX164" fmla="*/ 501489 w 11864830"/>
                <a:gd name="connsiteY164" fmla="*/ 3312003 h 6858000"/>
                <a:gd name="connsiteX165" fmla="*/ 313240 w 11864830"/>
                <a:gd name="connsiteY165" fmla="*/ 3278751 h 6858000"/>
                <a:gd name="connsiteX166" fmla="*/ 327491 w 11864830"/>
                <a:gd name="connsiteY166" fmla="*/ 3293002 h 6858000"/>
                <a:gd name="connsiteX167" fmla="*/ 313240 w 11864830"/>
                <a:gd name="connsiteY167" fmla="*/ 3307253 h 6858000"/>
                <a:gd name="connsiteX168" fmla="*/ 298989 w 11864830"/>
                <a:gd name="connsiteY168" fmla="*/ 3293002 h 6858000"/>
                <a:gd name="connsiteX169" fmla="*/ 303094 w 11864830"/>
                <a:gd name="connsiteY169" fmla="*/ 3282856 h 6858000"/>
                <a:gd name="connsiteX170" fmla="*/ 313240 w 11864830"/>
                <a:gd name="connsiteY170" fmla="*/ 3278751 h 6858000"/>
                <a:gd name="connsiteX171" fmla="*/ 284738 w 11864830"/>
                <a:gd name="connsiteY171" fmla="*/ 3259750 h 6858000"/>
                <a:gd name="connsiteX172" fmla="*/ 265737 w 11864830"/>
                <a:gd name="connsiteY172" fmla="*/ 3278751 h 6858000"/>
                <a:gd name="connsiteX173" fmla="*/ 265737 w 11864830"/>
                <a:gd name="connsiteY173" fmla="*/ 3288252 h 6858000"/>
                <a:gd name="connsiteX174" fmla="*/ 184983 w 11864830"/>
                <a:gd name="connsiteY174" fmla="*/ 3288252 h 6858000"/>
                <a:gd name="connsiteX175" fmla="*/ 165982 w 11864830"/>
                <a:gd name="connsiteY175" fmla="*/ 3307253 h 6858000"/>
                <a:gd name="connsiteX176" fmla="*/ 165982 w 11864830"/>
                <a:gd name="connsiteY176" fmla="*/ 3620767 h 6858000"/>
                <a:gd name="connsiteX177" fmla="*/ 184983 w 11864830"/>
                <a:gd name="connsiteY177" fmla="*/ 3639768 h 6858000"/>
                <a:gd name="connsiteX178" fmla="*/ 441496 w 11864830"/>
                <a:gd name="connsiteY178" fmla="*/ 3639768 h 6858000"/>
                <a:gd name="connsiteX179" fmla="*/ 460497 w 11864830"/>
                <a:gd name="connsiteY179" fmla="*/ 3620767 h 6858000"/>
                <a:gd name="connsiteX180" fmla="*/ 460497 w 11864830"/>
                <a:gd name="connsiteY180" fmla="*/ 3438359 h 6858000"/>
                <a:gd name="connsiteX181" fmla="*/ 431996 w 11864830"/>
                <a:gd name="connsiteY181" fmla="*/ 3466860 h 6858000"/>
                <a:gd name="connsiteX182" fmla="*/ 431996 w 11864830"/>
                <a:gd name="connsiteY182" fmla="*/ 3611267 h 6858000"/>
                <a:gd name="connsiteX183" fmla="*/ 194484 w 11864830"/>
                <a:gd name="connsiteY183" fmla="*/ 3611267 h 6858000"/>
                <a:gd name="connsiteX184" fmla="*/ 194484 w 11864830"/>
                <a:gd name="connsiteY184" fmla="*/ 3316753 h 6858000"/>
                <a:gd name="connsiteX185" fmla="*/ 246736 w 11864830"/>
                <a:gd name="connsiteY185" fmla="*/ 3316753 h 6858000"/>
                <a:gd name="connsiteX186" fmla="*/ 246736 w 11864830"/>
                <a:gd name="connsiteY186" fmla="*/ 3345254 h 6858000"/>
                <a:gd name="connsiteX187" fmla="*/ 379743 w 11864830"/>
                <a:gd name="connsiteY187" fmla="*/ 3345254 h 6858000"/>
                <a:gd name="connsiteX188" fmla="*/ 379743 w 11864830"/>
                <a:gd name="connsiteY188" fmla="*/ 3316753 h 6858000"/>
                <a:gd name="connsiteX189" fmla="*/ 431996 w 11864830"/>
                <a:gd name="connsiteY189" fmla="*/ 3316753 h 6858000"/>
                <a:gd name="connsiteX190" fmla="*/ 431996 w 11864830"/>
                <a:gd name="connsiteY190" fmla="*/ 3356760 h 6858000"/>
                <a:gd name="connsiteX191" fmla="*/ 454322 w 11864830"/>
                <a:gd name="connsiteY191" fmla="*/ 3334377 h 6858000"/>
                <a:gd name="connsiteX192" fmla="*/ 455134 w 11864830"/>
                <a:gd name="connsiteY192" fmla="*/ 3333564 h 6858000"/>
                <a:gd name="connsiteX193" fmla="*/ 460497 w 11864830"/>
                <a:gd name="connsiteY193" fmla="*/ 3328201 h 6858000"/>
                <a:gd name="connsiteX194" fmla="*/ 460497 w 11864830"/>
                <a:gd name="connsiteY194" fmla="*/ 3307253 h 6858000"/>
                <a:gd name="connsiteX195" fmla="*/ 441496 w 11864830"/>
                <a:gd name="connsiteY195" fmla="*/ 3288252 h 6858000"/>
                <a:gd name="connsiteX196" fmla="*/ 360742 w 11864830"/>
                <a:gd name="connsiteY196" fmla="*/ 3288252 h 6858000"/>
                <a:gd name="connsiteX197" fmla="*/ 360742 w 11864830"/>
                <a:gd name="connsiteY197" fmla="*/ 3278751 h 6858000"/>
                <a:gd name="connsiteX198" fmla="*/ 341741 w 11864830"/>
                <a:gd name="connsiteY198" fmla="*/ 3259750 h 6858000"/>
                <a:gd name="connsiteX199" fmla="*/ 401114 w 11864830"/>
                <a:gd name="connsiteY199" fmla="*/ 2520059 h 6858000"/>
                <a:gd name="connsiteX200" fmla="*/ 453365 w 11864830"/>
                <a:gd name="connsiteY200" fmla="*/ 2520059 h 6858000"/>
                <a:gd name="connsiteX201" fmla="*/ 453365 w 11864830"/>
                <a:gd name="connsiteY201" fmla="*/ 2572311 h 6858000"/>
                <a:gd name="connsiteX202" fmla="*/ 401114 w 11864830"/>
                <a:gd name="connsiteY202" fmla="*/ 2572311 h 6858000"/>
                <a:gd name="connsiteX203" fmla="*/ 244360 w 11864830"/>
                <a:gd name="connsiteY203" fmla="*/ 2520059 h 6858000"/>
                <a:gd name="connsiteX204" fmla="*/ 296611 w 11864830"/>
                <a:gd name="connsiteY204" fmla="*/ 2520059 h 6858000"/>
                <a:gd name="connsiteX205" fmla="*/ 296611 w 11864830"/>
                <a:gd name="connsiteY205" fmla="*/ 2572311 h 6858000"/>
                <a:gd name="connsiteX206" fmla="*/ 244360 w 11864830"/>
                <a:gd name="connsiteY206" fmla="*/ 2572311 h 6858000"/>
                <a:gd name="connsiteX207" fmla="*/ 348863 w 11864830"/>
                <a:gd name="connsiteY207" fmla="*/ 2375497 h 6858000"/>
                <a:gd name="connsiteX208" fmla="*/ 218234 w 11864830"/>
                <a:gd name="connsiteY208" fmla="*/ 2499594 h 6858000"/>
                <a:gd name="connsiteX209" fmla="*/ 218234 w 11864830"/>
                <a:gd name="connsiteY209" fmla="*/ 2628916 h 6858000"/>
                <a:gd name="connsiteX210" fmla="*/ 322737 w 11864830"/>
                <a:gd name="connsiteY210" fmla="*/ 2628916 h 6858000"/>
                <a:gd name="connsiteX211" fmla="*/ 322737 w 11864830"/>
                <a:gd name="connsiteY211" fmla="*/ 2520059 h 6858000"/>
                <a:gd name="connsiteX212" fmla="*/ 374988 w 11864830"/>
                <a:gd name="connsiteY212" fmla="*/ 2520059 h 6858000"/>
                <a:gd name="connsiteX213" fmla="*/ 374988 w 11864830"/>
                <a:gd name="connsiteY213" fmla="*/ 2628916 h 6858000"/>
                <a:gd name="connsiteX214" fmla="*/ 479491 w 11864830"/>
                <a:gd name="connsiteY214" fmla="*/ 2628916 h 6858000"/>
                <a:gd name="connsiteX215" fmla="*/ 479491 w 11864830"/>
                <a:gd name="connsiteY215" fmla="*/ 2499594 h 6858000"/>
                <a:gd name="connsiteX216" fmla="*/ 348863 w 11864830"/>
                <a:gd name="connsiteY216" fmla="*/ 2315408 h 6858000"/>
                <a:gd name="connsiteX217" fmla="*/ 165983 w 11864830"/>
                <a:gd name="connsiteY217" fmla="*/ 2489580 h 6858000"/>
                <a:gd name="connsiteX218" fmla="*/ 185577 w 11864830"/>
                <a:gd name="connsiteY218" fmla="*/ 2506126 h 6858000"/>
                <a:gd name="connsiteX219" fmla="*/ 348863 w 11864830"/>
                <a:gd name="connsiteY219" fmla="*/ 2351113 h 6858000"/>
                <a:gd name="connsiteX220" fmla="*/ 512148 w 11864830"/>
                <a:gd name="connsiteY220" fmla="*/ 2506126 h 6858000"/>
                <a:gd name="connsiteX221" fmla="*/ 531743 w 11864830"/>
                <a:gd name="connsiteY221" fmla="*/ 2489580 h 6858000"/>
                <a:gd name="connsiteX222" fmla="*/ 453365 w 11864830"/>
                <a:gd name="connsiteY222" fmla="*/ 2414686 h 6858000"/>
                <a:gd name="connsiteX223" fmla="*/ 453365 w 11864830"/>
                <a:gd name="connsiteY223" fmla="*/ 2341534 h 6858000"/>
                <a:gd name="connsiteX224" fmla="*/ 418531 w 11864830"/>
                <a:gd name="connsiteY224" fmla="*/ 2341534 h 6858000"/>
                <a:gd name="connsiteX225" fmla="*/ 418531 w 11864830"/>
                <a:gd name="connsiteY225" fmla="*/ 2381593 h 6858000"/>
                <a:gd name="connsiteX226" fmla="*/ 320878 w 11864830"/>
                <a:gd name="connsiteY226" fmla="*/ 396523 h 6858000"/>
                <a:gd name="connsiteX227" fmla="*/ 320878 w 11864830"/>
                <a:gd name="connsiteY227" fmla="*/ 432688 h 6858000"/>
                <a:gd name="connsiteX228" fmla="*/ 412317 w 11864830"/>
                <a:gd name="connsiteY228" fmla="*/ 432688 h 6858000"/>
                <a:gd name="connsiteX229" fmla="*/ 412317 w 11864830"/>
                <a:gd name="connsiteY229" fmla="*/ 396523 h 6858000"/>
                <a:gd name="connsiteX230" fmla="*/ 275158 w 11864830"/>
                <a:gd name="connsiteY230" fmla="*/ 323165 h 6858000"/>
                <a:gd name="connsiteX231" fmla="*/ 275158 w 11864830"/>
                <a:gd name="connsiteY231" fmla="*/ 359331 h 6858000"/>
                <a:gd name="connsiteX232" fmla="*/ 458038 w 11864830"/>
                <a:gd name="connsiteY232" fmla="*/ 359331 h 6858000"/>
                <a:gd name="connsiteX233" fmla="*/ 458038 w 11864830"/>
                <a:gd name="connsiteY233" fmla="*/ 323165 h 6858000"/>
                <a:gd name="connsiteX234" fmla="*/ 229438 w 11864830"/>
                <a:gd name="connsiteY234" fmla="*/ 249808 h 6858000"/>
                <a:gd name="connsiteX235" fmla="*/ 229438 w 11864830"/>
                <a:gd name="connsiteY235" fmla="*/ 285973 h 6858000"/>
                <a:gd name="connsiteX236" fmla="*/ 503758 w 11864830"/>
                <a:gd name="connsiteY236" fmla="*/ 285973 h 6858000"/>
                <a:gd name="connsiteX237" fmla="*/ 503758 w 11864830"/>
                <a:gd name="connsiteY237" fmla="*/ 249808 h 6858000"/>
                <a:gd name="connsiteX238" fmla="*/ 971175 w 11864830"/>
                <a:gd name="connsiteY238" fmla="*/ 123826 h 6858000"/>
                <a:gd name="connsiteX239" fmla="*/ 690036 w 11864830"/>
                <a:gd name="connsiteY239" fmla="*/ 404964 h 6858000"/>
                <a:gd name="connsiteX240" fmla="*/ 690036 w 11864830"/>
                <a:gd name="connsiteY240" fmla="*/ 6453037 h 6858000"/>
                <a:gd name="connsiteX241" fmla="*/ 971175 w 11864830"/>
                <a:gd name="connsiteY241" fmla="*/ 6734175 h 6858000"/>
                <a:gd name="connsiteX242" fmla="*/ 11437511 w 11864830"/>
                <a:gd name="connsiteY242" fmla="*/ 6734175 h 6858000"/>
                <a:gd name="connsiteX243" fmla="*/ 11718649 w 11864830"/>
                <a:gd name="connsiteY243" fmla="*/ 6453037 h 6858000"/>
                <a:gd name="connsiteX244" fmla="*/ 11718649 w 11864830"/>
                <a:gd name="connsiteY244" fmla="*/ 404964 h 6858000"/>
                <a:gd name="connsiteX245" fmla="*/ 11437511 w 11864830"/>
                <a:gd name="connsiteY245" fmla="*/ 123826 h 6858000"/>
                <a:gd name="connsiteX246" fmla="*/ 291671 w 11864830"/>
                <a:gd name="connsiteY246" fmla="*/ 0 h 6858000"/>
                <a:gd name="connsiteX247" fmla="*/ 11573159 w 11864830"/>
                <a:gd name="connsiteY247" fmla="*/ 0 h 6858000"/>
                <a:gd name="connsiteX248" fmla="*/ 11864830 w 11864830"/>
                <a:gd name="connsiteY248" fmla="*/ 291671 h 6858000"/>
                <a:gd name="connsiteX249" fmla="*/ 11864830 w 11864830"/>
                <a:gd name="connsiteY249" fmla="*/ 6566329 h 6858000"/>
                <a:gd name="connsiteX250" fmla="*/ 11573159 w 11864830"/>
                <a:gd name="connsiteY250" fmla="*/ 6858000 h 6858000"/>
                <a:gd name="connsiteX251" fmla="*/ 291671 w 11864830"/>
                <a:gd name="connsiteY251" fmla="*/ 6858000 h 6858000"/>
                <a:gd name="connsiteX252" fmla="*/ 0 w 11864830"/>
                <a:gd name="connsiteY252" fmla="*/ 6566329 h 6858000"/>
                <a:gd name="connsiteX253" fmla="*/ 0 w 11864830"/>
                <a:gd name="connsiteY253" fmla="*/ 291671 h 6858000"/>
                <a:gd name="connsiteX254" fmla="*/ 291671 w 11864830"/>
                <a:gd name="connsiteY25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1864830" h="6858000">
                  <a:moveTo>
                    <a:pt x="282898" y="6269820"/>
                  </a:moveTo>
                  <a:lnTo>
                    <a:pt x="282898" y="6362716"/>
                  </a:lnTo>
                  <a:lnTo>
                    <a:pt x="313499" y="6362716"/>
                  </a:lnTo>
                  <a:lnTo>
                    <a:pt x="313499" y="6269820"/>
                  </a:lnTo>
                  <a:close/>
                  <a:moveTo>
                    <a:pt x="394768" y="6267179"/>
                  </a:moveTo>
                  <a:cubicBezTo>
                    <a:pt x="391549" y="6267179"/>
                    <a:pt x="388498" y="6267619"/>
                    <a:pt x="385615" y="6268499"/>
                  </a:cubicBezTo>
                  <a:cubicBezTo>
                    <a:pt x="382731" y="6269380"/>
                    <a:pt x="380089" y="6270503"/>
                    <a:pt x="377691" y="6271869"/>
                  </a:cubicBezTo>
                  <a:cubicBezTo>
                    <a:pt x="375293" y="6273235"/>
                    <a:pt x="373182" y="6274890"/>
                    <a:pt x="371361" y="6276833"/>
                  </a:cubicBezTo>
                  <a:cubicBezTo>
                    <a:pt x="369540" y="6278776"/>
                    <a:pt x="368083" y="6280719"/>
                    <a:pt x="366990" y="6282661"/>
                  </a:cubicBezTo>
                  <a:lnTo>
                    <a:pt x="366626" y="6282661"/>
                  </a:lnTo>
                  <a:lnTo>
                    <a:pt x="366626" y="6269820"/>
                  </a:lnTo>
                  <a:lnTo>
                    <a:pt x="336934" y="6269820"/>
                  </a:lnTo>
                  <a:lnTo>
                    <a:pt x="336934" y="6362716"/>
                  </a:lnTo>
                  <a:lnTo>
                    <a:pt x="367718" y="6362716"/>
                  </a:lnTo>
                  <a:lnTo>
                    <a:pt x="367718" y="6312352"/>
                  </a:lnTo>
                  <a:cubicBezTo>
                    <a:pt x="367718" y="6309741"/>
                    <a:pt x="368067" y="6307221"/>
                    <a:pt x="368765" y="6304793"/>
                  </a:cubicBezTo>
                  <a:cubicBezTo>
                    <a:pt x="369463" y="6302364"/>
                    <a:pt x="370495" y="6300224"/>
                    <a:pt x="371862" y="6298372"/>
                  </a:cubicBezTo>
                  <a:cubicBezTo>
                    <a:pt x="373228" y="6296520"/>
                    <a:pt x="374929" y="6295063"/>
                    <a:pt x="376962" y="6294000"/>
                  </a:cubicBezTo>
                  <a:cubicBezTo>
                    <a:pt x="378995" y="6292938"/>
                    <a:pt x="381380" y="6292406"/>
                    <a:pt x="384112" y="6292406"/>
                  </a:cubicBezTo>
                  <a:cubicBezTo>
                    <a:pt x="386844" y="6292406"/>
                    <a:pt x="389121" y="6292938"/>
                    <a:pt x="390941" y="6294000"/>
                  </a:cubicBezTo>
                  <a:cubicBezTo>
                    <a:pt x="392764" y="6295063"/>
                    <a:pt x="394160" y="6296490"/>
                    <a:pt x="395131" y="6298281"/>
                  </a:cubicBezTo>
                  <a:cubicBezTo>
                    <a:pt x="396103" y="6300072"/>
                    <a:pt x="396817" y="6302151"/>
                    <a:pt x="397272" y="6304519"/>
                  </a:cubicBezTo>
                  <a:cubicBezTo>
                    <a:pt x="397727" y="6306887"/>
                    <a:pt x="397955" y="6309377"/>
                    <a:pt x="397955" y="6311987"/>
                  </a:cubicBezTo>
                  <a:lnTo>
                    <a:pt x="397955" y="6362716"/>
                  </a:lnTo>
                  <a:lnTo>
                    <a:pt x="428738" y="6362716"/>
                  </a:lnTo>
                  <a:lnTo>
                    <a:pt x="428738" y="6305248"/>
                  </a:lnTo>
                  <a:cubicBezTo>
                    <a:pt x="428738" y="6300634"/>
                    <a:pt x="428145" y="6296034"/>
                    <a:pt x="426962" y="6291450"/>
                  </a:cubicBezTo>
                  <a:cubicBezTo>
                    <a:pt x="425778" y="6286866"/>
                    <a:pt x="423850" y="6282798"/>
                    <a:pt x="421178" y="6279246"/>
                  </a:cubicBezTo>
                  <a:cubicBezTo>
                    <a:pt x="418508" y="6275694"/>
                    <a:pt x="414986" y="6272795"/>
                    <a:pt x="410613" y="6270549"/>
                  </a:cubicBezTo>
                  <a:cubicBezTo>
                    <a:pt x="406243" y="6268302"/>
                    <a:pt x="400961" y="6267179"/>
                    <a:pt x="394768" y="6267179"/>
                  </a:cubicBezTo>
                  <a:close/>
                  <a:moveTo>
                    <a:pt x="298197" y="6223372"/>
                  </a:moveTo>
                  <a:cubicBezTo>
                    <a:pt x="295708" y="6223372"/>
                    <a:pt x="293417" y="6223843"/>
                    <a:pt x="291322" y="6224784"/>
                  </a:cubicBezTo>
                  <a:cubicBezTo>
                    <a:pt x="289228" y="6225725"/>
                    <a:pt x="287361" y="6226939"/>
                    <a:pt x="285721" y="6228427"/>
                  </a:cubicBezTo>
                  <a:cubicBezTo>
                    <a:pt x="284082" y="6229914"/>
                    <a:pt x="282837" y="6231690"/>
                    <a:pt x="281987" y="6233755"/>
                  </a:cubicBezTo>
                  <a:cubicBezTo>
                    <a:pt x="281136" y="6235819"/>
                    <a:pt x="280712" y="6237944"/>
                    <a:pt x="280712" y="6240130"/>
                  </a:cubicBezTo>
                  <a:cubicBezTo>
                    <a:pt x="280712" y="6244744"/>
                    <a:pt x="282381" y="6248706"/>
                    <a:pt x="285721" y="6252015"/>
                  </a:cubicBezTo>
                  <a:cubicBezTo>
                    <a:pt x="289061" y="6255324"/>
                    <a:pt x="293219" y="6256979"/>
                    <a:pt x="298197" y="6256979"/>
                  </a:cubicBezTo>
                  <a:cubicBezTo>
                    <a:pt x="300566" y="6256979"/>
                    <a:pt x="302843" y="6256538"/>
                    <a:pt x="305028" y="6255658"/>
                  </a:cubicBezTo>
                  <a:cubicBezTo>
                    <a:pt x="307215" y="6254778"/>
                    <a:pt x="309082" y="6253594"/>
                    <a:pt x="310629" y="6252106"/>
                  </a:cubicBezTo>
                  <a:cubicBezTo>
                    <a:pt x="312178" y="6250618"/>
                    <a:pt x="313423" y="6248843"/>
                    <a:pt x="314363" y="6246778"/>
                  </a:cubicBezTo>
                  <a:cubicBezTo>
                    <a:pt x="315305" y="6244714"/>
                    <a:pt x="315776" y="6242498"/>
                    <a:pt x="315776" y="6240130"/>
                  </a:cubicBezTo>
                  <a:cubicBezTo>
                    <a:pt x="315776" y="6237823"/>
                    <a:pt x="315305" y="6235637"/>
                    <a:pt x="314363" y="6233572"/>
                  </a:cubicBezTo>
                  <a:cubicBezTo>
                    <a:pt x="313423" y="6231508"/>
                    <a:pt x="312178" y="6229732"/>
                    <a:pt x="310629" y="6228245"/>
                  </a:cubicBezTo>
                  <a:cubicBezTo>
                    <a:pt x="309082" y="6226757"/>
                    <a:pt x="307215" y="6225573"/>
                    <a:pt x="305028" y="6224693"/>
                  </a:cubicBezTo>
                  <a:cubicBezTo>
                    <a:pt x="302843" y="6223812"/>
                    <a:pt x="300566" y="6223372"/>
                    <a:pt x="298197" y="6223372"/>
                  </a:cubicBezTo>
                  <a:close/>
                  <a:moveTo>
                    <a:pt x="276021" y="6179881"/>
                  </a:moveTo>
                  <a:lnTo>
                    <a:pt x="434853" y="6179881"/>
                  </a:lnTo>
                  <a:cubicBezTo>
                    <a:pt x="456783" y="6179881"/>
                    <a:pt x="474562" y="6197660"/>
                    <a:pt x="474562" y="6219591"/>
                  </a:cubicBezTo>
                  <a:lnTo>
                    <a:pt x="474562" y="6378422"/>
                  </a:lnTo>
                  <a:cubicBezTo>
                    <a:pt x="474562" y="6400353"/>
                    <a:pt x="456783" y="6418131"/>
                    <a:pt x="434853" y="6418131"/>
                  </a:cubicBezTo>
                  <a:lnTo>
                    <a:pt x="276021" y="6418131"/>
                  </a:lnTo>
                  <a:cubicBezTo>
                    <a:pt x="254091" y="6418131"/>
                    <a:pt x="236312" y="6400353"/>
                    <a:pt x="236312" y="6378422"/>
                  </a:cubicBezTo>
                  <a:lnTo>
                    <a:pt x="236312" y="6219591"/>
                  </a:lnTo>
                  <a:cubicBezTo>
                    <a:pt x="236312" y="6197660"/>
                    <a:pt x="254091" y="6179881"/>
                    <a:pt x="276021" y="6179881"/>
                  </a:cubicBezTo>
                  <a:close/>
                  <a:moveTo>
                    <a:pt x="252775" y="6145012"/>
                  </a:moveTo>
                  <a:cubicBezTo>
                    <a:pt x="224425" y="6145012"/>
                    <a:pt x="201443" y="6167995"/>
                    <a:pt x="201443" y="6196345"/>
                  </a:cubicBezTo>
                  <a:lnTo>
                    <a:pt x="201443" y="6401668"/>
                  </a:lnTo>
                  <a:cubicBezTo>
                    <a:pt x="201443" y="6430018"/>
                    <a:pt x="224425" y="6453000"/>
                    <a:pt x="252775" y="6453000"/>
                  </a:cubicBezTo>
                  <a:lnTo>
                    <a:pt x="458099" y="6453000"/>
                  </a:lnTo>
                  <a:cubicBezTo>
                    <a:pt x="486449" y="6453000"/>
                    <a:pt x="509431" y="6430018"/>
                    <a:pt x="509431" y="6401668"/>
                  </a:cubicBezTo>
                  <a:lnTo>
                    <a:pt x="509431" y="6196345"/>
                  </a:lnTo>
                  <a:cubicBezTo>
                    <a:pt x="509431" y="6167995"/>
                    <a:pt x="486449" y="6145012"/>
                    <a:pt x="458099" y="6145012"/>
                  </a:cubicBezTo>
                  <a:close/>
                  <a:moveTo>
                    <a:pt x="279629" y="4469269"/>
                  </a:moveTo>
                  <a:lnTo>
                    <a:pt x="278323" y="4470139"/>
                  </a:lnTo>
                  <a:cubicBezTo>
                    <a:pt x="273533" y="4473623"/>
                    <a:pt x="270485" y="4479283"/>
                    <a:pt x="270485" y="4485380"/>
                  </a:cubicBezTo>
                  <a:lnTo>
                    <a:pt x="270485" y="4524568"/>
                  </a:lnTo>
                  <a:lnTo>
                    <a:pt x="427239" y="4524568"/>
                  </a:lnTo>
                  <a:lnTo>
                    <a:pt x="427239" y="4510634"/>
                  </a:lnTo>
                  <a:lnTo>
                    <a:pt x="419837" y="4503232"/>
                  </a:lnTo>
                  <a:cubicBezTo>
                    <a:pt x="413306" y="4496700"/>
                    <a:pt x="409387" y="4487556"/>
                    <a:pt x="409387" y="4478413"/>
                  </a:cubicBezTo>
                  <a:lnTo>
                    <a:pt x="406774" y="4475800"/>
                  </a:lnTo>
                  <a:cubicBezTo>
                    <a:pt x="367150" y="4500184"/>
                    <a:pt x="316640" y="4497572"/>
                    <a:pt x="279629" y="4469269"/>
                  </a:cubicBezTo>
                  <a:close/>
                  <a:moveTo>
                    <a:pt x="459896" y="4385666"/>
                  </a:moveTo>
                  <a:cubicBezTo>
                    <a:pt x="459025" y="4404390"/>
                    <a:pt x="453365" y="4422678"/>
                    <a:pt x="443350" y="4438789"/>
                  </a:cubicBezTo>
                  <a:lnTo>
                    <a:pt x="445963" y="4441401"/>
                  </a:lnTo>
                  <a:cubicBezTo>
                    <a:pt x="455107" y="4441401"/>
                    <a:pt x="464251" y="4445320"/>
                    <a:pt x="470782" y="4451851"/>
                  </a:cubicBezTo>
                  <a:lnTo>
                    <a:pt x="482539" y="4463608"/>
                  </a:lnTo>
                  <a:lnTo>
                    <a:pt x="531742" y="4463608"/>
                  </a:lnTo>
                  <a:lnTo>
                    <a:pt x="531742" y="4424420"/>
                  </a:lnTo>
                  <a:cubicBezTo>
                    <a:pt x="531742" y="4418324"/>
                    <a:pt x="529130" y="4412228"/>
                    <a:pt x="523904" y="4408744"/>
                  </a:cubicBezTo>
                  <a:cubicBezTo>
                    <a:pt x="512583" y="4400036"/>
                    <a:pt x="499520" y="4393504"/>
                    <a:pt x="485587" y="4390456"/>
                  </a:cubicBezTo>
                  <a:cubicBezTo>
                    <a:pt x="477313" y="4387844"/>
                    <a:pt x="468605" y="4386537"/>
                    <a:pt x="459896" y="4385666"/>
                  </a:cubicBezTo>
                  <a:close/>
                  <a:moveTo>
                    <a:pt x="235651" y="4385666"/>
                  </a:moveTo>
                  <a:cubicBezTo>
                    <a:pt x="227813" y="4386537"/>
                    <a:pt x="219975" y="4387844"/>
                    <a:pt x="212138" y="4390456"/>
                  </a:cubicBezTo>
                  <a:cubicBezTo>
                    <a:pt x="198640" y="4394375"/>
                    <a:pt x="185577" y="4400907"/>
                    <a:pt x="173820" y="4408744"/>
                  </a:cubicBezTo>
                  <a:cubicBezTo>
                    <a:pt x="168595" y="4412228"/>
                    <a:pt x="165982" y="4418324"/>
                    <a:pt x="165982" y="4424420"/>
                  </a:cubicBezTo>
                  <a:lnTo>
                    <a:pt x="165982" y="4463608"/>
                  </a:lnTo>
                  <a:lnTo>
                    <a:pt x="260035" y="4463608"/>
                  </a:lnTo>
                  <a:cubicBezTo>
                    <a:pt x="261777" y="4460996"/>
                    <a:pt x="263954" y="4458818"/>
                    <a:pt x="266566" y="4457077"/>
                  </a:cubicBezTo>
                  <a:cubicBezTo>
                    <a:pt x="247843" y="4437483"/>
                    <a:pt x="236957" y="4412228"/>
                    <a:pt x="235651" y="4385666"/>
                  </a:cubicBezTo>
                  <a:close/>
                  <a:moveTo>
                    <a:pt x="347120" y="4318611"/>
                  </a:moveTo>
                  <a:cubicBezTo>
                    <a:pt x="322831" y="4318611"/>
                    <a:pt x="303142" y="4338300"/>
                    <a:pt x="303142" y="4362589"/>
                  </a:cubicBezTo>
                  <a:cubicBezTo>
                    <a:pt x="303142" y="4386877"/>
                    <a:pt x="322831" y="4406567"/>
                    <a:pt x="347120" y="4406567"/>
                  </a:cubicBezTo>
                  <a:cubicBezTo>
                    <a:pt x="371409" y="4406567"/>
                    <a:pt x="391099" y="4386877"/>
                    <a:pt x="391099" y="4362589"/>
                  </a:cubicBezTo>
                  <a:cubicBezTo>
                    <a:pt x="391099" y="4338300"/>
                    <a:pt x="371409" y="4318611"/>
                    <a:pt x="347120" y="4318611"/>
                  </a:cubicBezTo>
                  <a:close/>
                  <a:moveTo>
                    <a:pt x="347991" y="4300758"/>
                  </a:moveTo>
                  <a:cubicBezTo>
                    <a:pt x="391969" y="4300758"/>
                    <a:pt x="427239" y="4336028"/>
                    <a:pt x="427239" y="4380006"/>
                  </a:cubicBezTo>
                  <a:cubicBezTo>
                    <a:pt x="427239" y="4398729"/>
                    <a:pt x="420708" y="4417017"/>
                    <a:pt x="408516" y="4430951"/>
                  </a:cubicBezTo>
                  <a:cubicBezTo>
                    <a:pt x="400243" y="4427032"/>
                    <a:pt x="391969" y="4423984"/>
                    <a:pt x="383261" y="4421807"/>
                  </a:cubicBezTo>
                  <a:cubicBezTo>
                    <a:pt x="371504" y="4418323"/>
                    <a:pt x="359313" y="4416146"/>
                    <a:pt x="347120" y="4416146"/>
                  </a:cubicBezTo>
                  <a:cubicBezTo>
                    <a:pt x="334928" y="4416146"/>
                    <a:pt x="322736" y="4418323"/>
                    <a:pt x="310980" y="4421807"/>
                  </a:cubicBezTo>
                  <a:cubicBezTo>
                    <a:pt x="302707" y="4423984"/>
                    <a:pt x="294869" y="4427032"/>
                    <a:pt x="287467" y="4431386"/>
                  </a:cubicBezTo>
                  <a:cubicBezTo>
                    <a:pt x="259164" y="4398294"/>
                    <a:pt x="263083" y="4348220"/>
                    <a:pt x="296175" y="4319917"/>
                  </a:cubicBezTo>
                  <a:cubicBezTo>
                    <a:pt x="310544" y="4307289"/>
                    <a:pt x="328832" y="4300758"/>
                    <a:pt x="347991" y="4300758"/>
                  </a:cubicBezTo>
                  <a:close/>
                  <a:moveTo>
                    <a:pt x="251809" y="4296921"/>
                  </a:moveTo>
                  <a:cubicBezTo>
                    <a:pt x="236848" y="4293982"/>
                    <a:pt x="220846" y="4300105"/>
                    <a:pt x="211702" y="4313821"/>
                  </a:cubicBezTo>
                  <a:cubicBezTo>
                    <a:pt x="199510" y="4332109"/>
                    <a:pt x="204300" y="4356057"/>
                    <a:pt x="222588" y="4368249"/>
                  </a:cubicBezTo>
                  <a:cubicBezTo>
                    <a:pt x="226507" y="4370862"/>
                    <a:pt x="230861" y="4372604"/>
                    <a:pt x="235651" y="4373910"/>
                  </a:cubicBezTo>
                  <a:cubicBezTo>
                    <a:pt x="236957" y="4347349"/>
                    <a:pt x="247843" y="4322530"/>
                    <a:pt x="266131" y="4302935"/>
                  </a:cubicBezTo>
                  <a:cubicBezTo>
                    <a:pt x="261668" y="4299887"/>
                    <a:pt x="256796" y="4297901"/>
                    <a:pt x="251809" y="4296921"/>
                  </a:cubicBezTo>
                  <a:close/>
                  <a:moveTo>
                    <a:pt x="446833" y="4296839"/>
                  </a:moveTo>
                  <a:cubicBezTo>
                    <a:pt x="440737" y="4297710"/>
                    <a:pt x="435077" y="4300323"/>
                    <a:pt x="430287" y="4303806"/>
                  </a:cubicBezTo>
                  <a:cubicBezTo>
                    <a:pt x="448140" y="4322965"/>
                    <a:pt x="458590" y="4347784"/>
                    <a:pt x="459896" y="4374345"/>
                  </a:cubicBezTo>
                  <a:cubicBezTo>
                    <a:pt x="481232" y="4370862"/>
                    <a:pt x="495601" y="4350397"/>
                    <a:pt x="492118" y="4329061"/>
                  </a:cubicBezTo>
                  <a:cubicBezTo>
                    <a:pt x="488635" y="4307725"/>
                    <a:pt x="468170" y="4293356"/>
                    <a:pt x="446833" y="4296839"/>
                  </a:cubicBezTo>
                  <a:close/>
                  <a:moveTo>
                    <a:pt x="347556" y="4280293"/>
                  </a:moveTo>
                  <a:cubicBezTo>
                    <a:pt x="292256" y="4279857"/>
                    <a:pt x="248278" y="4324271"/>
                    <a:pt x="248278" y="4379135"/>
                  </a:cubicBezTo>
                  <a:cubicBezTo>
                    <a:pt x="248278" y="4433999"/>
                    <a:pt x="292256" y="4478848"/>
                    <a:pt x="347556" y="4479283"/>
                  </a:cubicBezTo>
                  <a:cubicBezTo>
                    <a:pt x="369327" y="4479283"/>
                    <a:pt x="390663" y="4472316"/>
                    <a:pt x="408516" y="4458818"/>
                  </a:cubicBezTo>
                  <a:lnTo>
                    <a:pt x="423320" y="4473187"/>
                  </a:lnTo>
                  <a:cubicBezTo>
                    <a:pt x="422014" y="4480590"/>
                    <a:pt x="424191" y="4488427"/>
                    <a:pt x="429416" y="4494088"/>
                  </a:cubicBezTo>
                  <a:lnTo>
                    <a:pt x="470782" y="4535454"/>
                  </a:lnTo>
                  <a:cubicBezTo>
                    <a:pt x="479491" y="4544597"/>
                    <a:pt x="494295" y="4545033"/>
                    <a:pt x="503439" y="4536324"/>
                  </a:cubicBezTo>
                  <a:cubicBezTo>
                    <a:pt x="512583" y="4527616"/>
                    <a:pt x="513019" y="4512811"/>
                    <a:pt x="504310" y="4503667"/>
                  </a:cubicBezTo>
                  <a:cubicBezTo>
                    <a:pt x="503875" y="4503232"/>
                    <a:pt x="503439" y="4502796"/>
                    <a:pt x="503004" y="4502361"/>
                  </a:cubicBezTo>
                  <a:lnTo>
                    <a:pt x="462074" y="4460995"/>
                  </a:lnTo>
                  <a:cubicBezTo>
                    <a:pt x="456413" y="4455770"/>
                    <a:pt x="449011" y="4453157"/>
                    <a:pt x="441173" y="4454899"/>
                  </a:cubicBezTo>
                  <a:lnTo>
                    <a:pt x="426368" y="4440530"/>
                  </a:lnTo>
                  <a:cubicBezTo>
                    <a:pt x="439867" y="4423113"/>
                    <a:pt x="446833" y="4402213"/>
                    <a:pt x="446833" y="4380441"/>
                  </a:cubicBezTo>
                  <a:cubicBezTo>
                    <a:pt x="447269" y="4325577"/>
                    <a:pt x="402855" y="4280728"/>
                    <a:pt x="347556" y="4280293"/>
                  </a:cubicBezTo>
                  <a:close/>
                  <a:moveTo>
                    <a:pt x="222985" y="3511512"/>
                  </a:moveTo>
                  <a:lnTo>
                    <a:pt x="222985" y="3530513"/>
                  </a:lnTo>
                  <a:lnTo>
                    <a:pt x="298238" y="3530513"/>
                  </a:lnTo>
                  <a:lnTo>
                    <a:pt x="304537" y="3511512"/>
                  </a:lnTo>
                  <a:close/>
                  <a:moveTo>
                    <a:pt x="349855" y="3480307"/>
                  </a:moveTo>
                  <a:cubicBezTo>
                    <a:pt x="353399" y="3480356"/>
                    <a:pt x="356926" y="3481736"/>
                    <a:pt x="359621" y="3484436"/>
                  </a:cubicBezTo>
                  <a:cubicBezTo>
                    <a:pt x="364970" y="3489633"/>
                    <a:pt x="365094" y="3498183"/>
                    <a:pt x="359896" y="3503533"/>
                  </a:cubicBezTo>
                  <a:cubicBezTo>
                    <a:pt x="359806" y="3503625"/>
                    <a:pt x="359714" y="3503717"/>
                    <a:pt x="359621" y="3503807"/>
                  </a:cubicBezTo>
                  <a:lnTo>
                    <a:pt x="336430" y="3511445"/>
                  </a:lnTo>
                  <a:lnTo>
                    <a:pt x="332340" y="3507355"/>
                  </a:lnTo>
                  <a:lnTo>
                    <a:pt x="339979" y="3484165"/>
                  </a:lnTo>
                  <a:cubicBezTo>
                    <a:pt x="342748" y="3481541"/>
                    <a:pt x="346311" y="3480258"/>
                    <a:pt x="349855" y="3480307"/>
                  </a:cubicBezTo>
                  <a:close/>
                  <a:moveTo>
                    <a:pt x="222985" y="3454509"/>
                  </a:moveTo>
                  <a:lnTo>
                    <a:pt x="222985" y="3473510"/>
                  </a:lnTo>
                  <a:lnTo>
                    <a:pt x="315368" y="3473510"/>
                  </a:lnTo>
                  <a:lnTo>
                    <a:pt x="334331" y="3454509"/>
                  </a:lnTo>
                  <a:close/>
                  <a:moveTo>
                    <a:pt x="222985" y="3397507"/>
                  </a:moveTo>
                  <a:lnTo>
                    <a:pt x="222985" y="3416508"/>
                  </a:lnTo>
                  <a:lnTo>
                    <a:pt x="372371" y="3416508"/>
                  </a:lnTo>
                  <a:lnTo>
                    <a:pt x="391334" y="3397507"/>
                  </a:lnTo>
                  <a:close/>
                  <a:moveTo>
                    <a:pt x="464412" y="3344451"/>
                  </a:moveTo>
                  <a:lnTo>
                    <a:pt x="330455" y="3478707"/>
                  </a:lnTo>
                  <a:lnTo>
                    <a:pt x="313240" y="3530546"/>
                  </a:lnTo>
                  <a:lnTo>
                    <a:pt x="365350" y="3513355"/>
                  </a:lnTo>
                  <a:lnTo>
                    <a:pt x="499335" y="3379399"/>
                  </a:lnTo>
                  <a:close/>
                  <a:moveTo>
                    <a:pt x="501489" y="3312003"/>
                  </a:moveTo>
                  <a:cubicBezTo>
                    <a:pt x="498706" y="3311971"/>
                    <a:pt x="495911" y="3313001"/>
                    <a:pt x="493763" y="3315099"/>
                  </a:cubicBezTo>
                  <a:cubicBezTo>
                    <a:pt x="493704" y="3315157"/>
                    <a:pt x="493645" y="3315217"/>
                    <a:pt x="493587" y="3315276"/>
                  </a:cubicBezTo>
                  <a:lnTo>
                    <a:pt x="474487" y="3334377"/>
                  </a:lnTo>
                  <a:lnTo>
                    <a:pt x="509140" y="3369006"/>
                  </a:lnTo>
                  <a:lnTo>
                    <a:pt x="528236" y="3349910"/>
                  </a:lnTo>
                  <a:cubicBezTo>
                    <a:pt x="532520" y="3346140"/>
                    <a:pt x="532937" y="3339612"/>
                    <a:pt x="529168" y="3335328"/>
                  </a:cubicBezTo>
                  <a:cubicBezTo>
                    <a:pt x="528960" y="3335091"/>
                    <a:pt x="528741" y="3334864"/>
                    <a:pt x="528511" y="3334647"/>
                  </a:cubicBezTo>
                  <a:lnTo>
                    <a:pt x="509140" y="3315276"/>
                  </a:lnTo>
                  <a:cubicBezTo>
                    <a:pt x="507041" y="3313129"/>
                    <a:pt x="504271" y="3312035"/>
                    <a:pt x="501489" y="3312003"/>
                  </a:cubicBezTo>
                  <a:close/>
                  <a:moveTo>
                    <a:pt x="313240" y="3278751"/>
                  </a:moveTo>
                  <a:cubicBezTo>
                    <a:pt x="321111" y="3278751"/>
                    <a:pt x="327491" y="3285131"/>
                    <a:pt x="327491" y="3293002"/>
                  </a:cubicBezTo>
                  <a:cubicBezTo>
                    <a:pt x="327491" y="3300873"/>
                    <a:pt x="321111" y="3307253"/>
                    <a:pt x="313240" y="3307253"/>
                  </a:cubicBezTo>
                  <a:cubicBezTo>
                    <a:pt x="305369" y="3307253"/>
                    <a:pt x="298989" y="3300873"/>
                    <a:pt x="298989" y="3293002"/>
                  </a:cubicBezTo>
                  <a:cubicBezTo>
                    <a:pt x="298923" y="3289203"/>
                    <a:pt x="300404" y="3285540"/>
                    <a:pt x="303094" y="3282856"/>
                  </a:cubicBezTo>
                  <a:cubicBezTo>
                    <a:pt x="305778" y="3280166"/>
                    <a:pt x="309441" y="3278685"/>
                    <a:pt x="313240" y="3278751"/>
                  </a:cubicBezTo>
                  <a:close/>
                  <a:moveTo>
                    <a:pt x="284738" y="3259750"/>
                  </a:moveTo>
                  <a:cubicBezTo>
                    <a:pt x="274244" y="3259750"/>
                    <a:pt x="265737" y="3268257"/>
                    <a:pt x="265737" y="3278751"/>
                  </a:cubicBezTo>
                  <a:lnTo>
                    <a:pt x="265737" y="3288252"/>
                  </a:lnTo>
                  <a:lnTo>
                    <a:pt x="184983" y="3288252"/>
                  </a:lnTo>
                  <a:cubicBezTo>
                    <a:pt x="174489" y="3288252"/>
                    <a:pt x="165982" y="3296759"/>
                    <a:pt x="165982" y="3307253"/>
                  </a:cubicBezTo>
                  <a:lnTo>
                    <a:pt x="165982" y="3620767"/>
                  </a:lnTo>
                  <a:cubicBezTo>
                    <a:pt x="165982" y="3631261"/>
                    <a:pt x="174489" y="3639768"/>
                    <a:pt x="184983" y="3639768"/>
                  </a:cubicBezTo>
                  <a:lnTo>
                    <a:pt x="441496" y="3639768"/>
                  </a:lnTo>
                  <a:cubicBezTo>
                    <a:pt x="451990" y="3639768"/>
                    <a:pt x="460497" y="3631261"/>
                    <a:pt x="460497" y="3620767"/>
                  </a:cubicBezTo>
                  <a:lnTo>
                    <a:pt x="460497" y="3438359"/>
                  </a:lnTo>
                  <a:lnTo>
                    <a:pt x="431996" y="3466860"/>
                  </a:lnTo>
                  <a:lnTo>
                    <a:pt x="431996" y="3611267"/>
                  </a:lnTo>
                  <a:lnTo>
                    <a:pt x="194484" y="3611267"/>
                  </a:lnTo>
                  <a:lnTo>
                    <a:pt x="194484" y="3316753"/>
                  </a:lnTo>
                  <a:lnTo>
                    <a:pt x="246736" y="3316753"/>
                  </a:lnTo>
                  <a:lnTo>
                    <a:pt x="246736" y="3345254"/>
                  </a:lnTo>
                  <a:lnTo>
                    <a:pt x="379743" y="3345254"/>
                  </a:lnTo>
                  <a:lnTo>
                    <a:pt x="379743" y="3316753"/>
                  </a:lnTo>
                  <a:lnTo>
                    <a:pt x="431996" y="3316753"/>
                  </a:lnTo>
                  <a:lnTo>
                    <a:pt x="431996" y="3356760"/>
                  </a:lnTo>
                  <a:lnTo>
                    <a:pt x="454322" y="3334377"/>
                  </a:lnTo>
                  <a:lnTo>
                    <a:pt x="455134" y="3333564"/>
                  </a:lnTo>
                  <a:lnTo>
                    <a:pt x="460497" y="3328201"/>
                  </a:lnTo>
                  <a:lnTo>
                    <a:pt x="460497" y="3307253"/>
                  </a:lnTo>
                  <a:cubicBezTo>
                    <a:pt x="460497" y="3296759"/>
                    <a:pt x="451990" y="3288252"/>
                    <a:pt x="441496" y="3288252"/>
                  </a:cubicBezTo>
                  <a:lnTo>
                    <a:pt x="360742" y="3288252"/>
                  </a:lnTo>
                  <a:lnTo>
                    <a:pt x="360742" y="3278751"/>
                  </a:lnTo>
                  <a:cubicBezTo>
                    <a:pt x="360742" y="3268257"/>
                    <a:pt x="352235" y="3259750"/>
                    <a:pt x="341741" y="3259750"/>
                  </a:cubicBezTo>
                  <a:close/>
                  <a:moveTo>
                    <a:pt x="401114" y="2520059"/>
                  </a:moveTo>
                  <a:lnTo>
                    <a:pt x="453365" y="2520059"/>
                  </a:lnTo>
                  <a:lnTo>
                    <a:pt x="453365" y="2572311"/>
                  </a:lnTo>
                  <a:lnTo>
                    <a:pt x="401114" y="2572311"/>
                  </a:lnTo>
                  <a:close/>
                  <a:moveTo>
                    <a:pt x="244360" y="2520059"/>
                  </a:moveTo>
                  <a:lnTo>
                    <a:pt x="296611" y="2520059"/>
                  </a:lnTo>
                  <a:lnTo>
                    <a:pt x="296611" y="2572311"/>
                  </a:lnTo>
                  <a:lnTo>
                    <a:pt x="244360" y="2572311"/>
                  </a:lnTo>
                  <a:close/>
                  <a:moveTo>
                    <a:pt x="348863" y="2375497"/>
                  </a:moveTo>
                  <a:lnTo>
                    <a:pt x="218234" y="2499594"/>
                  </a:lnTo>
                  <a:lnTo>
                    <a:pt x="218234" y="2628916"/>
                  </a:lnTo>
                  <a:lnTo>
                    <a:pt x="322737" y="2628916"/>
                  </a:lnTo>
                  <a:lnTo>
                    <a:pt x="322737" y="2520059"/>
                  </a:lnTo>
                  <a:lnTo>
                    <a:pt x="374988" y="2520059"/>
                  </a:lnTo>
                  <a:lnTo>
                    <a:pt x="374988" y="2628916"/>
                  </a:lnTo>
                  <a:lnTo>
                    <a:pt x="479491" y="2628916"/>
                  </a:lnTo>
                  <a:lnTo>
                    <a:pt x="479491" y="2499594"/>
                  </a:lnTo>
                  <a:close/>
                  <a:moveTo>
                    <a:pt x="348863" y="2315408"/>
                  </a:moveTo>
                  <a:lnTo>
                    <a:pt x="165983" y="2489580"/>
                  </a:lnTo>
                  <a:lnTo>
                    <a:pt x="185577" y="2506126"/>
                  </a:lnTo>
                  <a:lnTo>
                    <a:pt x="348863" y="2351113"/>
                  </a:lnTo>
                  <a:lnTo>
                    <a:pt x="512148" y="2506126"/>
                  </a:lnTo>
                  <a:lnTo>
                    <a:pt x="531743" y="2489580"/>
                  </a:lnTo>
                  <a:lnTo>
                    <a:pt x="453365" y="2414686"/>
                  </a:lnTo>
                  <a:lnTo>
                    <a:pt x="453365" y="2341534"/>
                  </a:lnTo>
                  <a:lnTo>
                    <a:pt x="418531" y="2341534"/>
                  </a:lnTo>
                  <a:lnTo>
                    <a:pt x="418531" y="2381593"/>
                  </a:lnTo>
                  <a:close/>
                  <a:moveTo>
                    <a:pt x="320878" y="396523"/>
                  </a:moveTo>
                  <a:lnTo>
                    <a:pt x="320878" y="432688"/>
                  </a:lnTo>
                  <a:lnTo>
                    <a:pt x="412317" y="432688"/>
                  </a:lnTo>
                  <a:lnTo>
                    <a:pt x="412317" y="396523"/>
                  </a:lnTo>
                  <a:close/>
                  <a:moveTo>
                    <a:pt x="275158" y="323165"/>
                  </a:moveTo>
                  <a:lnTo>
                    <a:pt x="275158" y="359331"/>
                  </a:lnTo>
                  <a:lnTo>
                    <a:pt x="458038" y="359331"/>
                  </a:lnTo>
                  <a:lnTo>
                    <a:pt x="458038" y="323165"/>
                  </a:lnTo>
                  <a:close/>
                  <a:moveTo>
                    <a:pt x="229438" y="249808"/>
                  </a:moveTo>
                  <a:lnTo>
                    <a:pt x="229438" y="285973"/>
                  </a:lnTo>
                  <a:lnTo>
                    <a:pt x="503758" y="285973"/>
                  </a:lnTo>
                  <a:lnTo>
                    <a:pt x="503758" y="249808"/>
                  </a:lnTo>
                  <a:close/>
                  <a:moveTo>
                    <a:pt x="971175" y="123826"/>
                  </a:moveTo>
                  <a:cubicBezTo>
                    <a:pt x="815907" y="123826"/>
                    <a:pt x="690036" y="249696"/>
                    <a:pt x="690036" y="404964"/>
                  </a:cubicBezTo>
                  <a:lnTo>
                    <a:pt x="690036" y="6453037"/>
                  </a:lnTo>
                  <a:cubicBezTo>
                    <a:pt x="690036" y="6608305"/>
                    <a:pt x="815907" y="6734175"/>
                    <a:pt x="971175" y="6734175"/>
                  </a:cubicBezTo>
                  <a:lnTo>
                    <a:pt x="11437511" y="6734175"/>
                  </a:lnTo>
                  <a:cubicBezTo>
                    <a:pt x="11592779" y="6734175"/>
                    <a:pt x="11718649" y="6608305"/>
                    <a:pt x="11718649" y="6453037"/>
                  </a:cubicBezTo>
                  <a:lnTo>
                    <a:pt x="11718649" y="404964"/>
                  </a:lnTo>
                  <a:cubicBezTo>
                    <a:pt x="11718649" y="249696"/>
                    <a:pt x="11592779" y="123826"/>
                    <a:pt x="11437511" y="123826"/>
                  </a:cubicBezTo>
                  <a:close/>
                  <a:moveTo>
                    <a:pt x="291671" y="0"/>
                  </a:moveTo>
                  <a:lnTo>
                    <a:pt x="11573159" y="0"/>
                  </a:lnTo>
                  <a:cubicBezTo>
                    <a:pt x="11734244" y="0"/>
                    <a:pt x="11864830" y="130586"/>
                    <a:pt x="11864830" y="291671"/>
                  </a:cubicBezTo>
                  <a:lnTo>
                    <a:pt x="11864830" y="6566329"/>
                  </a:lnTo>
                  <a:cubicBezTo>
                    <a:pt x="11864830" y="6727414"/>
                    <a:pt x="11734244" y="6858000"/>
                    <a:pt x="11573159" y="6858000"/>
                  </a:cubicBezTo>
                  <a:lnTo>
                    <a:pt x="291671" y="6858000"/>
                  </a:lnTo>
                  <a:cubicBezTo>
                    <a:pt x="130586" y="6858000"/>
                    <a:pt x="0" y="6727414"/>
                    <a:pt x="0" y="6566329"/>
                  </a:cubicBezTo>
                  <a:lnTo>
                    <a:pt x="0" y="291671"/>
                  </a:lnTo>
                  <a:cubicBezTo>
                    <a:pt x="0" y="130586"/>
                    <a:pt x="130586" y="0"/>
                    <a:pt x="291671" y="0"/>
                  </a:cubicBezTo>
                  <a:close/>
                </a:path>
              </a:pathLst>
            </a:custGeom>
            <a:solidFill>
              <a:srgbClr val="1D1D42">
                <a:alpha val="50196"/>
              </a:srgbClr>
            </a:solidFill>
            <a:ln>
              <a:noFill/>
            </a:ln>
            <a:effectLst>
              <a:outerShdw blurRad="63500" dist="127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8015CF-072E-44BB-B3EF-FA0540C8F771}"/>
                </a:ext>
              </a:extLst>
            </p:cNvPr>
            <p:cNvSpPr/>
            <p:nvPr/>
          </p:nvSpPr>
          <p:spPr>
            <a:xfrm>
              <a:off x="1166328" y="341248"/>
              <a:ext cx="10733365" cy="6250152"/>
            </a:xfrm>
            <a:custGeom>
              <a:avLst/>
              <a:gdLst>
                <a:gd name="connsiteX0" fmla="*/ 90870 w 10733365"/>
                <a:gd name="connsiteY0" fmla="*/ 3897852 h 6250152"/>
                <a:gd name="connsiteX1" fmla="*/ 4559653 w 10733365"/>
                <a:gd name="connsiteY1" fmla="*/ 3897852 h 6250152"/>
                <a:gd name="connsiteX2" fmla="*/ 4650522 w 10733365"/>
                <a:gd name="connsiteY2" fmla="*/ 3988721 h 6250152"/>
                <a:gd name="connsiteX3" fmla="*/ 4650522 w 10733365"/>
                <a:gd name="connsiteY3" fmla="*/ 6159283 h 6250152"/>
                <a:gd name="connsiteX4" fmla="*/ 4559653 w 10733365"/>
                <a:gd name="connsiteY4" fmla="*/ 6250152 h 6250152"/>
                <a:gd name="connsiteX5" fmla="*/ 90870 w 10733365"/>
                <a:gd name="connsiteY5" fmla="*/ 6250152 h 6250152"/>
                <a:gd name="connsiteX6" fmla="*/ 0 w 10733365"/>
                <a:gd name="connsiteY6" fmla="*/ 6159283 h 6250152"/>
                <a:gd name="connsiteX7" fmla="*/ 0 w 10733365"/>
                <a:gd name="connsiteY7" fmla="*/ 3988721 h 6250152"/>
                <a:gd name="connsiteX8" fmla="*/ 90870 w 10733365"/>
                <a:gd name="connsiteY8" fmla="*/ 3897852 h 6250152"/>
                <a:gd name="connsiteX9" fmla="*/ 81407 w 10733365"/>
                <a:gd name="connsiteY9" fmla="*/ 1659186 h 6250152"/>
                <a:gd name="connsiteX10" fmla="*/ 4569116 w 10733365"/>
                <a:gd name="connsiteY10" fmla="*/ 1659186 h 6250152"/>
                <a:gd name="connsiteX11" fmla="*/ 4650522 w 10733365"/>
                <a:gd name="connsiteY11" fmla="*/ 1740593 h 6250152"/>
                <a:gd name="connsiteX12" fmla="*/ 4650522 w 10733365"/>
                <a:gd name="connsiteY12" fmla="*/ 3676958 h 6250152"/>
                <a:gd name="connsiteX13" fmla="*/ 4569116 w 10733365"/>
                <a:gd name="connsiteY13" fmla="*/ 3758364 h 6250152"/>
                <a:gd name="connsiteX14" fmla="*/ 81407 w 10733365"/>
                <a:gd name="connsiteY14" fmla="*/ 3758364 h 6250152"/>
                <a:gd name="connsiteX15" fmla="*/ 1 w 10733365"/>
                <a:gd name="connsiteY15" fmla="*/ 3676958 h 6250152"/>
                <a:gd name="connsiteX16" fmla="*/ 1 w 10733365"/>
                <a:gd name="connsiteY16" fmla="*/ 1740593 h 6250152"/>
                <a:gd name="connsiteX17" fmla="*/ 81407 w 10733365"/>
                <a:gd name="connsiteY17" fmla="*/ 1659186 h 6250152"/>
                <a:gd name="connsiteX18" fmla="*/ 4879080 w 10733365"/>
                <a:gd name="connsiteY18" fmla="*/ 1659186 h 6250152"/>
                <a:gd name="connsiteX19" fmla="*/ 7683806 w 10733365"/>
                <a:gd name="connsiteY19" fmla="*/ 1659186 h 6250152"/>
                <a:gd name="connsiteX20" fmla="*/ 7772399 w 10733365"/>
                <a:gd name="connsiteY20" fmla="*/ 1747779 h 6250152"/>
                <a:gd name="connsiteX21" fmla="*/ 7772399 w 10733365"/>
                <a:gd name="connsiteY21" fmla="*/ 6161559 h 6250152"/>
                <a:gd name="connsiteX22" fmla="*/ 7683806 w 10733365"/>
                <a:gd name="connsiteY22" fmla="*/ 6250152 h 6250152"/>
                <a:gd name="connsiteX23" fmla="*/ 4879080 w 10733365"/>
                <a:gd name="connsiteY23" fmla="*/ 6250152 h 6250152"/>
                <a:gd name="connsiteX24" fmla="*/ 4790487 w 10733365"/>
                <a:gd name="connsiteY24" fmla="*/ 6161559 h 6250152"/>
                <a:gd name="connsiteX25" fmla="*/ 4790487 w 10733365"/>
                <a:gd name="connsiteY25" fmla="*/ 1747779 h 6250152"/>
                <a:gd name="connsiteX26" fmla="*/ 4879080 w 10733365"/>
                <a:gd name="connsiteY26" fmla="*/ 1659186 h 6250152"/>
                <a:gd name="connsiteX27" fmla="*/ 2621725 w 10733365"/>
                <a:gd name="connsiteY27" fmla="*/ 1107985 h 6250152"/>
                <a:gd name="connsiteX28" fmla="*/ 2604816 w 10733365"/>
                <a:gd name="connsiteY28" fmla="*/ 1124895 h 6250152"/>
                <a:gd name="connsiteX29" fmla="*/ 2621725 w 10733365"/>
                <a:gd name="connsiteY29" fmla="*/ 1141805 h 6250152"/>
                <a:gd name="connsiteX30" fmla="*/ 2638635 w 10733365"/>
                <a:gd name="connsiteY30" fmla="*/ 1124895 h 6250152"/>
                <a:gd name="connsiteX31" fmla="*/ 2621725 w 10733365"/>
                <a:gd name="connsiteY31" fmla="*/ 1107985 h 6250152"/>
                <a:gd name="connsiteX32" fmla="*/ 2456382 w 10733365"/>
                <a:gd name="connsiteY32" fmla="*/ 1107985 h 6250152"/>
                <a:gd name="connsiteX33" fmla="*/ 2439471 w 10733365"/>
                <a:gd name="connsiteY33" fmla="*/ 1124895 h 6250152"/>
                <a:gd name="connsiteX34" fmla="*/ 2456382 w 10733365"/>
                <a:gd name="connsiteY34" fmla="*/ 1141805 h 6250152"/>
                <a:gd name="connsiteX35" fmla="*/ 2473291 w 10733365"/>
                <a:gd name="connsiteY35" fmla="*/ 1124895 h 6250152"/>
                <a:gd name="connsiteX36" fmla="*/ 2456382 w 10733365"/>
                <a:gd name="connsiteY36" fmla="*/ 1107985 h 6250152"/>
                <a:gd name="connsiteX37" fmla="*/ 4738265 w 10733365"/>
                <a:gd name="connsiteY37" fmla="*/ 1073644 h 6250152"/>
                <a:gd name="connsiteX38" fmla="*/ 4749271 w 10733365"/>
                <a:gd name="connsiteY38" fmla="*/ 1084649 h 6250152"/>
                <a:gd name="connsiteX39" fmla="*/ 4738265 w 10733365"/>
                <a:gd name="connsiteY39" fmla="*/ 1095655 h 6250152"/>
                <a:gd name="connsiteX40" fmla="*/ 4727260 w 10733365"/>
                <a:gd name="connsiteY40" fmla="*/ 1084649 h 6250152"/>
                <a:gd name="connsiteX41" fmla="*/ 4738265 w 10733365"/>
                <a:gd name="connsiteY41" fmla="*/ 1073644 h 6250152"/>
                <a:gd name="connsiteX42" fmla="*/ 4738265 w 10733365"/>
                <a:gd name="connsiteY42" fmla="*/ 1060610 h 6250152"/>
                <a:gd name="connsiteX43" fmla="*/ 4714226 w 10733365"/>
                <a:gd name="connsiteY43" fmla="*/ 1084649 h 6250152"/>
                <a:gd name="connsiteX44" fmla="*/ 4738265 w 10733365"/>
                <a:gd name="connsiteY44" fmla="*/ 1108689 h 6250152"/>
                <a:gd name="connsiteX45" fmla="*/ 4762305 w 10733365"/>
                <a:gd name="connsiteY45" fmla="*/ 1084649 h 6250152"/>
                <a:gd name="connsiteX46" fmla="*/ 4738265 w 10733365"/>
                <a:gd name="connsiteY46" fmla="*/ 1060610 h 6250152"/>
                <a:gd name="connsiteX47" fmla="*/ 365827 w 10733365"/>
                <a:gd name="connsiteY47" fmla="*/ 1024771 h 6250152"/>
                <a:gd name="connsiteX48" fmla="*/ 365827 w 10733365"/>
                <a:gd name="connsiteY48" fmla="*/ 1070982 h 6250152"/>
                <a:gd name="connsiteX49" fmla="*/ 382717 w 10733365"/>
                <a:gd name="connsiteY49" fmla="*/ 1062694 h 6250152"/>
                <a:gd name="connsiteX50" fmla="*/ 388053 w 10733365"/>
                <a:gd name="connsiteY50" fmla="*/ 1048379 h 6250152"/>
                <a:gd name="connsiteX51" fmla="*/ 383156 w 10733365"/>
                <a:gd name="connsiteY51" fmla="*/ 1034754 h 6250152"/>
                <a:gd name="connsiteX52" fmla="*/ 365827 w 10733365"/>
                <a:gd name="connsiteY52" fmla="*/ 1024771 h 6250152"/>
                <a:gd name="connsiteX53" fmla="*/ 4677726 w 10733365"/>
                <a:gd name="connsiteY53" fmla="*/ 1013104 h 6250152"/>
                <a:gd name="connsiteX54" fmla="*/ 4688731 w 10733365"/>
                <a:gd name="connsiteY54" fmla="*/ 1024110 h 6250152"/>
                <a:gd name="connsiteX55" fmla="*/ 4677726 w 10733365"/>
                <a:gd name="connsiteY55" fmla="*/ 1035115 h 6250152"/>
                <a:gd name="connsiteX56" fmla="*/ 4666721 w 10733365"/>
                <a:gd name="connsiteY56" fmla="*/ 1024110 h 6250152"/>
                <a:gd name="connsiteX57" fmla="*/ 4677726 w 10733365"/>
                <a:gd name="connsiteY57" fmla="*/ 1013104 h 6250152"/>
                <a:gd name="connsiteX58" fmla="*/ 4746399 w 10733365"/>
                <a:gd name="connsiteY58" fmla="*/ 1006757 h 6250152"/>
                <a:gd name="connsiteX59" fmla="*/ 4658783 w 10733365"/>
                <a:gd name="connsiteY59" fmla="*/ 1094377 h 6250152"/>
                <a:gd name="connsiteX60" fmla="*/ 4667998 w 10733365"/>
                <a:gd name="connsiteY60" fmla="*/ 1103592 h 6250152"/>
                <a:gd name="connsiteX61" fmla="*/ 4755614 w 10733365"/>
                <a:gd name="connsiteY61" fmla="*/ 1015972 h 6250152"/>
                <a:gd name="connsiteX62" fmla="*/ 2606693 w 10733365"/>
                <a:gd name="connsiteY62" fmla="*/ 1002766 h 6250152"/>
                <a:gd name="connsiteX63" fmla="*/ 2606693 w 10733365"/>
                <a:gd name="connsiteY63" fmla="*/ 1030574 h 6250152"/>
                <a:gd name="connsiteX64" fmla="*/ 2659304 w 10733365"/>
                <a:gd name="connsiteY64" fmla="*/ 1025648 h 6250152"/>
                <a:gd name="connsiteX65" fmla="*/ 2659304 w 10733365"/>
                <a:gd name="connsiteY65" fmla="*/ 1002766 h 6250152"/>
                <a:gd name="connsiteX66" fmla="*/ 2546569 w 10733365"/>
                <a:gd name="connsiteY66" fmla="*/ 1002766 h 6250152"/>
                <a:gd name="connsiteX67" fmla="*/ 2546569 w 10733365"/>
                <a:gd name="connsiteY67" fmla="*/ 1036211 h 6250152"/>
                <a:gd name="connsiteX68" fmla="*/ 2599179 w 10733365"/>
                <a:gd name="connsiteY68" fmla="*/ 1031284 h 6250152"/>
                <a:gd name="connsiteX69" fmla="*/ 2599179 w 10733365"/>
                <a:gd name="connsiteY69" fmla="*/ 1002766 h 6250152"/>
                <a:gd name="connsiteX70" fmla="*/ 2486444 w 10733365"/>
                <a:gd name="connsiteY70" fmla="*/ 1002766 h 6250152"/>
                <a:gd name="connsiteX71" fmla="*/ 2486444 w 10733365"/>
                <a:gd name="connsiteY71" fmla="*/ 1041847 h 6250152"/>
                <a:gd name="connsiteX72" fmla="*/ 2539054 w 10733365"/>
                <a:gd name="connsiteY72" fmla="*/ 1036921 h 6250152"/>
                <a:gd name="connsiteX73" fmla="*/ 2539054 w 10733365"/>
                <a:gd name="connsiteY73" fmla="*/ 1002766 h 6250152"/>
                <a:gd name="connsiteX74" fmla="*/ 2426319 w 10733365"/>
                <a:gd name="connsiteY74" fmla="*/ 1002766 h 6250152"/>
                <a:gd name="connsiteX75" fmla="*/ 2426319 w 10733365"/>
                <a:gd name="connsiteY75" fmla="*/ 1047484 h 6250152"/>
                <a:gd name="connsiteX76" fmla="*/ 2478929 w 10733365"/>
                <a:gd name="connsiteY76" fmla="*/ 1042558 h 6250152"/>
                <a:gd name="connsiteX77" fmla="*/ 2478929 w 10733365"/>
                <a:gd name="connsiteY77" fmla="*/ 1002766 h 6250152"/>
                <a:gd name="connsiteX78" fmla="*/ 4677726 w 10733365"/>
                <a:gd name="connsiteY78" fmla="*/ 1000070 h 6250152"/>
                <a:gd name="connsiteX79" fmla="*/ 4653686 w 10733365"/>
                <a:gd name="connsiteY79" fmla="*/ 1024110 h 6250152"/>
                <a:gd name="connsiteX80" fmla="*/ 4677726 w 10733365"/>
                <a:gd name="connsiteY80" fmla="*/ 1048149 h 6250152"/>
                <a:gd name="connsiteX81" fmla="*/ 4701765 w 10733365"/>
                <a:gd name="connsiteY81" fmla="*/ 1024110 h 6250152"/>
                <a:gd name="connsiteX82" fmla="*/ 4677726 w 10733365"/>
                <a:gd name="connsiteY82" fmla="*/ 1000070 h 6250152"/>
                <a:gd name="connsiteX83" fmla="*/ 2606693 w 10733365"/>
                <a:gd name="connsiteY83" fmla="*/ 957672 h 6250152"/>
                <a:gd name="connsiteX84" fmla="*/ 2606693 w 10733365"/>
                <a:gd name="connsiteY84" fmla="*/ 995250 h 6250152"/>
                <a:gd name="connsiteX85" fmla="*/ 2659304 w 10733365"/>
                <a:gd name="connsiteY85" fmla="*/ 995250 h 6250152"/>
                <a:gd name="connsiteX86" fmla="*/ 2659304 w 10733365"/>
                <a:gd name="connsiteY86" fmla="*/ 957672 h 6250152"/>
                <a:gd name="connsiteX87" fmla="*/ 2546569 w 10733365"/>
                <a:gd name="connsiteY87" fmla="*/ 957672 h 6250152"/>
                <a:gd name="connsiteX88" fmla="*/ 2546569 w 10733365"/>
                <a:gd name="connsiteY88" fmla="*/ 995250 h 6250152"/>
                <a:gd name="connsiteX89" fmla="*/ 2599179 w 10733365"/>
                <a:gd name="connsiteY89" fmla="*/ 995250 h 6250152"/>
                <a:gd name="connsiteX90" fmla="*/ 2599179 w 10733365"/>
                <a:gd name="connsiteY90" fmla="*/ 957672 h 6250152"/>
                <a:gd name="connsiteX91" fmla="*/ 2486444 w 10733365"/>
                <a:gd name="connsiteY91" fmla="*/ 957672 h 6250152"/>
                <a:gd name="connsiteX92" fmla="*/ 2486444 w 10733365"/>
                <a:gd name="connsiteY92" fmla="*/ 995250 h 6250152"/>
                <a:gd name="connsiteX93" fmla="*/ 2539054 w 10733365"/>
                <a:gd name="connsiteY93" fmla="*/ 995250 h 6250152"/>
                <a:gd name="connsiteX94" fmla="*/ 2539054 w 10733365"/>
                <a:gd name="connsiteY94" fmla="*/ 957672 h 6250152"/>
                <a:gd name="connsiteX95" fmla="*/ 2426319 w 10733365"/>
                <a:gd name="connsiteY95" fmla="*/ 957672 h 6250152"/>
                <a:gd name="connsiteX96" fmla="*/ 2426319 w 10733365"/>
                <a:gd name="connsiteY96" fmla="*/ 995250 h 6250152"/>
                <a:gd name="connsiteX97" fmla="*/ 2478929 w 10733365"/>
                <a:gd name="connsiteY97" fmla="*/ 995250 h 6250152"/>
                <a:gd name="connsiteX98" fmla="*/ 2478929 w 10733365"/>
                <a:gd name="connsiteY98" fmla="*/ 957672 h 6250152"/>
                <a:gd name="connsiteX99" fmla="*/ 347493 w 10733365"/>
                <a:gd name="connsiteY99" fmla="*/ 941767 h 6250152"/>
                <a:gd name="connsiteX100" fmla="*/ 334245 w 10733365"/>
                <a:gd name="connsiteY100" fmla="*/ 949175 h 6250152"/>
                <a:gd name="connsiteX101" fmla="*/ 330164 w 10733365"/>
                <a:gd name="connsiteY101" fmla="*/ 961607 h 6250152"/>
                <a:gd name="connsiteX102" fmla="*/ 334182 w 10733365"/>
                <a:gd name="connsiteY102" fmla="*/ 974166 h 6250152"/>
                <a:gd name="connsiteX103" fmla="*/ 347493 w 10733365"/>
                <a:gd name="connsiteY103" fmla="*/ 983708 h 6250152"/>
                <a:gd name="connsiteX104" fmla="*/ 4653925 w 10733365"/>
                <a:gd name="connsiteY104" fmla="*/ 937071 h 6250152"/>
                <a:gd name="connsiteX105" fmla="*/ 4762066 w 10733365"/>
                <a:gd name="connsiteY105" fmla="*/ 937071 h 6250152"/>
                <a:gd name="connsiteX106" fmla="*/ 4855717 w 10733365"/>
                <a:gd name="connsiteY106" fmla="*/ 1076103 h 6250152"/>
                <a:gd name="connsiteX107" fmla="*/ 4796820 w 10733365"/>
                <a:gd name="connsiteY107" fmla="*/ 1160496 h 6250152"/>
                <a:gd name="connsiteX108" fmla="*/ 4782213 w 10733365"/>
                <a:gd name="connsiteY108" fmla="*/ 1162998 h 6250152"/>
                <a:gd name="connsiteX109" fmla="*/ 4633779 w 10733365"/>
                <a:gd name="connsiteY109" fmla="*/ 1162998 h 6250152"/>
                <a:gd name="connsiteX110" fmla="*/ 4619172 w 10733365"/>
                <a:gd name="connsiteY110" fmla="*/ 1160496 h 6250152"/>
                <a:gd name="connsiteX111" fmla="*/ 4560274 w 10733365"/>
                <a:gd name="connsiteY111" fmla="*/ 1076103 h 6250152"/>
                <a:gd name="connsiteX112" fmla="*/ 4653925 w 10733365"/>
                <a:gd name="connsiteY112" fmla="*/ 937071 h 6250152"/>
                <a:gd name="connsiteX113" fmla="*/ 2606693 w 10733365"/>
                <a:gd name="connsiteY113" fmla="*/ 912579 h 6250152"/>
                <a:gd name="connsiteX114" fmla="*/ 2606693 w 10733365"/>
                <a:gd name="connsiteY114" fmla="*/ 950157 h 6250152"/>
                <a:gd name="connsiteX115" fmla="*/ 2659304 w 10733365"/>
                <a:gd name="connsiteY115" fmla="*/ 950157 h 6250152"/>
                <a:gd name="connsiteX116" fmla="*/ 2659304 w 10733365"/>
                <a:gd name="connsiteY116" fmla="*/ 912579 h 6250152"/>
                <a:gd name="connsiteX117" fmla="*/ 2546569 w 10733365"/>
                <a:gd name="connsiteY117" fmla="*/ 912579 h 6250152"/>
                <a:gd name="connsiteX118" fmla="*/ 2546569 w 10733365"/>
                <a:gd name="connsiteY118" fmla="*/ 950157 h 6250152"/>
                <a:gd name="connsiteX119" fmla="*/ 2599179 w 10733365"/>
                <a:gd name="connsiteY119" fmla="*/ 950157 h 6250152"/>
                <a:gd name="connsiteX120" fmla="*/ 2599179 w 10733365"/>
                <a:gd name="connsiteY120" fmla="*/ 912579 h 6250152"/>
                <a:gd name="connsiteX121" fmla="*/ 2486444 w 10733365"/>
                <a:gd name="connsiteY121" fmla="*/ 912579 h 6250152"/>
                <a:gd name="connsiteX122" fmla="*/ 2486444 w 10733365"/>
                <a:gd name="connsiteY122" fmla="*/ 950157 h 6250152"/>
                <a:gd name="connsiteX123" fmla="*/ 2539054 w 10733365"/>
                <a:gd name="connsiteY123" fmla="*/ 950157 h 6250152"/>
                <a:gd name="connsiteX124" fmla="*/ 2539054 w 10733365"/>
                <a:gd name="connsiteY124" fmla="*/ 912579 h 6250152"/>
                <a:gd name="connsiteX125" fmla="*/ 2426319 w 10733365"/>
                <a:gd name="connsiteY125" fmla="*/ 912579 h 6250152"/>
                <a:gd name="connsiteX126" fmla="*/ 2426319 w 10733365"/>
                <a:gd name="connsiteY126" fmla="*/ 950157 h 6250152"/>
                <a:gd name="connsiteX127" fmla="*/ 2478929 w 10733365"/>
                <a:gd name="connsiteY127" fmla="*/ 950157 h 6250152"/>
                <a:gd name="connsiteX128" fmla="*/ 2478929 w 10733365"/>
                <a:gd name="connsiteY128" fmla="*/ 912579 h 6250152"/>
                <a:gd name="connsiteX129" fmla="*/ 347493 w 10733365"/>
                <a:gd name="connsiteY129" fmla="*/ 897062 h 6250152"/>
                <a:gd name="connsiteX130" fmla="*/ 365827 w 10733365"/>
                <a:gd name="connsiteY130" fmla="*/ 897062 h 6250152"/>
                <a:gd name="connsiteX131" fmla="*/ 365827 w 10733365"/>
                <a:gd name="connsiteY131" fmla="*/ 913136 h 6250152"/>
                <a:gd name="connsiteX132" fmla="*/ 399041 w 10733365"/>
                <a:gd name="connsiteY132" fmla="*/ 926698 h 6250152"/>
                <a:gd name="connsiteX133" fmla="*/ 414298 w 10733365"/>
                <a:gd name="connsiteY133" fmla="*/ 956836 h 6250152"/>
                <a:gd name="connsiteX134" fmla="*/ 382403 w 10733365"/>
                <a:gd name="connsiteY134" fmla="*/ 960979 h 6250152"/>
                <a:gd name="connsiteX135" fmla="*/ 377505 w 10733365"/>
                <a:gd name="connsiteY135" fmla="*/ 949175 h 6250152"/>
                <a:gd name="connsiteX136" fmla="*/ 365827 w 10733365"/>
                <a:gd name="connsiteY136" fmla="*/ 942269 h 6250152"/>
                <a:gd name="connsiteX137" fmla="*/ 365827 w 10733365"/>
                <a:gd name="connsiteY137" fmla="*/ 989610 h 6250152"/>
                <a:gd name="connsiteX138" fmla="*/ 398036 w 10733365"/>
                <a:gd name="connsiteY138" fmla="*/ 1004365 h 6250152"/>
                <a:gd name="connsiteX139" fmla="*/ 414738 w 10733365"/>
                <a:gd name="connsiteY139" fmla="*/ 1022699 h 6250152"/>
                <a:gd name="connsiteX140" fmla="*/ 419698 w 10733365"/>
                <a:gd name="connsiteY140" fmla="*/ 1047752 h 6250152"/>
                <a:gd name="connsiteX141" fmla="*/ 413922 w 10733365"/>
                <a:gd name="connsiteY141" fmla="*/ 1071170 h 6250152"/>
                <a:gd name="connsiteX142" fmla="*/ 396026 w 10733365"/>
                <a:gd name="connsiteY142" fmla="*/ 1090383 h 6250152"/>
                <a:gd name="connsiteX143" fmla="*/ 365827 w 10733365"/>
                <a:gd name="connsiteY143" fmla="*/ 1100242 h 6250152"/>
                <a:gd name="connsiteX144" fmla="*/ 365827 w 10733365"/>
                <a:gd name="connsiteY144" fmla="*/ 1123723 h 6250152"/>
                <a:gd name="connsiteX145" fmla="*/ 347493 w 10733365"/>
                <a:gd name="connsiteY145" fmla="*/ 1123723 h 6250152"/>
                <a:gd name="connsiteX146" fmla="*/ 347493 w 10733365"/>
                <a:gd name="connsiteY146" fmla="*/ 1100492 h 6250152"/>
                <a:gd name="connsiteX147" fmla="*/ 310700 w 10733365"/>
                <a:gd name="connsiteY147" fmla="*/ 1084418 h 6250152"/>
                <a:gd name="connsiteX148" fmla="*/ 293496 w 10733365"/>
                <a:gd name="connsiteY148" fmla="*/ 1046244 h 6250152"/>
                <a:gd name="connsiteX149" fmla="*/ 326271 w 10733365"/>
                <a:gd name="connsiteY149" fmla="*/ 1042728 h 6250152"/>
                <a:gd name="connsiteX150" fmla="*/ 332989 w 10733365"/>
                <a:gd name="connsiteY150" fmla="*/ 1060559 h 6250152"/>
                <a:gd name="connsiteX151" fmla="*/ 347493 w 10733365"/>
                <a:gd name="connsiteY151" fmla="*/ 1070731 h 6250152"/>
                <a:gd name="connsiteX152" fmla="*/ 347493 w 10733365"/>
                <a:gd name="connsiteY152" fmla="*/ 1019120 h 6250152"/>
                <a:gd name="connsiteX153" fmla="*/ 310261 w 10733365"/>
                <a:gd name="connsiteY153" fmla="*/ 996768 h 6250152"/>
                <a:gd name="connsiteX154" fmla="*/ 298519 w 10733365"/>
                <a:gd name="connsiteY154" fmla="*/ 963365 h 6250152"/>
                <a:gd name="connsiteX155" fmla="*/ 303982 w 10733365"/>
                <a:gd name="connsiteY155" fmla="*/ 939569 h 6250152"/>
                <a:gd name="connsiteX156" fmla="*/ 320432 w 10733365"/>
                <a:gd name="connsiteY156" fmla="*/ 921613 h 6250152"/>
                <a:gd name="connsiteX157" fmla="*/ 347493 w 10733365"/>
                <a:gd name="connsiteY157" fmla="*/ 913011 h 6250152"/>
                <a:gd name="connsiteX158" fmla="*/ 2396257 w 10733365"/>
                <a:gd name="connsiteY158" fmla="*/ 859969 h 6250152"/>
                <a:gd name="connsiteX159" fmla="*/ 2396633 w 10733365"/>
                <a:gd name="connsiteY159" fmla="*/ 859969 h 6250152"/>
                <a:gd name="connsiteX160" fmla="*/ 2426319 w 10733365"/>
                <a:gd name="connsiteY160" fmla="*/ 889656 h 6250152"/>
                <a:gd name="connsiteX161" fmla="*/ 2426319 w 10733365"/>
                <a:gd name="connsiteY161" fmla="*/ 905063 h 6250152"/>
                <a:gd name="connsiteX162" fmla="*/ 2666819 w 10733365"/>
                <a:gd name="connsiteY162" fmla="*/ 905063 h 6250152"/>
                <a:gd name="connsiteX163" fmla="*/ 2666819 w 10733365"/>
                <a:gd name="connsiteY163" fmla="*/ 1032494 h 6250152"/>
                <a:gd name="connsiteX164" fmla="*/ 2426319 w 10733365"/>
                <a:gd name="connsiteY164" fmla="*/ 1055041 h 6250152"/>
                <a:gd name="connsiteX165" fmla="*/ 2426319 w 10733365"/>
                <a:gd name="connsiteY165" fmla="*/ 1077922 h 6250152"/>
                <a:gd name="connsiteX166" fmla="*/ 2445108 w 10733365"/>
                <a:gd name="connsiteY166" fmla="*/ 1096711 h 6250152"/>
                <a:gd name="connsiteX167" fmla="*/ 2663060 w 10733365"/>
                <a:gd name="connsiteY167" fmla="*/ 1096711 h 6250152"/>
                <a:gd name="connsiteX168" fmla="*/ 2666819 w 10733365"/>
                <a:gd name="connsiteY168" fmla="*/ 1100469 h 6250152"/>
                <a:gd name="connsiteX169" fmla="*/ 2663060 w 10733365"/>
                <a:gd name="connsiteY169" fmla="*/ 1104227 h 6250152"/>
                <a:gd name="connsiteX170" fmla="*/ 2634682 w 10733365"/>
                <a:gd name="connsiteY170" fmla="*/ 1104227 h 6250152"/>
                <a:gd name="connsiteX171" fmla="*/ 2642419 w 10733365"/>
                <a:gd name="connsiteY171" fmla="*/ 1111964 h 6250152"/>
                <a:gd name="connsiteX172" fmla="*/ 2634682 w 10733365"/>
                <a:gd name="connsiteY172" fmla="*/ 1145630 h 6250152"/>
                <a:gd name="connsiteX173" fmla="*/ 2601016 w 10733365"/>
                <a:gd name="connsiteY173" fmla="*/ 1137893 h 6250152"/>
                <a:gd name="connsiteX174" fmla="*/ 2608754 w 10733365"/>
                <a:gd name="connsiteY174" fmla="*/ 1104227 h 6250152"/>
                <a:gd name="connsiteX175" fmla="*/ 2469339 w 10733365"/>
                <a:gd name="connsiteY175" fmla="*/ 1104227 h 6250152"/>
                <a:gd name="connsiteX176" fmla="*/ 2477167 w 10733365"/>
                <a:gd name="connsiteY176" fmla="*/ 1112104 h 6250152"/>
                <a:gd name="connsiteX177" fmla="*/ 2469212 w 10733365"/>
                <a:gd name="connsiteY177" fmla="*/ 1145718 h 6250152"/>
                <a:gd name="connsiteX178" fmla="*/ 2435596 w 10733365"/>
                <a:gd name="connsiteY178" fmla="*/ 1137763 h 6250152"/>
                <a:gd name="connsiteX179" fmla="*/ 2443553 w 10733365"/>
                <a:gd name="connsiteY179" fmla="*/ 1104148 h 6250152"/>
                <a:gd name="connsiteX180" fmla="*/ 2418804 w 10733365"/>
                <a:gd name="connsiteY180" fmla="*/ 1077922 h 6250152"/>
                <a:gd name="connsiteX181" fmla="*/ 2418804 w 10733365"/>
                <a:gd name="connsiteY181" fmla="*/ 889656 h 6250152"/>
                <a:gd name="connsiteX182" fmla="*/ 2396633 w 10733365"/>
                <a:gd name="connsiteY182" fmla="*/ 867485 h 6250152"/>
                <a:gd name="connsiteX183" fmla="*/ 2396257 w 10733365"/>
                <a:gd name="connsiteY183" fmla="*/ 867485 h 6250152"/>
                <a:gd name="connsiteX184" fmla="*/ 2392498 w 10733365"/>
                <a:gd name="connsiteY184" fmla="*/ 863727 h 6250152"/>
                <a:gd name="connsiteX185" fmla="*/ 2396257 w 10733365"/>
                <a:gd name="connsiteY185" fmla="*/ 859969 h 6250152"/>
                <a:gd name="connsiteX186" fmla="*/ 4636442 w 10733365"/>
                <a:gd name="connsiteY186" fmla="*/ 846410 h 6250152"/>
                <a:gd name="connsiteX187" fmla="*/ 4641299 w 10733365"/>
                <a:gd name="connsiteY187" fmla="*/ 847287 h 6250152"/>
                <a:gd name="connsiteX188" fmla="*/ 4673186 w 10733365"/>
                <a:gd name="connsiteY188" fmla="*/ 863210 h 6250152"/>
                <a:gd name="connsiteX189" fmla="*/ 4704055 w 10733365"/>
                <a:gd name="connsiteY189" fmla="*/ 847773 h 6250152"/>
                <a:gd name="connsiteX190" fmla="*/ 4711828 w 10733365"/>
                <a:gd name="connsiteY190" fmla="*/ 847773 h 6250152"/>
                <a:gd name="connsiteX191" fmla="*/ 4742701 w 10733365"/>
                <a:gd name="connsiteY191" fmla="*/ 863210 h 6250152"/>
                <a:gd name="connsiteX192" fmla="*/ 4774492 w 10733365"/>
                <a:gd name="connsiteY192" fmla="*/ 847317 h 6250152"/>
                <a:gd name="connsiteX193" fmla="*/ 4784663 w 10733365"/>
                <a:gd name="connsiteY193" fmla="*/ 849585 h 6250152"/>
                <a:gd name="connsiteX194" fmla="*/ 4785532 w 10733365"/>
                <a:gd name="connsiteY194" fmla="*/ 857840 h 6250152"/>
                <a:gd name="connsiteX195" fmla="*/ 4759985 w 10733365"/>
                <a:gd name="connsiteY195" fmla="*/ 919692 h 6250152"/>
                <a:gd name="connsiteX196" fmla="*/ 4655902 w 10733365"/>
                <a:gd name="connsiteY196" fmla="*/ 919692 h 6250152"/>
                <a:gd name="connsiteX197" fmla="*/ 4630351 w 10733365"/>
                <a:gd name="connsiteY197" fmla="*/ 857818 h 6250152"/>
                <a:gd name="connsiteX198" fmla="*/ 4632015 w 10733365"/>
                <a:gd name="connsiteY198" fmla="*/ 848590 h 6250152"/>
                <a:gd name="connsiteX199" fmla="*/ 4636442 w 10733365"/>
                <a:gd name="connsiteY199" fmla="*/ 846410 h 6250152"/>
                <a:gd name="connsiteX200" fmla="*/ 4589195 w 10733365"/>
                <a:gd name="connsiteY200" fmla="*/ 806665 h 6250152"/>
                <a:gd name="connsiteX201" fmla="*/ 4509995 w 10733365"/>
                <a:gd name="connsiteY201" fmla="*/ 885865 h 6250152"/>
                <a:gd name="connsiteX202" fmla="*/ 4509995 w 10733365"/>
                <a:gd name="connsiteY202" fmla="*/ 1123465 h 6250152"/>
                <a:gd name="connsiteX203" fmla="*/ 4589195 w 10733365"/>
                <a:gd name="connsiteY203" fmla="*/ 1202665 h 6250152"/>
                <a:gd name="connsiteX204" fmla="*/ 4826795 w 10733365"/>
                <a:gd name="connsiteY204" fmla="*/ 1202665 h 6250152"/>
                <a:gd name="connsiteX205" fmla="*/ 4905995 w 10733365"/>
                <a:gd name="connsiteY205" fmla="*/ 1123465 h 6250152"/>
                <a:gd name="connsiteX206" fmla="*/ 4905995 w 10733365"/>
                <a:gd name="connsiteY206" fmla="*/ 885865 h 6250152"/>
                <a:gd name="connsiteX207" fmla="*/ 4826795 w 10733365"/>
                <a:gd name="connsiteY207" fmla="*/ 806665 h 6250152"/>
                <a:gd name="connsiteX208" fmla="*/ 2410859 w 10733365"/>
                <a:gd name="connsiteY208" fmla="*/ 806665 h 6250152"/>
                <a:gd name="connsiteX209" fmla="*/ 2331659 w 10733365"/>
                <a:gd name="connsiteY209" fmla="*/ 885865 h 6250152"/>
                <a:gd name="connsiteX210" fmla="*/ 2331659 w 10733365"/>
                <a:gd name="connsiteY210" fmla="*/ 1123465 h 6250152"/>
                <a:gd name="connsiteX211" fmla="*/ 2410859 w 10733365"/>
                <a:gd name="connsiteY211" fmla="*/ 1202665 h 6250152"/>
                <a:gd name="connsiteX212" fmla="*/ 2648459 w 10733365"/>
                <a:gd name="connsiteY212" fmla="*/ 1202665 h 6250152"/>
                <a:gd name="connsiteX213" fmla="*/ 2727659 w 10733365"/>
                <a:gd name="connsiteY213" fmla="*/ 1123465 h 6250152"/>
                <a:gd name="connsiteX214" fmla="*/ 2727659 w 10733365"/>
                <a:gd name="connsiteY214" fmla="*/ 885865 h 6250152"/>
                <a:gd name="connsiteX215" fmla="*/ 2648459 w 10733365"/>
                <a:gd name="connsiteY215" fmla="*/ 806665 h 6250152"/>
                <a:gd name="connsiteX216" fmla="*/ 232522 w 10733365"/>
                <a:gd name="connsiteY216" fmla="*/ 806665 h 6250152"/>
                <a:gd name="connsiteX217" fmla="*/ 153322 w 10733365"/>
                <a:gd name="connsiteY217" fmla="*/ 885865 h 6250152"/>
                <a:gd name="connsiteX218" fmla="*/ 153322 w 10733365"/>
                <a:gd name="connsiteY218" fmla="*/ 1123465 h 6250152"/>
                <a:gd name="connsiteX219" fmla="*/ 232522 w 10733365"/>
                <a:gd name="connsiteY219" fmla="*/ 1202665 h 6250152"/>
                <a:gd name="connsiteX220" fmla="*/ 470122 w 10733365"/>
                <a:gd name="connsiteY220" fmla="*/ 1202665 h 6250152"/>
                <a:gd name="connsiteX221" fmla="*/ 549322 w 10733365"/>
                <a:gd name="connsiteY221" fmla="*/ 1123465 h 6250152"/>
                <a:gd name="connsiteX222" fmla="*/ 549322 w 10733365"/>
                <a:gd name="connsiteY222" fmla="*/ 885865 h 6250152"/>
                <a:gd name="connsiteX223" fmla="*/ 470122 w 10733365"/>
                <a:gd name="connsiteY223" fmla="*/ 806665 h 6250152"/>
                <a:gd name="connsiteX224" fmla="*/ 80665 w 10733365"/>
                <a:gd name="connsiteY224" fmla="*/ 516002 h 6250152"/>
                <a:gd name="connsiteX225" fmla="*/ 7691733 w 10733365"/>
                <a:gd name="connsiteY225" fmla="*/ 516002 h 6250152"/>
                <a:gd name="connsiteX226" fmla="*/ 7772398 w 10733365"/>
                <a:gd name="connsiteY226" fmla="*/ 596667 h 6250152"/>
                <a:gd name="connsiteX227" fmla="*/ 7772398 w 10733365"/>
                <a:gd name="connsiteY227" fmla="*/ 1425937 h 6250152"/>
                <a:gd name="connsiteX228" fmla="*/ 7691733 w 10733365"/>
                <a:gd name="connsiteY228" fmla="*/ 1506602 h 6250152"/>
                <a:gd name="connsiteX229" fmla="*/ 80665 w 10733365"/>
                <a:gd name="connsiteY229" fmla="*/ 1506602 h 6250152"/>
                <a:gd name="connsiteX230" fmla="*/ 0 w 10733365"/>
                <a:gd name="connsiteY230" fmla="*/ 1425937 h 6250152"/>
                <a:gd name="connsiteX231" fmla="*/ 0 w 10733365"/>
                <a:gd name="connsiteY231" fmla="*/ 596667 h 6250152"/>
                <a:gd name="connsiteX232" fmla="*/ 80665 w 10733365"/>
                <a:gd name="connsiteY232" fmla="*/ 516002 h 6250152"/>
                <a:gd name="connsiteX233" fmla="*/ 8008866 w 10733365"/>
                <a:gd name="connsiteY233" fmla="*/ 0 h 6250152"/>
                <a:gd name="connsiteX234" fmla="*/ 10649942 w 10733365"/>
                <a:gd name="connsiteY234" fmla="*/ 0 h 6250152"/>
                <a:gd name="connsiteX235" fmla="*/ 10733365 w 10733365"/>
                <a:gd name="connsiteY235" fmla="*/ 83423 h 6250152"/>
                <a:gd name="connsiteX236" fmla="*/ 10733365 w 10733365"/>
                <a:gd name="connsiteY236" fmla="*/ 6166729 h 6250152"/>
                <a:gd name="connsiteX237" fmla="*/ 10649942 w 10733365"/>
                <a:gd name="connsiteY237" fmla="*/ 6250152 h 6250152"/>
                <a:gd name="connsiteX238" fmla="*/ 8008866 w 10733365"/>
                <a:gd name="connsiteY238" fmla="*/ 6250152 h 6250152"/>
                <a:gd name="connsiteX239" fmla="*/ 7925443 w 10733365"/>
                <a:gd name="connsiteY239" fmla="*/ 6166729 h 6250152"/>
                <a:gd name="connsiteX240" fmla="*/ 7925443 w 10733365"/>
                <a:gd name="connsiteY240" fmla="*/ 83423 h 6250152"/>
                <a:gd name="connsiteX241" fmla="*/ 8008866 w 10733365"/>
                <a:gd name="connsiteY241" fmla="*/ 0 h 625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10733365" h="6250152">
                  <a:moveTo>
                    <a:pt x="90870" y="3897852"/>
                  </a:moveTo>
                  <a:lnTo>
                    <a:pt x="4559653" y="3897852"/>
                  </a:lnTo>
                  <a:cubicBezTo>
                    <a:pt x="4609839" y="3897852"/>
                    <a:pt x="4650522" y="3938535"/>
                    <a:pt x="4650522" y="3988721"/>
                  </a:cubicBezTo>
                  <a:lnTo>
                    <a:pt x="4650522" y="6159283"/>
                  </a:lnTo>
                  <a:cubicBezTo>
                    <a:pt x="4650522" y="6209469"/>
                    <a:pt x="4609839" y="6250152"/>
                    <a:pt x="4559653" y="6250152"/>
                  </a:cubicBezTo>
                  <a:lnTo>
                    <a:pt x="90870" y="6250152"/>
                  </a:lnTo>
                  <a:cubicBezTo>
                    <a:pt x="40684" y="6250152"/>
                    <a:pt x="0" y="6209469"/>
                    <a:pt x="0" y="6159283"/>
                  </a:cubicBezTo>
                  <a:lnTo>
                    <a:pt x="0" y="3988721"/>
                  </a:lnTo>
                  <a:cubicBezTo>
                    <a:pt x="0" y="3938535"/>
                    <a:pt x="40684" y="3897852"/>
                    <a:pt x="90870" y="3897852"/>
                  </a:cubicBezTo>
                  <a:close/>
                  <a:moveTo>
                    <a:pt x="81407" y="1659186"/>
                  </a:moveTo>
                  <a:lnTo>
                    <a:pt x="4569116" y="1659186"/>
                  </a:lnTo>
                  <a:cubicBezTo>
                    <a:pt x="4614075" y="1659186"/>
                    <a:pt x="4650522" y="1695633"/>
                    <a:pt x="4650522" y="1740593"/>
                  </a:cubicBezTo>
                  <a:lnTo>
                    <a:pt x="4650522" y="3676958"/>
                  </a:lnTo>
                  <a:cubicBezTo>
                    <a:pt x="4650522" y="3721917"/>
                    <a:pt x="4614075" y="3758364"/>
                    <a:pt x="4569116" y="3758364"/>
                  </a:cubicBezTo>
                  <a:lnTo>
                    <a:pt x="81407" y="3758364"/>
                  </a:lnTo>
                  <a:cubicBezTo>
                    <a:pt x="36448" y="3758364"/>
                    <a:pt x="1" y="3721917"/>
                    <a:pt x="1" y="3676958"/>
                  </a:cubicBezTo>
                  <a:lnTo>
                    <a:pt x="1" y="1740593"/>
                  </a:lnTo>
                  <a:cubicBezTo>
                    <a:pt x="1" y="1695633"/>
                    <a:pt x="36448" y="1659186"/>
                    <a:pt x="81407" y="1659186"/>
                  </a:cubicBezTo>
                  <a:close/>
                  <a:moveTo>
                    <a:pt x="4879080" y="1659186"/>
                  </a:moveTo>
                  <a:lnTo>
                    <a:pt x="7683806" y="1659186"/>
                  </a:lnTo>
                  <a:cubicBezTo>
                    <a:pt x="7732735" y="1659186"/>
                    <a:pt x="7772399" y="1698850"/>
                    <a:pt x="7772399" y="1747779"/>
                  </a:cubicBezTo>
                  <a:lnTo>
                    <a:pt x="7772399" y="6161559"/>
                  </a:lnTo>
                  <a:cubicBezTo>
                    <a:pt x="7772399" y="6210488"/>
                    <a:pt x="7732735" y="6250152"/>
                    <a:pt x="7683806" y="6250152"/>
                  </a:cubicBezTo>
                  <a:lnTo>
                    <a:pt x="4879080" y="6250152"/>
                  </a:lnTo>
                  <a:cubicBezTo>
                    <a:pt x="4830151" y="6250152"/>
                    <a:pt x="4790487" y="6210488"/>
                    <a:pt x="4790487" y="6161559"/>
                  </a:cubicBezTo>
                  <a:lnTo>
                    <a:pt x="4790487" y="1747779"/>
                  </a:lnTo>
                  <a:cubicBezTo>
                    <a:pt x="4790487" y="1698850"/>
                    <a:pt x="4830151" y="1659186"/>
                    <a:pt x="4879080" y="1659186"/>
                  </a:cubicBezTo>
                  <a:close/>
                  <a:moveTo>
                    <a:pt x="2621725" y="1107985"/>
                  </a:moveTo>
                  <a:cubicBezTo>
                    <a:pt x="2612387" y="1107985"/>
                    <a:pt x="2604816" y="1115556"/>
                    <a:pt x="2604816" y="1124895"/>
                  </a:cubicBezTo>
                  <a:cubicBezTo>
                    <a:pt x="2604816" y="1134234"/>
                    <a:pt x="2612387" y="1141805"/>
                    <a:pt x="2621725" y="1141805"/>
                  </a:cubicBezTo>
                  <a:cubicBezTo>
                    <a:pt x="2631061" y="1141795"/>
                    <a:pt x="2638624" y="1134230"/>
                    <a:pt x="2638635" y="1124895"/>
                  </a:cubicBezTo>
                  <a:cubicBezTo>
                    <a:pt x="2638635" y="1115556"/>
                    <a:pt x="2631065" y="1107985"/>
                    <a:pt x="2621725" y="1107985"/>
                  </a:cubicBezTo>
                  <a:close/>
                  <a:moveTo>
                    <a:pt x="2456382" y="1107985"/>
                  </a:moveTo>
                  <a:cubicBezTo>
                    <a:pt x="2447043" y="1107985"/>
                    <a:pt x="2439471" y="1115556"/>
                    <a:pt x="2439471" y="1124895"/>
                  </a:cubicBezTo>
                  <a:cubicBezTo>
                    <a:pt x="2439471" y="1134234"/>
                    <a:pt x="2447043" y="1141805"/>
                    <a:pt x="2456382" y="1141805"/>
                  </a:cubicBezTo>
                  <a:cubicBezTo>
                    <a:pt x="2465716" y="1141795"/>
                    <a:pt x="2473282" y="1134230"/>
                    <a:pt x="2473291" y="1124895"/>
                  </a:cubicBezTo>
                  <a:cubicBezTo>
                    <a:pt x="2473291" y="1115556"/>
                    <a:pt x="2465720" y="1107985"/>
                    <a:pt x="2456382" y="1107985"/>
                  </a:cubicBezTo>
                  <a:close/>
                  <a:moveTo>
                    <a:pt x="4738265" y="1073644"/>
                  </a:moveTo>
                  <a:cubicBezTo>
                    <a:pt x="4744341" y="1073651"/>
                    <a:pt x="4749263" y="1078574"/>
                    <a:pt x="4749271" y="1084649"/>
                  </a:cubicBezTo>
                  <a:cubicBezTo>
                    <a:pt x="4749271" y="1090727"/>
                    <a:pt x="4744343" y="1095655"/>
                    <a:pt x="4738265" y="1095655"/>
                  </a:cubicBezTo>
                  <a:cubicBezTo>
                    <a:pt x="4732188" y="1095655"/>
                    <a:pt x="4727260" y="1090727"/>
                    <a:pt x="4727260" y="1084649"/>
                  </a:cubicBezTo>
                  <a:cubicBezTo>
                    <a:pt x="4727260" y="1078571"/>
                    <a:pt x="4732188" y="1073644"/>
                    <a:pt x="4738265" y="1073644"/>
                  </a:cubicBezTo>
                  <a:close/>
                  <a:moveTo>
                    <a:pt x="4738265" y="1060610"/>
                  </a:moveTo>
                  <a:cubicBezTo>
                    <a:pt x="4724989" y="1060610"/>
                    <a:pt x="4714226" y="1071372"/>
                    <a:pt x="4714226" y="1084649"/>
                  </a:cubicBezTo>
                  <a:cubicBezTo>
                    <a:pt x="4714226" y="1097926"/>
                    <a:pt x="4724989" y="1108689"/>
                    <a:pt x="4738265" y="1108689"/>
                  </a:cubicBezTo>
                  <a:cubicBezTo>
                    <a:pt x="4751535" y="1108672"/>
                    <a:pt x="4762288" y="1097919"/>
                    <a:pt x="4762305" y="1084649"/>
                  </a:cubicBezTo>
                  <a:cubicBezTo>
                    <a:pt x="4762305" y="1071372"/>
                    <a:pt x="4751542" y="1060610"/>
                    <a:pt x="4738265" y="1060610"/>
                  </a:cubicBezTo>
                  <a:close/>
                  <a:moveTo>
                    <a:pt x="365827" y="1024771"/>
                  </a:moveTo>
                  <a:lnTo>
                    <a:pt x="365827" y="1070982"/>
                  </a:lnTo>
                  <a:cubicBezTo>
                    <a:pt x="373528" y="1069559"/>
                    <a:pt x="379159" y="1066796"/>
                    <a:pt x="382717" y="1062694"/>
                  </a:cubicBezTo>
                  <a:cubicBezTo>
                    <a:pt x="386274" y="1058592"/>
                    <a:pt x="388053" y="1053820"/>
                    <a:pt x="388053" y="1048379"/>
                  </a:cubicBezTo>
                  <a:cubicBezTo>
                    <a:pt x="388053" y="1042938"/>
                    <a:pt x="386421" y="1038395"/>
                    <a:pt x="383156" y="1034754"/>
                  </a:cubicBezTo>
                  <a:cubicBezTo>
                    <a:pt x="379891" y="1031112"/>
                    <a:pt x="374115" y="1027785"/>
                    <a:pt x="365827" y="1024771"/>
                  </a:cubicBezTo>
                  <a:close/>
                  <a:moveTo>
                    <a:pt x="4677726" y="1013104"/>
                  </a:moveTo>
                  <a:cubicBezTo>
                    <a:pt x="4683804" y="1013104"/>
                    <a:pt x="4688731" y="1018032"/>
                    <a:pt x="4688731" y="1024110"/>
                  </a:cubicBezTo>
                  <a:cubicBezTo>
                    <a:pt x="4688731" y="1030188"/>
                    <a:pt x="4683804" y="1035115"/>
                    <a:pt x="4677726" y="1035115"/>
                  </a:cubicBezTo>
                  <a:cubicBezTo>
                    <a:pt x="4671650" y="1035107"/>
                    <a:pt x="4666728" y="1030185"/>
                    <a:pt x="4666721" y="1024110"/>
                  </a:cubicBezTo>
                  <a:cubicBezTo>
                    <a:pt x="4666721" y="1018032"/>
                    <a:pt x="4671648" y="1013104"/>
                    <a:pt x="4677726" y="1013104"/>
                  </a:cubicBezTo>
                  <a:close/>
                  <a:moveTo>
                    <a:pt x="4746399" y="1006757"/>
                  </a:moveTo>
                  <a:lnTo>
                    <a:pt x="4658783" y="1094377"/>
                  </a:lnTo>
                  <a:lnTo>
                    <a:pt x="4667998" y="1103592"/>
                  </a:lnTo>
                  <a:lnTo>
                    <a:pt x="4755614" y="1015972"/>
                  </a:lnTo>
                  <a:close/>
                  <a:moveTo>
                    <a:pt x="2606693" y="1002766"/>
                  </a:moveTo>
                  <a:lnTo>
                    <a:pt x="2606693" y="1030574"/>
                  </a:lnTo>
                  <a:lnTo>
                    <a:pt x="2659304" y="1025648"/>
                  </a:lnTo>
                  <a:lnTo>
                    <a:pt x="2659304" y="1002766"/>
                  </a:lnTo>
                  <a:close/>
                  <a:moveTo>
                    <a:pt x="2546569" y="1002766"/>
                  </a:moveTo>
                  <a:lnTo>
                    <a:pt x="2546569" y="1036211"/>
                  </a:lnTo>
                  <a:lnTo>
                    <a:pt x="2599179" y="1031284"/>
                  </a:lnTo>
                  <a:lnTo>
                    <a:pt x="2599179" y="1002766"/>
                  </a:lnTo>
                  <a:close/>
                  <a:moveTo>
                    <a:pt x="2486444" y="1002766"/>
                  </a:moveTo>
                  <a:lnTo>
                    <a:pt x="2486444" y="1041847"/>
                  </a:lnTo>
                  <a:lnTo>
                    <a:pt x="2539054" y="1036921"/>
                  </a:lnTo>
                  <a:lnTo>
                    <a:pt x="2539054" y="1002766"/>
                  </a:lnTo>
                  <a:close/>
                  <a:moveTo>
                    <a:pt x="2426319" y="1002766"/>
                  </a:moveTo>
                  <a:lnTo>
                    <a:pt x="2426319" y="1047484"/>
                  </a:lnTo>
                  <a:lnTo>
                    <a:pt x="2478929" y="1042558"/>
                  </a:lnTo>
                  <a:lnTo>
                    <a:pt x="2478929" y="1002766"/>
                  </a:lnTo>
                  <a:close/>
                  <a:moveTo>
                    <a:pt x="4677726" y="1000070"/>
                  </a:moveTo>
                  <a:cubicBezTo>
                    <a:pt x="4664456" y="1000087"/>
                    <a:pt x="4653703" y="1010840"/>
                    <a:pt x="4653686" y="1024110"/>
                  </a:cubicBezTo>
                  <a:cubicBezTo>
                    <a:pt x="4653686" y="1037386"/>
                    <a:pt x="4664449" y="1048149"/>
                    <a:pt x="4677726" y="1048149"/>
                  </a:cubicBezTo>
                  <a:cubicBezTo>
                    <a:pt x="4691002" y="1048149"/>
                    <a:pt x="4701765" y="1037386"/>
                    <a:pt x="4701765" y="1024110"/>
                  </a:cubicBezTo>
                  <a:cubicBezTo>
                    <a:pt x="4701765" y="1010833"/>
                    <a:pt x="4691002" y="1000070"/>
                    <a:pt x="4677726" y="1000070"/>
                  </a:cubicBezTo>
                  <a:close/>
                  <a:moveTo>
                    <a:pt x="2606693" y="957672"/>
                  </a:moveTo>
                  <a:lnTo>
                    <a:pt x="2606693" y="995250"/>
                  </a:lnTo>
                  <a:lnTo>
                    <a:pt x="2659304" y="995250"/>
                  </a:lnTo>
                  <a:lnTo>
                    <a:pt x="2659304" y="957672"/>
                  </a:lnTo>
                  <a:close/>
                  <a:moveTo>
                    <a:pt x="2546569" y="957672"/>
                  </a:moveTo>
                  <a:lnTo>
                    <a:pt x="2546569" y="995250"/>
                  </a:lnTo>
                  <a:lnTo>
                    <a:pt x="2599179" y="995250"/>
                  </a:lnTo>
                  <a:lnTo>
                    <a:pt x="2599179" y="957672"/>
                  </a:lnTo>
                  <a:close/>
                  <a:moveTo>
                    <a:pt x="2486444" y="957672"/>
                  </a:moveTo>
                  <a:lnTo>
                    <a:pt x="2486444" y="995250"/>
                  </a:lnTo>
                  <a:lnTo>
                    <a:pt x="2539054" y="995250"/>
                  </a:lnTo>
                  <a:lnTo>
                    <a:pt x="2539054" y="957672"/>
                  </a:lnTo>
                  <a:close/>
                  <a:moveTo>
                    <a:pt x="2426319" y="957672"/>
                  </a:moveTo>
                  <a:lnTo>
                    <a:pt x="2426319" y="995250"/>
                  </a:lnTo>
                  <a:lnTo>
                    <a:pt x="2478929" y="995250"/>
                  </a:lnTo>
                  <a:lnTo>
                    <a:pt x="2478929" y="957672"/>
                  </a:lnTo>
                  <a:close/>
                  <a:moveTo>
                    <a:pt x="347493" y="941767"/>
                  </a:moveTo>
                  <a:cubicBezTo>
                    <a:pt x="341382" y="943023"/>
                    <a:pt x="336966" y="945492"/>
                    <a:pt x="334245" y="949175"/>
                  </a:cubicBezTo>
                  <a:cubicBezTo>
                    <a:pt x="331524" y="952859"/>
                    <a:pt x="330164" y="957004"/>
                    <a:pt x="330164" y="961607"/>
                  </a:cubicBezTo>
                  <a:cubicBezTo>
                    <a:pt x="330164" y="966129"/>
                    <a:pt x="331503" y="970314"/>
                    <a:pt x="334182" y="974166"/>
                  </a:cubicBezTo>
                  <a:cubicBezTo>
                    <a:pt x="336861" y="978015"/>
                    <a:pt x="341298" y="981197"/>
                    <a:pt x="347493" y="983708"/>
                  </a:cubicBezTo>
                  <a:close/>
                  <a:moveTo>
                    <a:pt x="4653925" y="937071"/>
                  </a:moveTo>
                  <a:lnTo>
                    <a:pt x="4762066" y="937071"/>
                  </a:lnTo>
                  <a:cubicBezTo>
                    <a:pt x="4808316" y="981696"/>
                    <a:pt x="4855717" y="1014907"/>
                    <a:pt x="4855717" y="1076103"/>
                  </a:cubicBezTo>
                  <a:cubicBezTo>
                    <a:pt x="4855717" y="1118651"/>
                    <a:pt x="4836883" y="1146371"/>
                    <a:pt x="4796820" y="1160496"/>
                  </a:cubicBezTo>
                  <a:cubicBezTo>
                    <a:pt x="4792128" y="1162151"/>
                    <a:pt x="4787188" y="1162998"/>
                    <a:pt x="4782213" y="1162998"/>
                  </a:cubicBezTo>
                  <a:lnTo>
                    <a:pt x="4633779" y="1162998"/>
                  </a:lnTo>
                  <a:cubicBezTo>
                    <a:pt x="4628803" y="1162998"/>
                    <a:pt x="4623863" y="1162151"/>
                    <a:pt x="4619172" y="1160496"/>
                  </a:cubicBezTo>
                  <a:cubicBezTo>
                    <a:pt x="4579109" y="1146371"/>
                    <a:pt x="4560274" y="1118651"/>
                    <a:pt x="4560274" y="1076103"/>
                  </a:cubicBezTo>
                  <a:cubicBezTo>
                    <a:pt x="4560274" y="1014907"/>
                    <a:pt x="4607675" y="981696"/>
                    <a:pt x="4653925" y="937071"/>
                  </a:cubicBezTo>
                  <a:close/>
                  <a:moveTo>
                    <a:pt x="2606693" y="912579"/>
                  </a:moveTo>
                  <a:lnTo>
                    <a:pt x="2606693" y="950157"/>
                  </a:lnTo>
                  <a:lnTo>
                    <a:pt x="2659304" y="950157"/>
                  </a:lnTo>
                  <a:lnTo>
                    <a:pt x="2659304" y="912579"/>
                  </a:lnTo>
                  <a:close/>
                  <a:moveTo>
                    <a:pt x="2546569" y="912579"/>
                  </a:moveTo>
                  <a:lnTo>
                    <a:pt x="2546569" y="950157"/>
                  </a:lnTo>
                  <a:lnTo>
                    <a:pt x="2599179" y="950157"/>
                  </a:lnTo>
                  <a:lnTo>
                    <a:pt x="2599179" y="912579"/>
                  </a:lnTo>
                  <a:close/>
                  <a:moveTo>
                    <a:pt x="2486444" y="912579"/>
                  </a:moveTo>
                  <a:lnTo>
                    <a:pt x="2486444" y="950157"/>
                  </a:lnTo>
                  <a:lnTo>
                    <a:pt x="2539054" y="950157"/>
                  </a:lnTo>
                  <a:lnTo>
                    <a:pt x="2539054" y="912579"/>
                  </a:lnTo>
                  <a:close/>
                  <a:moveTo>
                    <a:pt x="2426319" y="912579"/>
                  </a:moveTo>
                  <a:lnTo>
                    <a:pt x="2426319" y="950157"/>
                  </a:lnTo>
                  <a:lnTo>
                    <a:pt x="2478929" y="950157"/>
                  </a:lnTo>
                  <a:lnTo>
                    <a:pt x="2478929" y="912579"/>
                  </a:lnTo>
                  <a:close/>
                  <a:moveTo>
                    <a:pt x="347493" y="897062"/>
                  </a:moveTo>
                  <a:lnTo>
                    <a:pt x="365827" y="897062"/>
                  </a:lnTo>
                  <a:lnTo>
                    <a:pt x="365827" y="913136"/>
                  </a:lnTo>
                  <a:cubicBezTo>
                    <a:pt x="380142" y="914559"/>
                    <a:pt x="391214" y="919081"/>
                    <a:pt x="399041" y="926698"/>
                  </a:cubicBezTo>
                  <a:cubicBezTo>
                    <a:pt x="406869" y="934316"/>
                    <a:pt x="411954" y="944362"/>
                    <a:pt x="414298" y="956836"/>
                  </a:cubicBezTo>
                  <a:lnTo>
                    <a:pt x="382403" y="960979"/>
                  </a:lnTo>
                  <a:cubicBezTo>
                    <a:pt x="381649" y="956375"/>
                    <a:pt x="380017" y="952440"/>
                    <a:pt x="377505" y="949175"/>
                  </a:cubicBezTo>
                  <a:cubicBezTo>
                    <a:pt x="374994" y="945910"/>
                    <a:pt x="371101" y="943608"/>
                    <a:pt x="365827" y="942269"/>
                  </a:cubicBezTo>
                  <a:lnTo>
                    <a:pt x="365827" y="989610"/>
                  </a:lnTo>
                  <a:cubicBezTo>
                    <a:pt x="379472" y="994131"/>
                    <a:pt x="390209" y="999049"/>
                    <a:pt x="398036" y="1004365"/>
                  </a:cubicBezTo>
                  <a:cubicBezTo>
                    <a:pt x="405864" y="1009681"/>
                    <a:pt x="411431" y="1015792"/>
                    <a:pt x="414738" y="1022699"/>
                  </a:cubicBezTo>
                  <a:cubicBezTo>
                    <a:pt x="418044" y="1029605"/>
                    <a:pt x="419698" y="1037956"/>
                    <a:pt x="419698" y="1047752"/>
                  </a:cubicBezTo>
                  <a:cubicBezTo>
                    <a:pt x="419698" y="1055871"/>
                    <a:pt x="417773" y="1063678"/>
                    <a:pt x="413922" y="1071170"/>
                  </a:cubicBezTo>
                  <a:cubicBezTo>
                    <a:pt x="410071" y="1078663"/>
                    <a:pt x="404106" y="1085067"/>
                    <a:pt x="396026" y="1090383"/>
                  </a:cubicBezTo>
                  <a:cubicBezTo>
                    <a:pt x="387949" y="1095699"/>
                    <a:pt x="377882" y="1098985"/>
                    <a:pt x="365827" y="1100242"/>
                  </a:cubicBezTo>
                  <a:lnTo>
                    <a:pt x="365827" y="1123723"/>
                  </a:lnTo>
                  <a:lnTo>
                    <a:pt x="347493" y="1123723"/>
                  </a:lnTo>
                  <a:lnTo>
                    <a:pt x="347493" y="1100492"/>
                  </a:lnTo>
                  <a:cubicBezTo>
                    <a:pt x="331922" y="1099152"/>
                    <a:pt x="319658" y="1093794"/>
                    <a:pt x="310700" y="1084418"/>
                  </a:cubicBezTo>
                  <a:cubicBezTo>
                    <a:pt x="301742" y="1075043"/>
                    <a:pt x="296008" y="1062317"/>
                    <a:pt x="293496" y="1046244"/>
                  </a:cubicBezTo>
                  <a:lnTo>
                    <a:pt x="326271" y="1042728"/>
                  </a:lnTo>
                  <a:cubicBezTo>
                    <a:pt x="327693" y="1049592"/>
                    <a:pt x="329934" y="1055536"/>
                    <a:pt x="332989" y="1060559"/>
                  </a:cubicBezTo>
                  <a:cubicBezTo>
                    <a:pt x="336045" y="1065582"/>
                    <a:pt x="340880" y="1068973"/>
                    <a:pt x="347493" y="1070731"/>
                  </a:cubicBezTo>
                  <a:lnTo>
                    <a:pt x="347493" y="1019120"/>
                  </a:lnTo>
                  <a:cubicBezTo>
                    <a:pt x="330499" y="1013427"/>
                    <a:pt x="318087" y="1005977"/>
                    <a:pt x="310261" y="996768"/>
                  </a:cubicBezTo>
                  <a:cubicBezTo>
                    <a:pt x="302433" y="987559"/>
                    <a:pt x="298519" y="976425"/>
                    <a:pt x="298519" y="963365"/>
                  </a:cubicBezTo>
                  <a:cubicBezTo>
                    <a:pt x="298519" y="954742"/>
                    <a:pt x="300340" y="946810"/>
                    <a:pt x="303982" y="939569"/>
                  </a:cubicBezTo>
                  <a:cubicBezTo>
                    <a:pt x="307623" y="932328"/>
                    <a:pt x="313107" y="926342"/>
                    <a:pt x="320432" y="921613"/>
                  </a:cubicBezTo>
                  <a:cubicBezTo>
                    <a:pt x="327757" y="916882"/>
                    <a:pt x="336777" y="914015"/>
                    <a:pt x="347493" y="913011"/>
                  </a:cubicBezTo>
                  <a:close/>
                  <a:moveTo>
                    <a:pt x="2396257" y="859969"/>
                  </a:moveTo>
                  <a:lnTo>
                    <a:pt x="2396633" y="859969"/>
                  </a:lnTo>
                  <a:cubicBezTo>
                    <a:pt x="2413021" y="859988"/>
                    <a:pt x="2426300" y="873268"/>
                    <a:pt x="2426319" y="889656"/>
                  </a:cubicBezTo>
                  <a:lnTo>
                    <a:pt x="2426319" y="905063"/>
                  </a:lnTo>
                  <a:lnTo>
                    <a:pt x="2666819" y="905063"/>
                  </a:lnTo>
                  <a:lnTo>
                    <a:pt x="2666819" y="1032494"/>
                  </a:lnTo>
                  <a:lnTo>
                    <a:pt x="2426319" y="1055041"/>
                  </a:lnTo>
                  <a:lnTo>
                    <a:pt x="2426319" y="1077922"/>
                  </a:lnTo>
                  <a:cubicBezTo>
                    <a:pt x="2426332" y="1088294"/>
                    <a:pt x="2434736" y="1096699"/>
                    <a:pt x="2445108" y="1096711"/>
                  </a:cubicBezTo>
                  <a:lnTo>
                    <a:pt x="2663060" y="1096711"/>
                  </a:lnTo>
                  <a:cubicBezTo>
                    <a:pt x="2665137" y="1096711"/>
                    <a:pt x="2666819" y="1098394"/>
                    <a:pt x="2666819" y="1100469"/>
                  </a:cubicBezTo>
                  <a:cubicBezTo>
                    <a:pt x="2666819" y="1102545"/>
                    <a:pt x="2665137" y="1104227"/>
                    <a:pt x="2663060" y="1104227"/>
                  </a:cubicBezTo>
                  <a:lnTo>
                    <a:pt x="2634682" y="1104227"/>
                  </a:lnTo>
                  <a:cubicBezTo>
                    <a:pt x="2637812" y="1106188"/>
                    <a:pt x="2640458" y="1108833"/>
                    <a:pt x="2642419" y="1111964"/>
                  </a:cubicBezTo>
                  <a:cubicBezTo>
                    <a:pt x="2649579" y="1123397"/>
                    <a:pt x="2646115" y="1138470"/>
                    <a:pt x="2634682" y="1145630"/>
                  </a:cubicBezTo>
                  <a:cubicBezTo>
                    <a:pt x="2623248" y="1152790"/>
                    <a:pt x="2608177" y="1149327"/>
                    <a:pt x="2601016" y="1137893"/>
                  </a:cubicBezTo>
                  <a:cubicBezTo>
                    <a:pt x="2593857" y="1126460"/>
                    <a:pt x="2597320" y="1111387"/>
                    <a:pt x="2608754" y="1104227"/>
                  </a:cubicBezTo>
                  <a:lnTo>
                    <a:pt x="2469339" y="1104227"/>
                  </a:lnTo>
                  <a:cubicBezTo>
                    <a:pt x="2472519" y="1106217"/>
                    <a:pt x="2475197" y="1108912"/>
                    <a:pt x="2477167" y="1112104"/>
                  </a:cubicBezTo>
                  <a:cubicBezTo>
                    <a:pt x="2484252" y="1123583"/>
                    <a:pt x="2480690" y="1138633"/>
                    <a:pt x="2469212" y="1145718"/>
                  </a:cubicBezTo>
                  <a:cubicBezTo>
                    <a:pt x="2457731" y="1152805"/>
                    <a:pt x="2442683" y="1149242"/>
                    <a:pt x="2435596" y="1137763"/>
                  </a:cubicBezTo>
                  <a:cubicBezTo>
                    <a:pt x="2428512" y="1126284"/>
                    <a:pt x="2432073" y="1111234"/>
                    <a:pt x="2443553" y="1104148"/>
                  </a:cubicBezTo>
                  <a:cubicBezTo>
                    <a:pt x="2429667" y="1103326"/>
                    <a:pt x="2418821" y="1091833"/>
                    <a:pt x="2418804" y="1077922"/>
                  </a:cubicBezTo>
                  <a:lnTo>
                    <a:pt x="2418804" y="889656"/>
                  </a:lnTo>
                  <a:cubicBezTo>
                    <a:pt x="2418792" y="877418"/>
                    <a:pt x="2408872" y="867497"/>
                    <a:pt x="2396633" y="867485"/>
                  </a:cubicBezTo>
                  <a:lnTo>
                    <a:pt x="2396257" y="867485"/>
                  </a:lnTo>
                  <a:cubicBezTo>
                    <a:pt x="2394180" y="867485"/>
                    <a:pt x="2392498" y="865804"/>
                    <a:pt x="2392498" y="863727"/>
                  </a:cubicBezTo>
                  <a:cubicBezTo>
                    <a:pt x="2392498" y="861651"/>
                    <a:pt x="2394180" y="859969"/>
                    <a:pt x="2396257" y="859969"/>
                  </a:cubicBezTo>
                  <a:close/>
                  <a:moveTo>
                    <a:pt x="4636442" y="846410"/>
                  </a:moveTo>
                  <a:cubicBezTo>
                    <a:pt x="4638074" y="846181"/>
                    <a:pt x="4639777" y="846461"/>
                    <a:pt x="4641299" y="847287"/>
                  </a:cubicBezTo>
                  <a:lnTo>
                    <a:pt x="4673186" y="863210"/>
                  </a:lnTo>
                  <a:lnTo>
                    <a:pt x="4704055" y="847773"/>
                  </a:lnTo>
                  <a:cubicBezTo>
                    <a:pt x="4706501" y="846550"/>
                    <a:pt x="4709381" y="846550"/>
                    <a:pt x="4711828" y="847773"/>
                  </a:cubicBezTo>
                  <a:lnTo>
                    <a:pt x="4742701" y="863210"/>
                  </a:lnTo>
                  <a:lnTo>
                    <a:pt x="4774492" y="847317"/>
                  </a:lnTo>
                  <a:cubicBezTo>
                    <a:pt x="4777978" y="845462"/>
                    <a:pt x="4782295" y="846425"/>
                    <a:pt x="4784663" y="849585"/>
                  </a:cubicBezTo>
                  <a:cubicBezTo>
                    <a:pt x="4786346" y="852007"/>
                    <a:pt x="4786673" y="855121"/>
                    <a:pt x="4785532" y="857840"/>
                  </a:cubicBezTo>
                  <a:lnTo>
                    <a:pt x="4759985" y="919692"/>
                  </a:lnTo>
                  <a:lnTo>
                    <a:pt x="4655902" y="919692"/>
                  </a:lnTo>
                  <a:lnTo>
                    <a:pt x="4630351" y="857818"/>
                  </a:lnTo>
                  <a:cubicBezTo>
                    <a:pt x="4629045" y="854683"/>
                    <a:pt x="4629696" y="851073"/>
                    <a:pt x="4632015" y="848590"/>
                  </a:cubicBezTo>
                  <a:cubicBezTo>
                    <a:pt x="4633251" y="847378"/>
                    <a:pt x="4634811" y="846639"/>
                    <a:pt x="4636442" y="846410"/>
                  </a:cubicBezTo>
                  <a:close/>
                  <a:moveTo>
                    <a:pt x="4589195" y="806665"/>
                  </a:moveTo>
                  <a:cubicBezTo>
                    <a:pt x="4545454" y="806665"/>
                    <a:pt x="4509995" y="842124"/>
                    <a:pt x="4509995" y="885865"/>
                  </a:cubicBezTo>
                  <a:lnTo>
                    <a:pt x="4509995" y="1123465"/>
                  </a:lnTo>
                  <a:cubicBezTo>
                    <a:pt x="4509995" y="1167206"/>
                    <a:pt x="4545454" y="1202665"/>
                    <a:pt x="4589195" y="1202665"/>
                  </a:cubicBezTo>
                  <a:lnTo>
                    <a:pt x="4826795" y="1202665"/>
                  </a:lnTo>
                  <a:cubicBezTo>
                    <a:pt x="4870536" y="1202665"/>
                    <a:pt x="4905995" y="1167206"/>
                    <a:pt x="4905995" y="1123465"/>
                  </a:cubicBezTo>
                  <a:lnTo>
                    <a:pt x="4905995" y="885865"/>
                  </a:lnTo>
                  <a:cubicBezTo>
                    <a:pt x="4905995" y="842124"/>
                    <a:pt x="4870536" y="806665"/>
                    <a:pt x="4826795" y="806665"/>
                  </a:cubicBezTo>
                  <a:close/>
                  <a:moveTo>
                    <a:pt x="2410859" y="806665"/>
                  </a:moveTo>
                  <a:cubicBezTo>
                    <a:pt x="2367118" y="806665"/>
                    <a:pt x="2331659" y="842124"/>
                    <a:pt x="2331659" y="885865"/>
                  </a:cubicBezTo>
                  <a:lnTo>
                    <a:pt x="2331659" y="1123465"/>
                  </a:lnTo>
                  <a:cubicBezTo>
                    <a:pt x="2331659" y="1167206"/>
                    <a:pt x="2367118" y="1202665"/>
                    <a:pt x="2410859" y="1202665"/>
                  </a:cubicBezTo>
                  <a:lnTo>
                    <a:pt x="2648459" y="1202665"/>
                  </a:lnTo>
                  <a:cubicBezTo>
                    <a:pt x="2692200" y="1202665"/>
                    <a:pt x="2727659" y="1167206"/>
                    <a:pt x="2727659" y="1123465"/>
                  </a:cubicBezTo>
                  <a:lnTo>
                    <a:pt x="2727659" y="885865"/>
                  </a:lnTo>
                  <a:cubicBezTo>
                    <a:pt x="2727659" y="842124"/>
                    <a:pt x="2692200" y="806665"/>
                    <a:pt x="2648459" y="806665"/>
                  </a:cubicBezTo>
                  <a:close/>
                  <a:moveTo>
                    <a:pt x="232522" y="806665"/>
                  </a:moveTo>
                  <a:cubicBezTo>
                    <a:pt x="188781" y="806665"/>
                    <a:pt x="153322" y="842124"/>
                    <a:pt x="153322" y="885865"/>
                  </a:cubicBezTo>
                  <a:lnTo>
                    <a:pt x="153322" y="1123465"/>
                  </a:lnTo>
                  <a:cubicBezTo>
                    <a:pt x="153322" y="1167206"/>
                    <a:pt x="188781" y="1202665"/>
                    <a:pt x="232522" y="1202665"/>
                  </a:cubicBezTo>
                  <a:lnTo>
                    <a:pt x="470122" y="1202665"/>
                  </a:lnTo>
                  <a:cubicBezTo>
                    <a:pt x="513863" y="1202665"/>
                    <a:pt x="549322" y="1167206"/>
                    <a:pt x="549322" y="1123465"/>
                  </a:cubicBezTo>
                  <a:lnTo>
                    <a:pt x="549322" y="885865"/>
                  </a:lnTo>
                  <a:cubicBezTo>
                    <a:pt x="549322" y="842124"/>
                    <a:pt x="513863" y="806665"/>
                    <a:pt x="470122" y="806665"/>
                  </a:cubicBezTo>
                  <a:close/>
                  <a:moveTo>
                    <a:pt x="80665" y="516002"/>
                  </a:moveTo>
                  <a:lnTo>
                    <a:pt x="7691733" y="516002"/>
                  </a:lnTo>
                  <a:cubicBezTo>
                    <a:pt x="7736283" y="516002"/>
                    <a:pt x="7772398" y="552117"/>
                    <a:pt x="7772398" y="596667"/>
                  </a:cubicBezTo>
                  <a:lnTo>
                    <a:pt x="7772398" y="1425937"/>
                  </a:lnTo>
                  <a:cubicBezTo>
                    <a:pt x="7772398" y="1470487"/>
                    <a:pt x="7736283" y="1506602"/>
                    <a:pt x="7691733" y="1506602"/>
                  </a:cubicBezTo>
                  <a:lnTo>
                    <a:pt x="80665" y="1506602"/>
                  </a:lnTo>
                  <a:cubicBezTo>
                    <a:pt x="36115" y="1506602"/>
                    <a:pt x="0" y="1470487"/>
                    <a:pt x="0" y="1425937"/>
                  </a:cubicBezTo>
                  <a:lnTo>
                    <a:pt x="0" y="596667"/>
                  </a:lnTo>
                  <a:cubicBezTo>
                    <a:pt x="0" y="552117"/>
                    <a:pt x="36115" y="516002"/>
                    <a:pt x="80665" y="516002"/>
                  </a:cubicBezTo>
                  <a:close/>
                  <a:moveTo>
                    <a:pt x="8008866" y="0"/>
                  </a:moveTo>
                  <a:lnTo>
                    <a:pt x="10649942" y="0"/>
                  </a:lnTo>
                  <a:cubicBezTo>
                    <a:pt x="10696015" y="0"/>
                    <a:pt x="10733365" y="37350"/>
                    <a:pt x="10733365" y="83423"/>
                  </a:cubicBezTo>
                  <a:lnTo>
                    <a:pt x="10733365" y="6166729"/>
                  </a:lnTo>
                  <a:cubicBezTo>
                    <a:pt x="10733365" y="6212802"/>
                    <a:pt x="10696015" y="6250152"/>
                    <a:pt x="10649942" y="6250152"/>
                  </a:cubicBezTo>
                  <a:lnTo>
                    <a:pt x="8008866" y="6250152"/>
                  </a:lnTo>
                  <a:cubicBezTo>
                    <a:pt x="7962793" y="6250152"/>
                    <a:pt x="7925443" y="6212802"/>
                    <a:pt x="7925443" y="6166729"/>
                  </a:cubicBezTo>
                  <a:lnTo>
                    <a:pt x="7925443" y="83423"/>
                  </a:lnTo>
                  <a:cubicBezTo>
                    <a:pt x="7925443" y="37350"/>
                    <a:pt x="7962793" y="0"/>
                    <a:pt x="8008866" y="0"/>
                  </a:cubicBezTo>
                  <a:close/>
                </a:path>
              </a:pathLst>
            </a:custGeom>
            <a:solidFill>
              <a:srgbClr val="808080">
                <a:alpha val="50196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24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4F558E1-66A5-46A1-BCA6-0796CE4FE2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494" y="3160953"/>
              <a:ext cx="610741" cy="610741"/>
            </a:xfrm>
            <a:prstGeom prst="ellipse">
              <a:avLst/>
            </a:prstGeom>
            <a:solidFill>
              <a:srgbClr val="BAFF00">
                <a:alpha val="50196"/>
              </a:srgb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áfico 1023">
              <a:extLst>
                <a:ext uri="{FF2B5EF4-FFF2-40B4-BE49-F238E27FC236}">
                  <a16:creationId xmlns:a16="http://schemas.microsoft.com/office/drawing/2014/main" id="{CA465C7C-DA98-479C-9981-18A8D58712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548"/>
            <a:stretch/>
          </p:blipFill>
          <p:spPr>
            <a:xfrm>
              <a:off x="7735409" y="640096"/>
              <a:ext cx="1345355" cy="119938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121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AD20E1-DD7C-48F0-9E97-3DE6B2D5447E}"/>
              </a:ext>
            </a:extLst>
          </p:cNvPr>
          <p:cNvSpPr/>
          <p:nvPr/>
        </p:nvSpPr>
        <p:spPr>
          <a:xfrm>
            <a:off x="327170" y="0"/>
            <a:ext cx="11864830" cy="6858000"/>
          </a:xfrm>
          <a:custGeom>
            <a:avLst/>
            <a:gdLst>
              <a:gd name="connsiteX0" fmla="*/ 282898 w 11864830"/>
              <a:gd name="connsiteY0" fmla="*/ 6269820 h 6858000"/>
              <a:gd name="connsiteX1" fmla="*/ 282898 w 11864830"/>
              <a:gd name="connsiteY1" fmla="*/ 6362716 h 6858000"/>
              <a:gd name="connsiteX2" fmla="*/ 313499 w 11864830"/>
              <a:gd name="connsiteY2" fmla="*/ 6362716 h 6858000"/>
              <a:gd name="connsiteX3" fmla="*/ 313499 w 11864830"/>
              <a:gd name="connsiteY3" fmla="*/ 6269820 h 6858000"/>
              <a:gd name="connsiteX4" fmla="*/ 394768 w 11864830"/>
              <a:gd name="connsiteY4" fmla="*/ 6267179 h 6858000"/>
              <a:gd name="connsiteX5" fmla="*/ 385615 w 11864830"/>
              <a:gd name="connsiteY5" fmla="*/ 6268499 h 6858000"/>
              <a:gd name="connsiteX6" fmla="*/ 377691 w 11864830"/>
              <a:gd name="connsiteY6" fmla="*/ 6271869 h 6858000"/>
              <a:gd name="connsiteX7" fmla="*/ 371361 w 11864830"/>
              <a:gd name="connsiteY7" fmla="*/ 6276833 h 6858000"/>
              <a:gd name="connsiteX8" fmla="*/ 366990 w 11864830"/>
              <a:gd name="connsiteY8" fmla="*/ 6282661 h 6858000"/>
              <a:gd name="connsiteX9" fmla="*/ 366626 w 11864830"/>
              <a:gd name="connsiteY9" fmla="*/ 6282661 h 6858000"/>
              <a:gd name="connsiteX10" fmla="*/ 366626 w 11864830"/>
              <a:gd name="connsiteY10" fmla="*/ 6269820 h 6858000"/>
              <a:gd name="connsiteX11" fmla="*/ 336934 w 11864830"/>
              <a:gd name="connsiteY11" fmla="*/ 6269820 h 6858000"/>
              <a:gd name="connsiteX12" fmla="*/ 336934 w 11864830"/>
              <a:gd name="connsiteY12" fmla="*/ 6362716 h 6858000"/>
              <a:gd name="connsiteX13" fmla="*/ 367718 w 11864830"/>
              <a:gd name="connsiteY13" fmla="*/ 6362716 h 6858000"/>
              <a:gd name="connsiteX14" fmla="*/ 367718 w 11864830"/>
              <a:gd name="connsiteY14" fmla="*/ 6312352 h 6858000"/>
              <a:gd name="connsiteX15" fmla="*/ 368765 w 11864830"/>
              <a:gd name="connsiteY15" fmla="*/ 6304793 h 6858000"/>
              <a:gd name="connsiteX16" fmla="*/ 371862 w 11864830"/>
              <a:gd name="connsiteY16" fmla="*/ 6298372 h 6858000"/>
              <a:gd name="connsiteX17" fmla="*/ 376962 w 11864830"/>
              <a:gd name="connsiteY17" fmla="*/ 6294000 h 6858000"/>
              <a:gd name="connsiteX18" fmla="*/ 384112 w 11864830"/>
              <a:gd name="connsiteY18" fmla="*/ 6292406 h 6858000"/>
              <a:gd name="connsiteX19" fmla="*/ 390941 w 11864830"/>
              <a:gd name="connsiteY19" fmla="*/ 6294000 h 6858000"/>
              <a:gd name="connsiteX20" fmla="*/ 395131 w 11864830"/>
              <a:gd name="connsiteY20" fmla="*/ 6298281 h 6858000"/>
              <a:gd name="connsiteX21" fmla="*/ 397272 w 11864830"/>
              <a:gd name="connsiteY21" fmla="*/ 6304519 h 6858000"/>
              <a:gd name="connsiteX22" fmla="*/ 397955 w 11864830"/>
              <a:gd name="connsiteY22" fmla="*/ 6311987 h 6858000"/>
              <a:gd name="connsiteX23" fmla="*/ 397955 w 11864830"/>
              <a:gd name="connsiteY23" fmla="*/ 6362716 h 6858000"/>
              <a:gd name="connsiteX24" fmla="*/ 428738 w 11864830"/>
              <a:gd name="connsiteY24" fmla="*/ 6362716 h 6858000"/>
              <a:gd name="connsiteX25" fmla="*/ 428738 w 11864830"/>
              <a:gd name="connsiteY25" fmla="*/ 6305248 h 6858000"/>
              <a:gd name="connsiteX26" fmla="*/ 426962 w 11864830"/>
              <a:gd name="connsiteY26" fmla="*/ 6291450 h 6858000"/>
              <a:gd name="connsiteX27" fmla="*/ 421178 w 11864830"/>
              <a:gd name="connsiteY27" fmla="*/ 6279246 h 6858000"/>
              <a:gd name="connsiteX28" fmla="*/ 410613 w 11864830"/>
              <a:gd name="connsiteY28" fmla="*/ 6270549 h 6858000"/>
              <a:gd name="connsiteX29" fmla="*/ 394768 w 11864830"/>
              <a:gd name="connsiteY29" fmla="*/ 6267179 h 6858000"/>
              <a:gd name="connsiteX30" fmla="*/ 298197 w 11864830"/>
              <a:gd name="connsiteY30" fmla="*/ 6223372 h 6858000"/>
              <a:gd name="connsiteX31" fmla="*/ 291322 w 11864830"/>
              <a:gd name="connsiteY31" fmla="*/ 6224784 h 6858000"/>
              <a:gd name="connsiteX32" fmla="*/ 285721 w 11864830"/>
              <a:gd name="connsiteY32" fmla="*/ 6228427 h 6858000"/>
              <a:gd name="connsiteX33" fmla="*/ 281987 w 11864830"/>
              <a:gd name="connsiteY33" fmla="*/ 6233755 h 6858000"/>
              <a:gd name="connsiteX34" fmla="*/ 280712 w 11864830"/>
              <a:gd name="connsiteY34" fmla="*/ 6240130 h 6858000"/>
              <a:gd name="connsiteX35" fmla="*/ 285721 w 11864830"/>
              <a:gd name="connsiteY35" fmla="*/ 6252015 h 6858000"/>
              <a:gd name="connsiteX36" fmla="*/ 298197 w 11864830"/>
              <a:gd name="connsiteY36" fmla="*/ 6256979 h 6858000"/>
              <a:gd name="connsiteX37" fmla="*/ 305028 w 11864830"/>
              <a:gd name="connsiteY37" fmla="*/ 6255658 h 6858000"/>
              <a:gd name="connsiteX38" fmla="*/ 310629 w 11864830"/>
              <a:gd name="connsiteY38" fmla="*/ 6252106 h 6858000"/>
              <a:gd name="connsiteX39" fmla="*/ 314363 w 11864830"/>
              <a:gd name="connsiteY39" fmla="*/ 6246778 h 6858000"/>
              <a:gd name="connsiteX40" fmla="*/ 315776 w 11864830"/>
              <a:gd name="connsiteY40" fmla="*/ 6240130 h 6858000"/>
              <a:gd name="connsiteX41" fmla="*/ 314363 w 11864830"/>
              <a:gd name="connsiteY41" fmla="*/ 6233572 h 6858000"/>
              <a:gd name="connsiteX42" fmla="*/ 310629 w 11864830"/>
              <a:gd name="connsiteY42" fmla="*/ 6228245 h 6858000"/>
              <a:gd name="connsiteX43" fmla="*/ 305028 w 11864830"/>
              <a:gd name="connsiteY43" fmla="*/ 6224693 h 6858000"/>
              <a:gd name="connsiteX44" fmla="*/ 298197 w 11864830"/>
              <a:gd name="connsiteY44" fmla="*/ 6223372 h 6858000"/>
              <a:gd name="connsiteX45" fmla="*/ 276021 w 11864830"/>
              <a:gd name="connsiteY45" fmla="*/ 6179881 h 6858000"/>
              <a:gd name="connsiteX46" fmla="*/ 434853 w 11864830"/>
              <a:gd name="connsiteY46" fmla="*/ 6179881 h 6858000"/>
              <a:gd name="connsiteX47" fmla="*/ 474562 w 11864830"/>
              <a:gd name="connsiteY47" fmla="*/ 6219591 h 6858000"/>
              <a:gd name="connsiteX48" fmla="*/ 474562 w 11864830"/>
              <a:gd name="connsiteY48" fmla="*/ 6378422 h 6858000"/>
              <a:gd name="connsiteX49" fmla="*/ 434853 w 11864830"/>
              <a:gd name="connsiteY49" fmla="*/ 6418131 h 6858000"/>
              <a:gd name="connsiteX50" fmla="*/ 276021 w 11864830"/>
              <a:gd name="connsiteY50" fmla="*/ 6418131 h 6858000"/>
              <a:gd name="connsiteX51" fmla="*/ 236312 w 11864830"/>
              <a:gd name="connsiteY51" fmla="*/ 6378422 h 6858000"/>
              <a:gd name="connsiteX52" fmla="*/ 236312 w 11864830"/>
              <a:gd name="connsiteY52" fmla="*/ 6219591 h 6858000"/>
              <a:gd name="connsiteX53" fmla="*/ 276021 w 11864830"/>
              <a:gd name="connsiteY53" fmla="*/ 6179881 h 6858000"/>
              <a:gd name="connsiteX54" fmla="*/ 252775 w 11864830"/>
              <a:gd name="connsiteY54" fmla="*/ 6145012 h 6858000"/>
              <a:gd name="connsiteX55" fmla="*/ 201443 w 11864830"/>
              <a:gd name="connsiteY55" fmla="*/ 6196345 h 6858000"/>
              <a:gd name="connsiteX56" fmla="*/ 201443 w 11864830"/>
              <a:gd name="connsiteY56" fmla="*/ 6401668 h 6858000"/>
              <a:gd name="connsiteX57" fmla="*/ 252775 w 11864830"/>
              <a:gd name="connsiteY57" fmla="*/ 6453000 h 6858000"/>
              <a:gd name="connsiteX58" fmla="*/ 458099 w 11864830"/>
              <a:gd name="connsiteY58" fmla="*/ 6453000 h 6858000"/>
              <a:gd name="connsiteX59" fmla="*/ 509431 w 11864830"/>
              <a:gd name="connsiteY59" fmla="*/ 6401668 h 6858000"/>
              <a:gd name="connsiteX60" fmla="*/ 509431 w 11864830"/>
              <a:gd name="connsiteY60" fmla="*/ 6196345 h 6858000"/>
              <a:gd name="connsiteX61" fmla="*/ 458099 w 11864830"/>
              <a:gd name="connsiteY61" fmla="*/ 6145012 h 6858000"/>
              <a:gd name="connsiteX62" fmla="*/ 279629 w 11864830"/>
              <a:gd name="connsiteY62" fmla="*/ 4469269 h 6858000"/>
              <a:gd name="connsiteX63" fmla="*/ 278323 w 11864830"/>
              <a:gd name="connsiteY63" fmla="*/ 4470139 h 6858000"/>
              <a:gd name="connsiteX64" fmla="*/ 270485 w 11864830"/>
              <a:gd name="connsiteY64" fmla="*/ 4485380 h 6858000"/>
              <a:gd name="connsiteX65" fmla="*/ 270485 w 11864830"/>
              <a:gd name="connsiteY65" fmla="*/ 4524568 h 6858000"/>
              <a:gd name="connsiteX66" fmla="*/ 427239 w 11864830"/>
              <a:gd name="connsiteY66" fmla="*/ 4524568 h 6858000"/>
              <a:gd name="connsiteX67" fmla="*/ 427239 w 11864830"/>
              <a:gd name="connsiteY67" fmla="*/ 4510634 h 6858000"/>
              <a:gd name="connsiteX68" fmla="*/ 419837 w 11864830"/>
              <a:gd name="connsiteY68" fmla="*/ 4503232 h 6858000"/>
              <a:gd name="connsiteX69" fmla="*/ 409387 w 11864830"/>
              <a:gd name="connsiteY69" fmla="*/ 4478413 h 6858000"/>
              <a:gd name="connsiteX70" fmla="*/ 406774 w 11864830"/>
              <a:gd name="connsiteY70" fmla="*/ 4475800 h 6858000"/>
              <a:gd name="connsiteX71" fmla="*/ 279629 w 11864830"/>
              <a:gd name="connsiteY71" fmla="*/ 4469269 h 6858000"/>
              <a:gd name="connsiteX72" fmla="*/ 459896 w 11864830"/>
              <a:gd name="connsiteY72" fmla="*/ 4385666 h 6858000"/>
              <a:gd name="connsiteX73" fmla="*/ 443350 w 11864830"/>
              <a:gd name="connsiteY73" fmla="*/ 4438789 h 6858000"/>
              <a:gd name="connsiteX74" fmla="*/ 445963 w 11864830"/>
              <a:gd name="connsiteY74" fmla="*/ 4441401 h 6858000"/>
              <a:gd name="connsiteX75" fmla="*/ 470782 w 11864830"/>
              <a:gd name="connsiteY75" fmla="*/ 4451851 h 6858000"/>
              <a:gd name="connsiteX76" fmla="*/ 482539 w 11864830"/>
              <a:gd name="connsiteY76" fmla="*/ 4463608 h 6858000"/>
              <a:gd name="connsiteX77" fmla="*/ 531742 w 11864830"/>
              <a:gd name="connsiteY77" fmla="*/ 4463608 h 6858000"/>
              <a:gd name="connsiteX78" fmla="*/ 531742 w 11864830"/>
              <a:gd name="connsiteY78" fmla="*/ 4424420 h 6858000"/>
              <a:gd name="connsiteX79" fmla="*/ 523904 w 11864830"/>
              <a:gd name="connsiteY79" fmla="*/ 4408744 h 6858000"/>
              <a:gd name="connsiteX80" fmla="*/ 485587 w 11864830"/>
              <a:gd name="connsiteY80" fmla="*/ 4390456 h 6858000"/>
              <a:gd name="connsiteX81" fmla="*/ 459896 w 11864830"/>
              <a:gd name="connsiteY81" fmla="*/ 4385666 h 6858000"/>
              <a:gd name="connsiteX82" fmla="*/ 235651 w 11864830"/>
              <a:gd name="connsiteY82" fmla="*/ 4385666 h 6858000"/>
              <a:gd name="connsiteX83" fmla="*/ 212138 w 11864830"/>
              <a:gd name="connsiteY83" fmla="*/ 4390456 h 6858000"/>
              <a:gd name="connsiteX84" fmla="*/ 173820 w 11864830"/>
              <a:gd name="connsiteY84" fmla="*/ 4408744 h 6858000"/>
              <a:gd name="connsiteX85" fmla="*/ 165982 w 11864830"/>
              <a:gd name="connsiteY85" fmla="*/ 4424420 h 6858000"/>
              <a:gd name="connsiteX86" fmla="*/ 165982 w 11864830"/>
              <a:gd name="connsiteY86" fmla="*/ 4463608 h 6858000"/>
              <a:gd name="connsiteX87" fmla="*/ 260035 w 11864830"/>
              <a:gd name="connsiteY87" fmla="*/ 4463608 h 6858000"/>
              <a:gd name="connsiteX88" fmla="*/ 266566 w 11864830"/>
              <a:gd name="connsiteY88" fmla="*/ 4457077 h 6858000"/>
              <a:gd name="connsiteX89" fmla="*/ 235651 w 11864830"/>
              <a:gd name="connsiteY89" fmla="*/ 4385666 h 6858000"/>
              <a:gd name="connsiteX90" fmla="*/ 347120 w 11864830"/>
              <a:gd name="connsiteY90" fmla="*/ 4318611 h 6858000"/>
              <a:gd name="connsiteX91" fmla="*/ 303142 w 11864830"/>
              <a:gd name="connsiteY91" fmla="*/ 4362589 h 6858000"/>
              <a:gd name="connsiteX92" fmla="*/ 347120 w 11864830"/>
              <a:gd name="connsiteY92" fmla="*/ 4406567 h 6858000"/>
              <a:gd name="connsiteX93" fmla="*/ 391099 w 11864830"/>
              <a:gd name="connsiteY93" fmla="*/ 4362589 h 6858000"/>
              <a:gd name="connsiteX94" fmla="*/ 347120 w 11864830"/>
              <a:gd name="connsiteY94" fmla="*/ 4318611 h 6858000"/>
              <a:gd name="connsiteX95" fmla="*/ 347991 w 11864830"/>
              <a:gd name="connsiteY95" fmla="*/ 4300758 h 6858000"/>
              <a:gd name="connsiteX96" fmla="*/ 427239 w 11864830"/>
              <a:gd name="connsiteY96" fmla="*/ 4380006 h 6858000"/>
              <a:gd name="connsiteX97" fmla="*/ 408516 w 11864830"/>
              <a:gd name="connsiteY97" fmla="*/ 4430951 h 6858000"/>
              <a:gd name="connsiteX98" fmla="*/ 383261 w 11864830"/>
              <a:gd name="connsiteY98" fmla="*/ 4421807 h 6858000"/>
              <a:gd name="connsiteX99" fmla="*/ 347120 w 11864830"/>
              <a:gd name="connsiteY99" fmla="*/ 4416146 h 6858000"/>
              <a:gd name="connsiteX100" fmla="*/ 310980 w 11864830"/>
              <a:gd name="connsiteY100" fmla="*/ 4421807 h 6858000"/>
              <a:gd name="connsiteX101" fmla="*/ 287467 w 11864830"/>
              <a:gd name="connsiteY101" fmla="*/ 4431386 h 6858000"/>
              <a:gd name="connsiteX102" fmla="*/ 296175 w 11864830"/>
              <a:gd name="connsiteY102" fmla="*/ 4319917 h 6858000"/>
              <a:gd name="connsiteX103" fmla="*/ 347991 w 11864830"/>
              <a:gd name="connsiteY103" fmla="*/ 4300758 h 6858000"/>
              <a:gd name="connsiteX104" fmla="*/ 251809 w 11864830"/>
              <a:gd name="connsiteY104" fmla="*/ 4296921 h 6858000"/>
              <a:gd name="connsiteX105" fmla="*/ 211702 w 11864830"/>
              <a:gd name="connsiteY105" fmla="*/ 4313821 h 6858000"/>
              <a:gd name="connsiteX106" fmla="*/ 222588 w 11864830"/>
              <a:gd name="connsiteY106" fmla="*/ 4368249 h 6858000"/>
              <a:gd name="connsiteX107" fmla="*/ 235651 w 11864830"/>
              <a:gd name="connsiteY107" fmla="*/ 4373910 h 6858000"/>
              <a:gd name="connsiteX108" fmla="*/ 266131 w 11864830"/>
              <a:gd name="connsiteY108" fmla="*/ 4302935 h 6858000"/>
              <a:gd name="connsiteX109" fmla="*/ 251809 w 11864830"/>
              <a:gd name="connsiteY109" fmla="*/ 4296921 h 6858000"/>
              <a:gd name="connsiteX110" fmla="*/ 446833 w 11864830"/>
              <a:gd name="connsiteY110" fmla="*/ 4296839 h 6858000"/>
              <a:gd name="connsiteX111" fmla="*/ 430287 w 11864830"/>
              <a:gd name="connsiteY111" fmla="*/ 4303806 h 6858000"/>
              <a:gd name="connsiteX112" fmla="*/ 459896 w 11864830"/>
              <a:gd name="connsiteY112" fmla="*/ 4374345 h 6858000"/>
              <a:gd name="connsiteX113" fmla="*/ 492118 w 11864830"/>
              <a:gd name="connsiteY113" fmla="*/ 4329061 h 6858000"/>
              <a:gd name="connsiteX114" fmla="*/ 446833 w 11864830"/>
              <a:gd name="connsiteY114" fmla="*/ 4296839 h 6858000"/>
              <a:gd name="connsiteX115" fmla="*/ 347556 w 11864830"/>
              <a:gd name="connsiteY115" fmla="*/ 4280293 h 6858000"/>
              <a:gd name="connsiteX116" fmla="*/ 248278 w 11864830"/>
              <a:gd name="connsiteY116" fmla="*/ 4379135 h 6858000"/>
              <a:gd name="connsiteX117" fmla="*/ 347556 w 11864830"/>
              <a:gd name="connsiteY117" fmla="*/ 4479283 h 6858000"/>
              <a:gd name="connsiteX118" fmla="*/ 408516 w 11864830"/>
              <a:gd name="connsiteY118" fmla="*/ 4458818 h 6858000"/>
              <a:gd name="connsiteX119" fmla="*/ 423320 w 11864830"/>
              <a:gd name="connsiteY119" fmla="*/ 4473187 h 6858000"/>
              <a:gd name="connsiteX120" fmla="*/ 429416 w 11864830"/>
              <a:gd name="connsiteY120" fmla="*/ 4494088 h 6858000"/>
              <a:gd name="connsiteX121" fmla="*/ 470782 w 11864830"/>
              <a:gd name="connsiteY121" fmla="*/ 4535454 h 6858000"/>
              <a:gd name="connsiteX122" fmla="*/ 503439 w 11864830"/>
              <a:gd name="connsiteY122" fmla="*/ 4536324 h 6858000"/>
              <a:gd name="connsiteX123" fmla="*/ 504310 w 11864830"/>
              <a:gd name="connsiteY123" fmla="*/ 4503667 h 6858000"/>
              <a:gd name="connsiteX124" fmla="*/ 503004 w 11864830"/>
              <a:gd name="connsiteY124" fmla="*/ 4502361 h 6858000"/>
              <a:gd name="connsiteX125" fmla="*/ 462074 w 11864830"/>
              <a:gd name="connsiteY125" fmla="*/ 4460995 h 6858000"/>
              <a:gd name="connsiteX126" fmla="*/ 441173 w 11864830"/>
              <a:gd name="connsiteY126" fmla="*/ 4454899 h 6858000"/>
              <a:gd name="connsiteX127" fmla="*/ 426368 w 11864830"/>
              <a:gd name="connsiteY127" fmla="*/ 4440530 h 6858000"/>
              <a:gd name="connsiteX128" fmla="*/ 446833 w 11864830"/>
              <a:gd name="connsiteY128" fmla="*/ 4380441 h 6858000"/>
              <a:gd name="connsiteX129" fmla="*/ 347556 w 11864830"/>
              <a:gd name="connsiteY129" fmla="*/ 4280293 h 6858000"/>
              <a:gd name="connsiteX130" fmla="*/ 222985 w 11864830"/>
              <a:gd name="connsiteY130" fmla="*/ 3511512 h 6858000"/>
              <a:gd name="connsiteX131" fmla="*/ 222985 w 11864830"/>
              <a:gd name="connsiteY131" fmla="*/ 3530513 h 6858000"/>
              <a:gd name="connsiteX132" fmla="*/ 298238 w 11864830"/>
              <a:gd name="connsiteY132" fmla="*/ 3530513 h 6858000"/>
              <a:gd name="connsiteX133" fmla="*/ 304537 w 11864830"/>
              <a:gd name="connsiteY133" fmla="*/ 3511512 h 6858000"/>
              <a:gd name="connsiteX134" fmla="*/ 349855 w 11864830"/>
              <a:gd name="connsiteY134" fmla="*/ 3480307 h 6858000"/>
              <a:gd name="connsiteX135" fmla="*/ 359621 w 11864830"/>
              <a:gd name="connsiteY135" fmla="*/ 3484436 h 6858000"/>
              <a:gd name="connsiteX136" fmla="*/ 359896 w 11864830"/>
              <a:gd name="connsiteY136" fmla="*/ 3503533 h 6858000"/>
              <a:gd name="connsiteX137" fmla="*/ 359621 w 11864830"/>
              <a:gd name="connsiteY137" fmla="*/ 3503807 h 6858000"/>
              <a:gd name="connsiteX138" fmla="*/ 336430 w 11864830"/>
              <a:gd name="connsiteY138" fmla="*/ 3511445 h 6858000"/>
              <a:gd name="connsiteX139" fmla="*/ 332340 w 11864830"/>
              <a:gd name="connsiteY139" fmla="*/ 3507355 h 6858000"/>
              <a:gd name="connsiteX140" fmla="*/ 339979 w 11864830"/>
              <a:gd name="connsiteY140" fmla="*/ 3484165 h 6858000"/>
              <a:gd name="connsiteX141" fmla="*/ 349855 w 11864830"/>
              <a:gd name="connsiteY141" fmla="*/ 3480307 h 6858000"/>
              <a:gd name="connsiteX142" fmla="*/ 222985 w 11864830"/>
              <a:gd name="connsiteY142" fmla="*/ 3454509 h 6858000"/>
              <a:gd name="connsiteX143" fmla="*/ 222985 w 11864830"/>
              <a:gd name="connsiteY143" fmla="*/ 3473510 h 6858000"/>
              <a:gd name="connsiteX144" fmla="*/ 315368 w 11864830"/>
              <a:gd name="connsiteY144" fmla="*/ 3473510 h 6858000"/>
              <a:gd name="connsiteX145" fmla="*/ 334331 w 11864830"/>
              <a:gd name="connsiteY145" fmla="*/ 3454509 h 6858000"/>
              <a:gd name="connsiteX146" fmla="*/ 222985 w 11864830"/>
              <a:gd name="connsiteY146" fmla="*/ 3397507 h 6858000"/>
              <a:gd name="connsiteX147" fmla="*/ 222985 w 11864830"/>
              <a:gd name="connsiteY147" fmla="*/ 3416508 h 6858000"/>
              <a:gd name="connsiteX148" fmla="*/ 372371 w 11864830"/>
              <a:gd name="connsiteY148" fmla="*/ 3416508 h 6858000"/>
              <a:gd name="connsiteX149" fmla="*/ 391334 w 11864830"/>
              <a:gd name="connsiteY149" fmla="*/ 3397507 h 6858000"/>
              <a:gd name="connsiteX150" fmla="*/ 464412 w 11864830"/>
              <a:gd name="connsiteY150" fmla="*/ 3344451 h 6858000"/>
              <a:gd name="connsiteX151" fmla="*/ 330455 w 11864830"/>
              <a:gd name="connsiteY151" fmla="*/ 3478707 h 6858000"/>
              <a:gd name="connsiteX152" fmla="*/ 313240 w 11864830"/>
              <a:gd name="connsiteY152" fmla="*/ 3530546 h 6858000"/>
              <a:gd name="connsiteX153" fmla="*/ 365350 w 11864830"/>
              <a:gd name="connsiteY153" fmla="*/ 3513355 h 6858000"/>
              <a:gd name="connsiteX154" fmla="*/ 499335 w 11864830"/>
              <a:gd name="connsiteY154" fmla="*/ 3379399 h 6858000"/>
              <a:gd name="connsiteX155" fmla="*/ 501489 w 11864830"/>
              <a:gd name="connsiteY155" fmla="*/ 3312003 h 6858000"/>
              <a:gd name="connsiteX156" fmla="*/ 493763 w 11864830"/>
              <a:gd name="connsiteY156" fmla="*/ 3315099 h 6858000"/>
              <a:gd name="connsiteX157" fmla="*/ 493587 w 11864830"/>
              <a:gd name="connsiteY157" fmla="*/ 3315276 h 6858000"/>
              <a:gd name="connsiteX158" fmla="*/ 474487 w 11864830"/>
              <a:gd name="connsiteY158" fmla="*/ 3334377 h 6858000"/>
              <a:gd name="connsiteX159" fmla="*/ 509140 w 11864830"/>
              <a:gd name="connsiteY159" fmla="*/ 3369006 h 6858000"/>
              <a:gd name="connsiteX160" fmla="*/ 528236 w 11864830"/>
              <a:gd name="connsiteY160" fmla="*/ 3349910 h 6858000"/>
              <a:gd name="connsiteX161" fmla="*/ 529168 w 11864830"/>
              <a:gd name="connsiteY161" fmla="*/ 3335328 h 6858000"/>
              <a:gd name="connsiteX162" fmla="*/ 528511 w 11864830"/>
              <a:gd name="connsiteY162" fmla="*/ 3334647 h 6858000"/>
              <a:gd name="connsiteX163" fmla="*/ 509140 w 11864830"/>
              <a:gd name="connsiteY163" fmla="*/ 3315276 h 6858000"/>
              <a:gd name="connsiteX164" fmla="*/ 501489 w 11864830"/>
              <a:gd name="connsiteY164" fmla="*/ 3312003 h 6858000"/>
              <a:gd name="connsiteX165" fmla="*/ 313240 w 11864830"/>
              <a:gd name="connsiteY165" fmla="*/ 3278751 h 6858000"/>
              <a:gd name="connsiteX166" fmla="*/ 327491 w 11864830"/>
              <a:gd name="connsiteY166" fmla="*/ 3293002 h 6858000"/>
              <a:gd name="connsiteX167" fmla="*/ 313240 w 11864830"/>
              <a:gd name="connsiteY167" fmla="*/ 3307253 h 6858000"/>
              <a:gd name="connsiteX168" fmla="*/ 298989 w 11864830"/>
              <a:gd name="connsiteY168" fmla="*/ 3293002 h 6858000"/>
              <a:gd name="connsiteX169" fmla="*/ 303094 w 11864830"/>
              <a:gd name="connsiteY169" fmla="*/ 3282856 h 6858000"/>
              <a:gd name="connsiteX170" fmla="*/ 313240 w 11864830"/>
              <a:gd name="connsiteY170" fmla="*/ 3278751 h 6858000"/>
              <a:gd name="connsiteX171" fmla="*/ 284738 w 11864830"/>
              <a:gd name="connsiteY171" fmla="*/ 3259750 h 6858000"/>
              <a:gd name="connsiteX172" fmla="*/ 265737 w 11864830"/>
              <a:gd name="connsiteY172" fmla="*/ 3278751 h 6858000"/>
              <a:gd name="connsiteX173" fmla="*/ 265737 w 11864830"/>
              <a:gd name="connsiteY173" fmla="*/ 3288252 h 6858000"/>
              <a:gd name="connsiteX174" fmla="*/ 184983 w 11864830"/>
              <a:gd name="connsiteY174" fmla="*/ 3288252 h 6858000"/>
              <a:gd name="connsiteX175" fmla="*/ 165982 w 11864830"/>
              <a:gd name="connsiteY175" fmla="*/ 3307253 h 6858000"/>
              <a:gd name="connsiteX176" fmla="*/ 165982 w 11864830"/>
              <a:gd name="connsiteY176" fmla="*/ 3620767 h 6858000"/>
              <a:gd name="connsiteX177" fmla="*/ 184983 w 11864830"/>
              <a:gd name="connsiteY177" fmla="*/ 3639768 h 6858000"/>
              <a:gd name="connsiteX178" fmla="*/ 441496 w 11864830"/>
              <a:gd name="connsiteY178" fmla="*/ 3639768 h 6858000"/>
              <a:gd name="connsiteX179" fmla="*/ 460497 w 11864830"/>
              <a:gd name="connsiteY179" fmla="*/ 3620767 h 6858000"/>
              <a:gd name="connsiteX180" fmla="*/ 460497 w 11864830"/>
              <a:gd name="connsiteY180" fmla="*/ 3438359 h 6858000"/>
              <a:gd name="connsiteX181" fmla="*/ 431996 w 11864830"/>
              <a:gd name="connsiteY181" fmla="*/ 3466860 h 6858000"/>
              <a:gd name="connsiteX182" fmla="*/ 431996 w 11864830"/>
              <a:gd name="connsiteY182" fmla="*/ 3611267 h 6858000"/>
              <a:gd name="connsiteX183" fmla="*/ 194484 w 11864830"/>
              <a:gd name="connsiteY183" fmla="*/ 3611267 h 6858000"/>
              <a:gd name="connsiteX184" fmla="*/ 194484 w 11864830"/>
              <a:gd name="connsiteY184" fmla="*/ 3316753 h 6858000"/>
              <a:gd name="connsiteX185" fmla="*/ 246736 w 11864830"/>
              <a:gd name="connsiteY185" fmla="*/ 3316753 h 6858000"/>
              <a:gd name="connsiteX186" fmla="*/ 246736 w 11864830"/>
              <a:gd name="connsiteY186" fmla="*/ 3345254 h 6858000"/>
              <a:gd name="connsiteX187" fmla="*/ 379743 w 11864830"/>
              <a:gd name="connsiteY187" fmla="*/ 3345254 h 6858000"/>
              <a:gd name="connsiteX188" fmla="*/ 379743 w 11864830"/>
              <a:gd name="connsiteY188" fmla="*/ 3316753 h 6858000"/>
              <a:gd name="connsiteX189" fmla="*/ 431996 w 11864830"/>
              <a:gd name="connsiteY189" fmla="*/ 3316753 h 6858000"/>
              <a:gd name="connsiteX190" fmla="*/ 431996 w 11864830"/>
              <a:gd name="connsiteY190" fmla="*/ 3356760 h 6858000"/>
              <a:gd name="connsiteX191" fmla="*/ 454322 w 11864830"/>
              <a:gd name="connsiteY191" fmla="*/ 3334377 h 6858000"/>
              <a:gd name="connsiteX192" fmla="*/ 455134 w 11864830"/>
              <a:gd name="connsiteY192" fmla="*/ 3333564 h 6858000"/>
              <a:gd name="connsiteX193" fmla="*/ 460497 w 11864830"/>
              <a:gd name="connsiteY193" fmla="*/ 3328201 h 6858000"/>
              <a:gd name="connsiteX194" fmla="*/ 460497 w 11864830"/>
              <a:gd name="connsiteY194" fmla="*/ 3307253 h 6858000"/>
              <a:gd name="connsiteX195" fmla="*/ 441496 w 11864830"/>
              <a:gd name="connsiteY195" fmla="*/ 3288252 h 6858000"/>
              <a:gd name="connsiteX196" fmla="*/ 360742 w 11864830"/>
              <a:gd name="connsiteY196" fmla="*/ 3288252 h 6858000"/>
              <a:gd name="connsiteX197" fmla="*/ 360742 w 11864830"/>
              <a:gd name="connsiteY197" fmla="*/ 3278751 h 6858000"/>
              <a:gd name="connsiteX198" fmla="*/ 341741 w 11864830"/>
              <a:gd name="connsiteY198" fmla="*/ 3259750 h 6858000"/>
              <a:gd name="connsiteX199" fmla="*/ 401114 w 11864830"/>
              <a:gd name="connsiteY199" fmla="*/ 2520059 h 6858000"/>
              <a:gd name="connsiteX200" fmla="*/ 453365 w 11864830"/>
              <a:gd name="connsiteY200" fmla="*/ 2520059 h 6858000"/>
              <a:gd name="connsiteX201" fmla="*/ 453365 w 11864830"/>
              <a:gd name="connsiteY201" fmla="*/ 2572311 h 6858000"/>
              <a:gd name="connsiteX202" fmla="*/ 401114 w 11864830"/>
              <a:gd name="connsiteY202" fmla="*/ 2572311 h 6858000"/>
              <a:gd name="connsiteX203" fmla="*/ 244360 w 11864830"/>
              <a:gd name="connsiteY203" fmla="*/ 2520059 h 6858000"/>
              <a:gd name="connsiteX204" fmla="*/ 296611 w 11864830"/>
              <a:gd name="connsiteY204" fmla="*/ 2520059 h 6858000"/>
              <a:gd name="connsiteX205" fmla="*/ 296611 w 11864830"/>
              <a:gd name="connsiteY205" fmla="*/ 2572311 h 6858000"/>
              <a:gd name="connsiteX206" fmla="*/ 244360 w 11864830"/>
              <a:gd name="connsiteY206" fmla="*/ 2572311 h 6858000"/>
              <a:gd name="connsiteX207" fmla="*/ 348863 w 11864830"/>
              <a:gd name="connsiteY207" fmla="*/ 2375497 h 6858000"/>
              <a:gd name="connsiteX208" fmla="*/ 218234 w 11864830"/>
              <a:gd name="connsiteY208" fmla="*/ 2499594 h 6858000"/>
              <a:gd name="connsiteX209" fmla="*/ 218234 w 11864830"/>
              <a:gd name="connsiteY209" fmla="*/ 2628916 h 6858000"/>
              <a:gd name="connsiteX210" fmla="*/ 322737 w 11864830"/>
              <a:gd name="connsiteY210" fmla="*/ 2628916 h 6858000"/>
              <a:gd name="connsiteX211" fmla="*/ 322737 w 11864830"/>
              <a:gd name="connsiteY211" fmla="*/ 2520059 h 6858000"/>
              <a:gd name="connsiteX212" fmla="*/ 374988 w 11864830"/>
              <a:gd name="connsiteY212" fmla="*/ 2520059 h 6858000"/>
              <a:gd name="connsiteX213" fmla="*/ 374988 w 11864830"/>
              <a:gd name="connsiteY213" fmla="*/ 2628916 h 6858000"/>
              <a:gd name="connsiteX214" fmla="*/ 479491 w 11864830"/>
              <a:gd name="connsiteY214" fmla="*/ 2628916 h 6858000"/>
              <a:gd name="connsiteX215" fmla="*/ 479491 w 11864830"/>
              <a:gd name="connsiteY215" fmla="*/ 2499594 h 6858000"/>
              <a:gd name="connsiteX216" fmla="*/ 348863 w 11864830"/>
              <a:gd name="connsiteY216" fmla="*/ 2315408 h 6858000"/>
              <a:gd name="connsiteX217" fmla="*/ 165983 w 11864830"/>
              <a:gd name="connsiteY217" fmla="*/ 2489580 h 6858000"/>
              <a:gd name="connsiteX218" fmla="*/ 185577 w 11864830"/>
              <a:gd name="connsiteY218" fmla="*/ 2506126 h 6858000"/>
              <a:gd name="connsiteX219" fmla="*/ 348863 w 11864830"/>
              <a:gd name="connsiteY219" fmla="*/ 2351113 h 6858000"/>
              <a:gd name="connsiteX220" fmla="*/ 512148 w 11864830"/>
              <a:gd name="connsiteY220" fmla="*/ 2506126 h 6858000"/>
              <a:gd name="connsiteX221" fmla="*/ 531743 w 11864830"/>
              <a:gd name="connsiteY221" fmla="*/ 2489580 h 6858000"/>
              <a:gd name="connsiteX222" fmla="*/ 453365 w 11864830"/>
              <a:gd name="connsiteY222" fmla="*/ 2414686 h 6858000"/>
              <a:gd name="connsiteX223" fmla="*/ 453365 w 11864830"/>
              <a:gd name="connsiteY223" fmla="*/ 2341534 h 6858000"/>
              <a:gd name="connsiteX224" fmla="*/ 418531 w 11864830"/>
              <a:gd name="connsiteY224" fmla="*/ 2341534 h 6858000"/>
              <a:gd name="connsiteX225" fmla="*/ 418531 w 11864830"/>
              <a:gd name="connsiteY225" fmla="*/ 2381593 h 6858000"/>
              <a:gd name="connsiteX226" fmla="*/ 320878 w 11864830"/>
              <a:gd name="connsiteY226" fmla="*/ 396523 h 6858000"/>
              <a:gd name="connsiteX227" fmla="*/ 320878 w 11864830"/>
              <a:gd name="connsiteY227" fmla="*/ 432688 h 6858000"/>
              <a:gd name="connsiteX228" fmla="*/ 412317 w 11864830"/>
              <a:gd name="connsiteY228" fmla="*/ 432688 h 6858000"/>
              <a:gd name="connsiteX229" fmla="*/ 412317 w 11864830"/>
              <a:gd name="connsiteY229" fmla="*/ 396523 h 6858000"/>
              <a:gd name="connsiteX230" fmla="*/ 275158 w 11864830"/>
              <a:gd name="connsiteY230" fmla="*/ 323165 h 6858000"/>
              <a:gd name="connsiteX231" fmla="*/ 275158 w 11864830"/>
              <a:gd name="connsiteY231" fmla="*/ 359331 h 6858000"/>
              <a:gd name="connsiteX232" fmla="*/ 458038 w 11864830"/>
              <a:gd name="connsiteY232" fmla="*/ 359331 h 6858000"/>
              <a:gd name="connsiteX233" fmla="*/ 458038 w 11864830"/>
              <a:gd name="connsiteY233" fmla="*/ 323165 h 6858000"/>
              <a:gd name="connsiteX234" fmla="*/ 229438 w 11864830"/>
              <a:gd name="connsiteY234" fmla="*/ 249808 h 6858000"/>
              <a:gd name="connsiteX235" fmla="*/ 229438 w 11864830"/>
              <a:gd name="connsiteY235" fmla="*/ 285973 h 6858000"/>
              <a:gd name="connsiteX236" fmla="*/ 503758 w 11864830"/>
              <a:gd name="connsiteY236" fmla="*/ 285973 h 6858000"/>
              <a:gd name="connsiteX237" fmla="*/ 503758 w 11864830"/>
              <a:gd name="connsiteY237" fmla="*/ 249808 h 6858000"/>
              <a:gd name="connsiteX238" fmla="*/ 971175 w 11864830"/>
              <a:gd name="connsiteY238" fmla="*/ 123826 h 6858000"/>
              <a:gd name="connsiteX239" fmla="*/ 690036 w 11864830"/>
              <a:gd name="connsiteY239" fmla="*/ 404964 h 6858000"/>
              <a:gd name="connsiteX240" fmla="*/ 690036 w 11864830"/>
              <a:gd name="connsiteY240" fmla="*/ 6453037 h 6858000"/>
              <a:gd name="connsiteX241" fmla="*/ 971175 w 11864830"/>
              <a:gd name="connsiteY241" fmla="*/ 6734175 h 6858000"/>
              <a:gd name="connsiteX242" fmla="*/ 11437511 w 11864830"/>
              <a:gd name="connsiteY242" fmla="*/ 6734175 h 6858000"/>
              <a:gd name="connsiteX243" fmla="*/ 11718649 w 11864830"/>
              <a:gd name="connsiteY243" fmla="*/ 6453037 h 6858000"/>
              <a:gd name="connsiteX244" fmla="*/ 11718649 w 11864830"/>
              <a:gd name="connsiteY244" fmla="*/ 404964 h 6858000"/>
              <a:gd name="connsiteX245" fmla="*/ 11437511 w 11864830"/>
              <a:gd name="connsiteY245" fmla="*/ 123826 h 6858000"/>
              <a:gd name="connsiteX246" fmla="*/ 291671 w 11864830"/>
              <a:gd name="connsiteY246" fmla="*/ 0 h 6858000"/>
              <a:gd name="connsiteX247" fmla="*/ 11573159 w 11864830"/>
              <a:gd name="connsiteY247" fmla="*/ 0 h 6858000"/>
              <a:gd name="connsiteX248" fmla="*/ 11864830 w 11864830"/>
              <a:gd name="connsiteY248" fmla="*/ 291671 h 6858000"/>
              <a:gd name="connsiteX249" fmla="*/ 11864830 w 11864830"/>
              <a:gd name="connsiteY249" fmla="*/ 6566329 h 6858000"/>
              <a:gd name="connsiteX250" fmla="*/ 11573159 w 11864830"/>
              <a:gd name="connsiteY250" fmla="*/ 6858000 h 6858000"/>
              <a:gd name="connsiteX251" fmla="*/ 291671 w 11864830"/>
              <a:gd name="connsiteY251" fmla="*/ 6858000 h 6858000"/>
              <a:gd name="connsiteX252" fmla="*/ 0 w 11864830"/>
              <a:gd name="connsiteY252" fmla="*/ 6566329 h 6858000"/>
              <a:gd name="connsiteX253" fmla="*/ 0 w 11864830"/>
              <a:gd name="connsiteY253" fmla="*/ 291671 h 6858000"/>
              <a:gd name="connsiteX254" fmla="*/ 291671 w 11864830"/>
              <a:gd name="connsiteY25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1864830" h="6858000">
                <a:moveTo>
                  <a:pt x="282898" y="6269820"/>
                </a:moveTo>
                <a:lnTo>
                  <a:pt x="282898" y="6362716"/>
                </a:lnTo>
                <a:lnTo>
                  <a:pt x="313499" y="6362716"/>
                </a:lnTo>
                <a:lnTo>
                  <a:pt x="313499" y="6269820"/>
                </a:lnTo>
                <a:close/>
                <a:moveTo>
                  <a:pt x="394768" y="6267179"/>
                </a:moveTo>
                <a:cubicBezTo>
                  <a:pt x="391549" y="6267179"/>
                  <a:pt x="388498" y="6267619"/>
                  <a:pt x="385615" y="6268499"/>
                </a:cubicBezTo>
                <a:cubicBezTo>
                  <a:pt x="382731" y="6269380"/>
                  <a:pt x="380089" y="6270503"/>
                  <a:pt x="377691" y="6271869"/>
                </a:cubicBezTo>
                <a:cubicBezTo>
                  <a:pt x="375293" y="6273235"/>
                  <a:pt x="373182" y="6274890"/>
                  <a:pt x="371361" y="6276833"/>
                </a:cubicBezTo>
                <a:cubicBezTo>
                  <a:pt x="369540" y="6278776"/>
                  <a:pt x="368083" y="6280719"/>
                  <a:pt x="366990" y="6282661"/>
                </a:cubicBezTo>
                <a:lnTo>
                  <a:pt x="366626" y="6282661"/>
                </a:lnTo>
                <a:lnTo>
                  <a:pt x="366626" y="6269820"/>
                </a:lnTo>
                <a:lnTo>
                  <a:pt x="336934" y="6269820"/>
                </a:lnTo>
                <a:lnTo>
                  <a:pt x="336934" y="6362716"/>
                </a:lnTo>
                <a:lnTo>
                  <a:pt x="367718" y="6362716"/>
                </a:lnTo>
                <a:lnTo>
                  <a:pt x="367718" y="6312352"/>
                </a:lnTo>
                <a:cubicBezTo>
                  <a:pt x="367718" y="6309741"/>
                  <a:pt x="368067" y="6307221"/>
                  <a:pt x="368765" y="6304793"/>
                </a:cubicBezTo>
                <a:cubicBezTo>
                  <a:pt x="369463" y="6302364"/>
                  <a:pt x="370495" y="6300224"/>
                  <a:pt x="371862" y="6298372"/>
                </a:cubicBezTo>
                <a:cubicBezTo>
                  <a:pt x="373228" y="6296520"/>
                  <a:pt x="374929" y="6295063"/>
                  <a:pt x="376962" y="6294000"/>
                </a:cubicBezTo>
                <a:cubicBezTo>
                  <a:pt x="378995" y="6292938"/>
                  <a:pt x="381380" y="6292406"/>
                  <a:pt x="384112" y="6292406"/>
                </a:cubicBezTo>
                <a:cubicBezTo>
                  <a:pt x="386844" y="6292406"/>
                  <a:pt x="389121" y="6292938"/>
                  <a:pt x="390941" y="6294000"/>
                </a:cubicBezTo>
                <a:cubicBezTo>
                  <a:pt x="392764" y="6295063"/>
                  <a:pt x="394160" y="6296490"/>
                  <a:pt x="395131" y="6298281"/>
                </a:cubicBezTo>
                <a:cubicBezTo>
                  <a:pt x="396103" y="6300072"/>
                  <a:pt x="396817" y="6302151"/>
                  <a:pt x="397272" y="6304519"/>
                </a:cubicBezTo>
                <a:cubicBezTo>
                  <a:pt x="397727" y="6306887"/>
                  <a:pt x="397955" y="6309377"/>
                  <a:pt x="397955" y="6311987"/>
                </a:cubicBezTo>
                <a:lnTo>
                  <a:pt x="397955" y="6362716"/>
                </a:lnTo>
                <a:lnTo>
                  <a:pt x="428738" y="6362716"/>
                </a:lnTo>
                <a:lnTo>
                  <a:pt x="428738" y="6305248"/>
                </a:lnTo>
                <a:cubicBezTo>
                  <a:pt x="428738" y="6300634"/>
                  <a:pt x="428145" y="6296034"/>
                  <a:pt x="426962" y="6291450"/>
                </a:cubicBezTo>
                <a:cubicBezTo>
                  <a:pt x="425778" y="6286866"/>
                  <a:pt x="423850" y="6282798"/>
                  <a:pt x="421178" y="6279246"/>
                </a:cubicBezTo>
                <a:cubicBezTo>
                  <a:pt x="418508" y="6275694"/>
                  <a:pt x="414986" y="6272795"/>
                  <a:pt x="410613" y="6270549"/>
                </a:cubicBezTo>
                <a:cubicBezTo>
                  <a:pt x="406243" y="6268302"/>
                  <a:pt x="400961" y="6267179"/>
                  <a:pt x="394768" y="6267179"/>
                </a:cubicBezTo>
                <a:close/>
                <a:moveTo>
                  <a:pt x="298197" y="6223372"/>
                </a:moveTo>
                <a:cubicBezTo>
                  <a:pt x="295708" y="6223372"/>
                  <a:pt x="293417" y="6223843"/>
                  <a:pt x="291322" y="6224784"/>
                </a:cubicBezTo>
                <a:cubicBezTo>
                  <a:pt x="289228" y="6225725"/>
                  <a:pt x="287361" y="6226939"/>
                  <a:pt x="285721" y="6228427"/>
                </a:cubicBezTo>
                <a:cubicBezTo>
                  <a:pt x="284082" y="6229914"/>
                  <a:pt x="282837" y="6231690"/>
                  <a:pt x="281987" y="6233755"/>
                </a:cubicBezTo>
                <a:cubicBezTo>
                  <a:pt x="281136" y="6235819"/>
                  <a:pt x="280712" y="6237944"/>
                  <a:pt x="280712" y="6240130"/>
                </a:cubicBezTo>
                <a:cubicBezTo>
                  <a:pt x="280712" y="6244744"/>
                  <a:pt x="282381" y="6248706"/>
                  <a:pt x="285721" y="6252015"/>
                </a:cubicBezTo>
                <a:cubicBezTo>
                  <a:pt x="289061" y="6255324"/>
                  <a:pt x="293219" y="6256979"/>
                  <a:pt x="298197" y="6256979"/>
                </a:cubicBezTo>
                <a:cubicBezTo>
                  <a:pt x="300566" y="6256979"/>
                  <a:pt x="302843" y="6256538"/>
                  <a:pt x="305028" y="6255658"/>
                </a:cubicBezTo>
                <a:cubicBezTo>
                  <a:pt x="307215" y="6254778"/>
                  <a:pt x="309082" y="6253594"/>
                  <a:pt x="310629" y="6252106"/>
                </a:cubicBezTo>
                <a:cubicBezTo>
                  <a:pt x="312178" y="6250618"/>
                  <a:pt x="313423" y="6248843"/>
                  <a:pt x="314363" y="6246778"/>
                </a:cubicBezTo>
                <a:cubicBezTo>
                  <a:pt x="315305" y="6244714"/>
                  <a:pt x="315776" y="6242498"/>
                  <a:pt x="315776" y="6240130"/>
                </a:cubicBezTo>
                <a:cubicBezTo>
                  <a:pt x="315776" y="6237823"/>
                  <a:pt x="315305" y="6235637"/>
                  <a:pt x="314363" y="6233572"/>
                </a:cubicBezTo>
                <a:cubicBezTo>
                  <a:pt x="313423" y="6231508"/>
                  <a:pt x="312178" y="6229732"/>
                  <a:pt x="310629" y="6228245"/>
                </a:cubicBezTo>
                <a:cubicBezTo>
                  <a:pt x="309082" y="6226757"/>
                  <a:pt x="307215" y="6225573"/>
                  <a:pt x="305028" y="6224693"/>
                </a:cubicBezTo>
                <a:cubicBezTo>
                  <a:pt x="302843" y="6223812"/>
                  <a:pt x="300566" y="6223372"/>
                  <a:pt x="298197" y="6223372"/>
                </a:cubicBezTo>
                <a:close/>
                <a:moveTo>
                  <a:pt x="276021" y="6179881"/>
                </a:moveTo>
                <a:lnTo>
                  <a:pt x="434853" y="6179881"/>
                </a:lnTo>
                <a:cubicBezTo>
                  <a:pt x="456783" y="6179881"/>
                  <a:pt x="474562" y="6197660"/>
                  <a:pt x="474562" y="6219591"/>
                </a:cubicBezTo>
                <a:lnTo>
                  <a:pt x="474562" y="6378422"/>
                </a:lnTo>
                <a:cubicBezTo>
                  <a:pt x="474562" y="6400353"/>
                  <a:pt x="456783" y="6418131"/>
                  <a:pt x="434853" y="6418131"/>
                </a:cubicBezTo>
                <a:lnTo>
                  <a:pt x="276021" y="6418131"/>
                </a:lnTo>
                <a:cubicBezTo>
                  <a:pt x="254091" y="6418131"/>
                  <a:pt x="236312" y="6400353"/>
                  <a:pt x="236312" y="6378422"/>
                </a:cubicBezTo>
                <a:lnTo>
                  <a:pt x="236312" y="6219591"/>
                </a:lnTo>
                <a:cubicBezTo>
                  <a:pt x="236312" y="6197660"/>
                  <a:pt x="254091" y="6179881"/>
                  <a:pt x="276021" y="6179881"/>
                </a:cubicBezTo>
                <a:close/>
                <a:moveTo>
                  <a:pt x="252775" y="6145012"/>
                </a:moveTo>
                <a:cubicBezTo>
                  <a:pt x="224425" y="6145012"/>
                  <a:pt x="201443" y="6167995"/>
                  <a:pt x="201443" y="6196345"/>
                </a:cubicBezTo>
                <a:lnTo>
                  <a:pt x="201443" y="6401668"/>
                </a:lnTo>
                <a:cubicBezTo>
                  <a:pt x="201443" y="6430018"/>
                  <a:pt x="224425" y="6453000"/>
                  <a:pt x="252775" y="6453000"/>
                </a:cubicBezTo>
                <a:lnTo>
                  <a:pt x="458099" y="6453000"/>
                </a:lnTo>
                <a:cubicBezTo>
                  <a:pt x="486449" y="6453000"/>
                  <a:pt x="509431" y="6430018"/>
                  <a:pt x="509431" y="6401668"/>
                </a:cubicBezTo>
                <a:lnTo>
                  <a:pt x="509431" y="6196345"/>
                </a:lnTo>
                <a:cubicBezTo>
                  <a:pt x="509431" y="6167995"/>
                  <a:pt x="486449" y="6145012"/>
                  <a:pt x="458099" y="6145012"/>
                </a:cubicBezTo>
                <a:close/>
                <a:moveTo>
                  <a:pt x="279629" y="4469269"/>
                </a:moveTo>
                <a:lnTo>
                  <a:pt x="278323" y="4470139"/>
                </a:lnTo>
                <a:cubicBezTo>
                  <a:pt x="273533" y="4473623"/>
                  <a:pt x="270485" y="4479283"/>
                  <a:pt x="270485" y="4485380"/>
                </a:cubicBezTo>
                <a:lnTo>
                  <a:pt x="270485" y="4524568"/>
                </a:lnTo>
                <a:lnTo>
                  <a:pt x="427239" y="4524568"/>
                </a:lnTo>
                <a:lnTo>
                  <a:pt x="427239" y="4510634"/>
                </a:lnTo>
                <a:lnTo>
                  <a:pt x="419837" y="4503232"/>
                </a:lnTo>
                <a:cubicBezTo>
                  <a:pt x="413306" y="4496700"/>
                  <a:pt x="409387" y="4487556"/>
                  <a:pt x="409387" y="4478413"/>
                </a:cubicBezTo>
                <a:lnTo>
                  <a:pt x="406774" y="4475800"/>
                </a:lnTo>
                <a:cubicBezTo>
                  <a:pt x="367150" y="4500184"/>
                  <a:pt x="316640" y="4497572"/>
                  <a:pt x="279629" y="4469269"/>
                </a:cubicBezTo>
                <a:close/>
                <a:moveTo>
                  <a:pt x="459896" y="4385666"/>
                </a:moveTo>
                <a:cubicBezTo>
                  <a:pt x="459025" y="4404390"/>
                  <a:pt x="453365" y="4422678"/>
                  <a:pt x="443350" y="4438789"/>
                </a:cubicBezTo>
                <a:lnTo>
                  <a:pt x="445963" y="4441401"/>
                </a:lnTo>
                <a:cubicBezTo>
                  <a:pt x="455107" y="4441401"/>
                  <a:pt x="464251" y="4445320"/>
                  <a:pt x="470782" y="4451851"/>
                </a:cubicBezTo>
                <a:lnTo>
                  <a:pt x="482539" y="4463608"/>
                </a:lnTo>
                <a:lnTo>
                  <a:pt x="531742" y="4463608"/>
                </a:lnTo>
                <a:lnTo>
                  <a:pt x="531742" y="4424420"/>
                </a:lnTo>
                <a:cubicBezTo>
                  <a:pt x="531742" y="4418324"/>
                  <a:pt x="529130" y="4412228"/>
                  <a:pt x="523904" y="4408744"/>
                </a:cubicBezTo>
                <a:cubicBezTo>
                  <a:pt x="512583" y="4400036"/>
                  <a:pt x="499520" y="4393504"/>
                  <a:pt x="485587" y="4390456"/>
                </a:cubicBezTo>
                <a:cubicBezTo>
                  <a:pt x="477313" y="4387844"/>
                  <a:pt x="468605" y="4386537"/>
                  <a:pt x="459896" y="4385666"/>
                </a:cubicBezTo>
                <a:close/>
                <a:moveTo>
                  <a:pt x="235651" y="4385666"/>
                </a:moveTo>
                <a:cubicBezTo>
                  <a:pt x="227813" y="4386537"/>
                  <a:pt x="219975" y="4387844"/>
                  <a:pt x="212138" y="4390456"/>
                </a:cubicBezTo>
                <a:cubicBezTo>
                  <a:pt x="198640" y="4394375"/>
                  <a:pt x="185577" y="4400907"/>
                  <a:pt x="173820" y="4408744"/>
                </a:cubicBezTo>
                <a:cubicBezTo>
                  <a:pt x="168595" y="4412228"/>
                  <a:pt x="165982" y="4418324"/>
                  <a:pt x="165982" y="4424420"/>
                </a:cubicBezTo>
                <a:lnTo>
                  <a:pt x="165982" y="4463608"/>
                </a:lnTo>
                <a:lnTo>
                  <a:pt x="260035" y="4463608"/>
                </a:lnTo>
                <a:cubicBezTo>
                  <a:pt x="261777" y="4460996"/>
                  <a:pt x="263954" y="4458818"/>
                  <a:pt x="266566" y="4457077"/>
                </a:cubicBezTo>
                <a:cubicBezTo>
                  <a:pt x="247843" y="4437483"/>
                  <a:pt x="236957" y="4412228"/>
                  <a:pt x="235651" y="4385666"/>
                </a:cubicBezTo>
                <a:close/>
                <a:moveTo>
                  <a:pt x="347120" y="4318611"/>
                </a:moveTo>
                <a:cubicBezTo>
                  <a:pt x="322831" y="4318611"/>
                  <a:pt x="303142" y="4338300"/>
                  <a:pt x="303142" y="4362589"/>
                </a:cubicBezTo>
                <a:cubicBezTo>
                  <a:pt x="303142" y="4386877"/>
                  <a:pt x="322831" y="4406567"/>
                  <a:pt x="347120" y="4406567"/>
                </a:cubicBezTo>
                <a:cubicBezTo>
                  <a:pt x="371409" y="4406567"/>
                  <a:pt x="391099" y="4386877"/>
                  <a:pt x="391099" y="4362589"/>
                </a:cubicBezTo>
                <a:cubicBezTo>
                  <a:pt x="391099" y="4338300"/>
                  <a:pt x="371409" y="4318611"/>
                  <a:pt x="347120" y="4318611"/>
                </a:cubicBezTo>
                <a:close/>
                <a:moveTo>
                  <a:pt x="347991" y="4300758"/>
                </a:moveTo>
                <a:cubicBezTo>
                  <a:pt x="391969" y="4300758"/>
                  <a:pt x="427239" y="4336028"/>
                  <a:pt x="427239" y="4380006"/>
                </a:cubicBezTo>
                <a:cubicBezTo>
                  <a:pt x="427239" y="4398729"/>
                  <a:pt x="420708" y="4417017"/>
                  <a:pt x="408516" y="4430951"/>
                </a:cubicBezTo>
                <a:cubicBezTo>
                  <a:pt x="400243" y="4427032"/>
                  <a:pt x="391969" y="4423984"/>
                  <a:pt x="383261" y="4421807"/>
                </a:cubicBezTo>
                <a:cubicBezTo>
                  <a:pt x="371504" y="4418323"/>
                  <a:pt x="359313" y="4416146"/>
                  <a:pt x="347120" y="4416146"/>
                </a:cubicBezTo>
                <a:cubicBezTo>
                  <a:pt x="334928" y="4416146"/>
                  <a:pt x="322736" y="4418323"/>
                  <a:pt x="310980" y="4421807"/>
                </a:cubicBezTo>
                <a:cubicBezTo>
                  <a:pt x="302707" y="4423984"/>
                  <a:pt x="294869" y="4427032"/>
                  <a:pt x="287467" y="4431386"/>
                </a:cubicBezTo>
                <a:cubicBezTo>
                  <a:pt x="259164" y="4398294"/>
                  <a:pt x="263083" y="4348220"/>
                  <a:pt x="296175" y="4319917"/>
                </a:cubicBezTo>
                <a:cubicBezTo>
                  <a:pt x="310544" y="4307289"/>
                  <a:pt x="328832" y="4300758"/>
                  <a:pt x="347991" y="4300758"/>
                </a:cubicBezTo>
                <a:close/>
                <a:moveTo>
                  <a:pt x="251809" y="4296921"/>
                </a:moveTo>
                <a:cubicBezTo>
                  <a:pt x="236848" y="4293982"/>
                  <a:pt x="220846" y="4300105"/>
                  <a:pt x="211702" y="4313821"/>
                </a:cubicBezTo>
                <a:cubicBezTo>
                  <a:pt x="199510" y="4332109"/>
                  <a:pt x="204300" y="4356057"/>
                  <a:pt x="222588" y="4368249"/>
                </a:cubicBezTo>
                <a:cubicBezTo>
                  <a:pt x="226507" y="4370862"/>
                  <a:pt x="230861" y="4372604"/>
                  <a:pt x="235651" y="4373910"/>
                </a:cubicBezTo>
                <a:cubicBezTo>
                  <a:pt x="236957" y="4347349"/>
                  <a:pt x="247843" y="4322530"/>
                  <a:pt x="266131" y="4302935"/>
                </a:cubicBezTo>
                <a:cubicBezTo>
                  <a:pt x="261668" y="4299887"/>
                  <a:pt x="256796" y="4297901"/>
                  <a:pt x="251809" y="4296921"/>
                </a:cubicBezTo>
                <a:close/>
                <a:moveTo>
                  <a:pt x="446833" y="4296839"/>
                </a:moveTo>
                <a:cubicBezTo>
                  <a:pt x="440737" y="4297710"/>
                  <a:pt x="435077" y="4300323"/>
                  <a:pt x="430287" y="4303806"/>
                </a:cubicBezTo>
                <a:cubicBezTo>
                  <a:pt x="448140" y="4322965"/>
                  <a:pt x="458590" y="4347784"/>
                  <a:pt x="459896" y="4374345"/>
                </a:cubicBezTo>
                <a:cubicBezTo>
                  <a:pt x="481232" y="4370862"/>
                  <a:pt x="495601" y="4350397"/>
                  <a:pt x="492118" y="4329061"/>
                </a:cubicBezTo>
                <a:cubicBezTo>
                  <a:pt x="488635" y="4307725"/>
                  <a:pt x="468170" y="4293356"/>
                  <a:pt x="446833" y="4296839"/>
                </a:cubicBezTo>
                <a:close/>
                <a:moveTo>
                  <a:pt x="347556" y="4280293"/>
                </a:moveTo>
                <a:cubicBezTo>
                  <a:pt x="292256" y="4279857"/>
                  <a:pt x="248278" y="4324271"/>
                  <a:pt x="248278" y="4379135"/>
                </a:cubicBezTo>
                <a:cubicBezTo>
                  <a:pt x="248278" y="4433999"/>
                  <a:pt x="292256" y="4478848"/>
                  <a:pt x="347556" y="4479283"/>
                </a:cubicBezTo>
                <a:cubicBezTo>
                  <a:pt x="369327" y="4479283"/>
                  <a:pt x="390663" y="4472316"/>
                  <a:pt x="408516" y="4458818"/>
                </a:cubicBezTo>
                <a:lnTo>
                  <a:pt x="423320" y="4473187"/>
                </a:lnTo>
                <a:cubicBezTo>
                  <a:pt x="422014" y="4480590"/>
                  <a:pt x="424191" y="4488427"/>
                  <a:pt x="429416" y="4494088"/>
                </a:cubicBezTo>
                <a:lnTo>
                  <a:pt x="470782" y="4535454"/>
                </a:lnTo>
                <a:cubicBezTo>
                  <a:pt x="479491" y="4544597"/>
                  <a:pt x="494295" y="4545033"/>
                  <a:pt x="503439" y="4536324"/>
                </a:cubicBezTo>
                <a:cubicBezTo>
                  <a:pt x="512583" y="4527616"/>
                  <a:pt x="513019" y="4512811"/>
                  <a:pt x="504310" y="4503667"/>
                </a:cubicBezTo>
                <a:cubicBezTo>
                  <a:pt x="503875" y="4503232"/>
                  <a:pt x="503439" y="4502796"/>
                  <a:pt x="503004" y="4502361"/>
                </a:cubicBezTo>
                <a:lnTo>
                  <a:pt x="462074" y="4460995"/>
                </a:lnTo>
                <a:cubicBezTo>
                  <a:pt x="456413" y="4455770"/>
                  <a:pt x="449011" y="4453157"/>
                  <a:pt x="441173" y="4454899"/>
                </a:cubicBezTo>
                <a:lnTo>
                  <a:pt x="426368" y="4440530"/>
                </a:lnTo>
                <a:cubicBezTo>
                  <a:pt x="439867" y="4423113"/>
                  <a:pt x="446833" y="4402213"/>
                  <a:pt x="446833" y="4380441"/>
                </a:cubicBezTo>
                <a:cubicBezTo>
                  <a:pt x="447269" y="4325577"/>
                  <a:pt x="402855" y="4280728"/>
                  <a:pt x="347556" y="4280293"/>
                </a:cubicBezTo>
                <a:close/>
                <a:moveTo>
                  <a:pt x="222985" y="3511512"/>
                </a:moveTo>
                <a:lnTo>
                  <a:pt x="222985" y="3530513"/>
                </a:lnTo>
                <a:lnTo>
                  <a:pt x="298238" y="3530513"/>
                </a:lnTo>
                <a:lnTo>
                  <a:pt x="304537" y="3511512"/>
                </a:lnTo>
                <a:close/>
                <a:moveTo>
                  <a:pt x="349855" y="3480307"/>
                </a:moveTo>
                <a:cubicBezTo>
                  <a:pt x="353399" y="3480356"/>
                  <a:pt x="356926" y="3481736"/>
                  <a:pt x="359621" y="3484436"/>
                </a:cubicBezTo>
                <a:cubicBezTo>
                  <a:pt x="364970" y="3489633"/>
                  <a:pt x="365094" y="3498183"/>
                  <a:pt x="359896" y="3503533"/>
                </a:cubicBezTo>
                <a:cubicBezTo>
                  <a:pt x="359806" y="3503625"/>
                  <a:pt x="359714" y="3503717"/>
                  <a:pt x="359621" y="3503807"/>
                </a:cubicBezTo>
                <a:lnTo>
                  <a:pt x="336430" y="3511445"/>
                </a:lnTo>
                <a:lnTo>
                  <a:pt x="332340" y="3507355"/>
                </a:lnTo>
                <a:lnTo>
                  <a:pt x="339979" y="3484165"/>
                </a:lnTo>
                <a:cubicBezTo>
                  <a:pt x="342748" y="3481541"/>
                  <a:pt x="346311" y="3480258"/>
                  <a:pt x="349855" y="3480307"/>
                </a:cubicBezTo>
                <a:close/>
                <a:moveTo>
                  <a:pt x="222985" y="3454509"/>
                </a:moveTo>
                <a:lnTo>
                  <a:pt x="222985" y="3473510"/>
                </a:lnTo>
                <a:lnTo>
                  <a:pt x="315368" y="3473510"/>
                </a:lnTo>
                <a:lnTo>
                  <a:pt x="334331" y="3454509"/>
                </a:lnTo>
                <a:close/>
                <a:moveTo>
                  <a:pt x="222985" y="3397507"/>
                </a:moveTo>
                <a:lnTo>
                  <a:pt x="222985" y="3416508"/>
                </a:lnTo>
                <a:lnTo>
                  <a:pt x="372371" y="3416508"/>
                </a:lnTo>
                <a:lnTo>
                  <a:pt x="391334" y="3397507"/>
                </a:lnTo>
                <a:close/>
                <a:moveTo>
                  <a:pt x="464412" y="3344451"/>
                </a:moveTo>
                <a:lnTo>
                  <a:pt x="330455" y="3478707"/>
                </a:lnTo>
                <a:lnTo>
                  <a:pt x="313240" y="3530546"/>
                </a:lnTo>
                <a:lnTo>
                  <a:pt x="365350" y="3513355"/>
                </a:lnTo>
                <a:lnTo>
                  <a:pt x="499335" y="3379399"/>
                </a:lnTo>
                <a:close/>
                <a:moveTo>
                  <a:pt x="501489" y="3312003"/>
                </a:moveTo>
                <a:cubicBezTo>
                  <a:pt x="498706" y="3311971"/>
                  <a:pt x="495911" y="3313001"/>
                  <a:pt x="493763" y="3315099"/>
                </a:cubicBezTo>
                <a:cubicBezTo>
                  <a:pt x="493704" y="3315157"/>
                  <a:pt x="493645" y="3315217"/>
                  <a:pt x="493587" y="3315276"/>
                </a:cubicBezTo>
                <a:lnTo>
                  <a:pt x="474487" y="3334377"/>
                </a:lnTo>
                <a:lnTo>
                  <a:pt x="509140" y="3369006"/>
                </a:lnTo>
                <a:lnTo>
                  <a:pt x="528236" y="3349910"/>
                </a:lnTo>
                <a:cubicBezTo>
                  <a:pt x="532520" y="3346140"/>
                  <a:pt x="532937" y="3339612"/>
                  <a:pt x="529168" y="3335328"/>
                </a:cubicBezTo>
                <a:cubicBezTo>
                  <a:pt x="528960" y="3335091"/>
                  <a:pt x="528741" y="3334864"/>
                  <a:pt x="528511" y="3334647"/>
                </a:cubicBezTo>
                <a:lnTo>
                  <a:pt x="509140" y="3315276"/>
                </a:lnTo>
                <a:cubicBezTo>
                  <a:pt x="507041" y="3313129"/>
                  <a:pt x="504271" y="3312035"/>
                  <a:pt x="501489" y="3312003"/>
                </a:cubicBezTo>
                <a:close/>
                <a:moveTo>
                  <a:pt x="313240" y="3278751"/>
                </a:moveTo>
                <a:cubicBezTo>
                  <a:pt x="321111" y="3278751"/>
                  <a:pt x="327491" y="3285131"/>
                  <a:pt x="327491" y="3293002"/>
                </a:cubicBezTo>
                <a:cubicBezTo>
                  <a:pt x="327491" y="3300873"/>
                  <a:pt x="321111" y="3307253"/>
                  <a:pt x="313240" y="3307253"/>
                </a:cubicBezTo>
                <a:cubicBezTo>
                  <a:pt x="305369" y="3307253"/>
                  <a:pt x="298989" y="3300873"/>
                  <a:pt x="298989" y="3293002"/>
                </a:cubicBezTo>
                <a:cubicBezTo>
                  <a:pt x="298923" y="3289203"/>
                  <a:pt x="300404" y="3285540"/>
                  <a:pt x="303094" y="3282856"/>
                </a:cubicBezTo>
                <a:cubicBezTo>
                  <a:pt x="305778" y="3280166"/>
                  <a:pt x="309441" y="3278685"/>
                  <a:pt x="313240" y="3278751"/>
                </a:cubicBezTo>
                <a:close/>
                <a:moveTo>
                  <a:pt x="284738" y="3259750"/>
                </a:moveTo>
                <a:cubicBezTo>
                  <a:pt x="274244" y="3259750"/>
                  <a:pt x="265737" y="3268257"/>
                  <a:pt x="265737" y="3278751"/>
                </a:cubicBezTo>
                <a:lnTo>
                  <a:pt x="265737" y="3288252"/>
                </a:lnTo>
                <a:lnTo>
                  <a:pt x="184983" y="3288252"/>
                </a:lnTo>
                <a:cubicBezTo>
                  <a:pt x="174489" y="3288252"/>
                  <a:pt x="165982" y="3296759"/>
                  <a:pt x="165982" y="3307253"/>
                </a:cubicBezTo>
                <a:lnTo>
                  <a:pt x="165982" y="3620767"/>
                </a:lnTo>
                <a:cubicBezTo>
                  <a:pt x="165982" y="3631261"/>
                  <a:pt x="174489" y="3639768"/>
                  <a:pt x="184983" y="3639768"/>
                </a:cubicBezTo>
                <a:lnTo>
                  <a:pt x="441496" y="3639768"/>
                </a:lnTo>
                <a:cubicBezTo>
                  <a:pt x="451990" y="3639768"/>
                  <a:pt x="460497" y="3631261"/>
                  <a:pt x="460497" y="3620767"/>
                </a:cubicBezTo>
                <a:lnTo>
                  <a:pt x="460497" y="3438359"/>
                </a:lnTo>
                <a:lnTo>
                  <a:pt x="431996" y="3466860"/>
                </a:lnTo>
                <a:lnTo>
                  <a:pt x="431996" y="3611267"/>
                </a:lnTo>
                <a:lnTo>
                  <a:pt x="194484" y="3611267"/>
                </a:lnTo>
                <a:lnTo>
                  <a:pt x="194484" y="3316753"/>
                </a:lnTo>
                <a:lnTo>
                  <a:pt x="246736" y="3316753"/>
                </a:lnTo>
                <a:lnTo>
                  <a:pt x="246736" y="3345254"/>
                </a:lnTo>
                <a:lnTo>
                  <a:pt x="379743" y="3345254"/>
                </a:lnTo>
                <a:lnTo>
                  <a:pt x="379743" y="3316753"/>
                </a:lnTo>
                <a:lnTo>
                  <a:pt x="431996" y="3316753"/>
                </a:lnTo>
                <a:lnTo>
                  <a:pt x="431996" y="3356760"/>
                </a:lnTo>
                <a:lnTo>
                  <a:pt x="454322" y="3334377"/>
                </a:lnTo>
                <a:lnTo>
                  <a:pt x="455134" y="3333564"/>
                </a:lnTo>
                <a:lnTo>
                  <a:pt x="460497" y="3328201"/>
                </a:lnTo>
                <a:lnTo>
                  <a:pt x="460497" y="3307253"/>
                </a:lnTo>
                <a:cubicBezTo>
                  <a:pt x="460497" y="3296759"/>
                  <a:pt x="451990" y="3288252"/>
                  <a:pt x="441496" y="3288252"/>
                </a:cubicBezTo>
                <a:lnTo>
                  <a:pt x="360742" y="3288252"/>
                </a:lnTo>
                <a:lnTo>
                  <a:pt x="360742" y="3278751"/>
                </a:lnTo>
                <a:cubicBezTo>
                  <a:pt x="360742" y="3268257"/>
                  <a:pt x="352235" y="3259750"/>
                  <a:pt x="341741" y="3259750"/>
                </a:cubicBezTo>
                <a:close/>
                <a:moveTo>
                  <a:pt x="401114" y="2520059"/>
                </a:moveTo>
                <a:lnTo>
                  <a:pt x="453365" y="2520059"/>
                </a:lnTo>
                <a:lnTo>
                  <a:pt x="453365" y="2572311"/>
                </a:lnTo>
                <a:lnTo>
                  <a:pt x="401114" y="2572311"/>
                </a:lnTo>
                <a:close/>
                <a:moveTo>
                  <a:pt x="244360" y="2520059"/>
                </a:moveTo>
                <a:lnTo>
                  <a:pt x="296611" y="2520059"/>
                </a:lnTo>
                <a:lnTo>
                  <a:pt x="296611" y="2572311"/>
                </a:lnTo>
                <a:lnTo>
                  <a:pt x="244360" y="2572311"/>
                </a:lnTo>
                <a:close/>
                <a:moveTo>
                  <a:pt x="348863" y="2375497"/>
                </a:moveTo>
                <a:lnTo>
                  <a:pt x="218234" y="2499594"/>
                </a:lnTo>
                <a:lnTo>
                  <a:pt x="218234" y="2628916"/>
                </a:lnTo>
                <a:lnTo>
                  <a:pt x="322737" y="2628916"/>
                </a:lnTo>
                <a:lnTo>
                  <a:pt x="322737" y="2520059"/>
                </a:lnTo>
                <a:lnTo>
                  <a:pt x="374988" y="2520059"/>
                </a:lnTo>
                <a:lnTo>
                  <a:pt x="374988" y="2628916"/>
                </a:lnTo>
                <a:lnTo>
                  <a:pt x="479491" y="2628916"/>
                </a:lnTo>
                <a:lnTo>
                  <a:pt x="479491" y="2499594"/>
                </a:lnTo>
                <a:close/>
                <a:moveTo>
                  <a:pt x="348863" y="2315408"/>
                </a:moveTo>
                <a:lnTo>
                  <a:pt x="165983" y="2489580"/>
                </a:lnTo>
                <a:lnTo>
                  <a:pt x="185577" y="2506126"/>
                </a:lnTo>
                <a:lnTo>
                  <a:pt x="348863" y="2351113"/>
                </a:lnTo>
                <a:lnTo>
                  <a:pt x="512148" y="2506126"/>
                </a:lnTo>
                <a:lnTo>
                  <a:pt x="531743" y="2489580"/>
                </a:lnTo>
                <a:lnTo>
                  <a:pt x="453365" y="2414686"/>
                </a:lnTo>
                <a:lnTo>
                  <a:pt x="453365" y="2341534"/>
                </a:lnTo>
                <a:lnTo>
                  <a:pt x="418531" y="2341534"/>
                </a:lnTo>
                <a:lnTo>
                  <a:pt x="418531" y="2381593"/>
                </a:lnTo>
                <a:close/>
                <a:moveTo>
                  <a:pt x="320878" y="396523"/>
                </a:moveTo>
                <a:lnTo>
                  <a:pt x="320878" y="432688"/>
                </a:lnTo>
                <a:lnTo>
                  <a:pt x="412317" y="432688"/>
                </a:lnTo>
                <a:lnTo>
                  <a:pt x="412317" y="396523"/>
                </a:lnTo>
                <a:close/>
                <a:moveTo>
                  <a:pt x="275158" y="323165"/>
                </a:moveTo>
                <a:lnTo>
                  <a:pt x="275158" y="359331"/>
                </a:lnTo>
                <a:lnTo>
                  <a:pt x="458038" y="359331"/>
                </a:lnTo>
                <a:lnTo>
                  <a:pt x="458038" y="323165"/>
                </a:lnTo>
                <a:close/>
                <a:moveTo>
                  <a:pt x="229438" y="249808"/>
                </a:moveTo>
                <a:lnTo>
                  <a:pt x="229438" y="285973"/>
                </a:lnTo>
                <a:lnTo>
                  <a:pt x="503758" y="285973"/>
                </a:lnTo>
                <a:lnTo>
                  <a:pt x="503758" y="249808"/>
                </a:lnTo>
                <a:close/>
                <a:moveTo>
                  <a:pt x="971175" y="123826"/>
                </a:moveTo>
                <a:cubicBezTo>
                  <a:pt x="815907" y="123826"/>
                  <a:pt x="690036" y="249696"/>
                  <a:pt x="690036" y="404964"/>
                </a:cubicBezTo>
                <a:lnTo>
                  <a:pt x="690036" y="6453037"/>
                </a:lnTo>
                <a:cubicBezTo>
                  <a:pt x="690036" y="6608305"/>
                  <a:pt x="815907" y="6734175"/>
                  <a:pt x="971175" y="6734175"/>
                </a:cubicBezTo>
                <a:lnTo>
                  <a:pt x="11437511" y="6734175"/>
                </a:lnTo>
                <a:cubicBezTo>
                  <a:pt x="11592779" y="6734175"/>
                  <a:pt x="11718649" y="6608305"/>
                  <a:pt x="11718649" y="6453037"/>
                </a:cubicBezTo>
                <a:lnTo>
                  <a:pt x="11718649" y="404964"/>
                </a:lnTo>
                <a:cubicBezTo>
                  <a:pt x="11718649" y="249696"/>
                  <a:pt x="11592779" y="123826"/>
                  <a:pt x="11437511" y="123826"/>
                </a:cubicBezTo>
                <a:close/>
                <a:moveTo>
                  <a:pt x="291671" y="0"/>
                </a:moveTo>
                <a:lnTo>
                  <a:pt x="11573159" y="0"/>
                </a:lnTo>
                <a:cubicBezTo>
                  <a:pt x="11734244" y="0"/>
                  <a:pt x="11864830" y="130586"/>
                  <a:pt x="11864830" y="291671"/>
                </a:cubicBezTo>
                <a:lnTo>
                  <a:pt x="11864830" y="6566329"/>
                </a:lnTo>
                <a:cubicBezTo>
                  <a:pt x="11864830" y="6727414"/>
                  <a:pt x="11734244" y="6858000"/>
                  <a:pt x="11573159" y="6858000"/>
                </a:cubicBezTo>
                <a:lnTo>
                  <a:pt x="291671" y="6858000"/>
                </a:lnTo>
                <a:cubicBezTo>
                  <a:pt x="130586" y="6858000"/>
                  <a:pt x="0" y="6727414"/>
                  <a:pt x="0" y="6566329"/>
                </a:cubicBezTo>
                <a:lnTo>
                  <a:pt x="0" y="291671"/>
                </a:lnTo>
                <a:cubicBezTo>
                  <a:pt x="0" y="130586"/>
                  <a:pt x="130586" y="0"/>
                  <a:pt x="291671" y="0"/>
                </a:cubicBezTo>
                <a:close/>
              </a:path>
            </a:pathLst>
          </a:custGeom>
          <a:solidFill>
            <a:srgbClr val="1D1D42">
              <a:alpha val="50196"/>
            </a:srgbClr>
          </a:solidFill>
          <a:ln>
            <a:noFill/>
          </a:ln>
          <a:effectLst>
            <a:outerShdw blurRad="63500" dist="127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24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702338E-43CB-4BD1-81B9-E4B2F728A667}"/>
              </a:ext>
            </a:extLst>
          </p:cNvPr>
          <p:cNvSpPr/>
          <p:nvPr/>
        </p:nvSpPr>
        <p:spPr>
          <a:xfrm>
            <a:off x="1166329" y="195945"/>
            <a:ext cx="10767523" cy="6466112"/>
          </a:xfrm>
          <a:custGeom>
            <a:avLst/>
            <a:gdLst>
              <a:gd name="connsiteX0" fmla="*/ 4226544 w 10767523"/>
              <a:gd name="connsiteY0" fmla="*/ 6206671 h 6466112"/>
              <a:gd name="connsiteX1" fmla="*/ 4147128 w 10767523"/>
              <a:gd name="connsiteY1" fmla="*/ 6213696 h 6466112"/>
              <a:gd name="connsiteX2" fmla="*/ 4020446 w 10767523"/>
              <a:gd name="connsiteY2" fmla="*/ 6291801 h 6466112"/>
              <a:gd name="connsiteX3" fmla="*/ 4169989 w 10767523"/>
              <a:gd name="connsiteY3" fmla="*/ 6296563 h 6466112"/>
              <a:gd name="connsiteX4" fmla="*/ 4206184 w 10767523"/>
              <a:gd name="connsiteY4" fmla="*/ 6283228 h 6466112"/>
              <a:gd name="connsiteX5" fmla="*/ 4148081 w 10767523"/>
              <a:gd name="connsiteY5" fmla="*/ 6331806 h 6466112"/>
              <a:gd name="connsiteX6" fmla="*/ 4169989 w 10767523"/>
              <a:gd name="connsiteY6" fmla="*/ 6384193 h 6466112"/>
              <a:gd name="connsiteX7" fmla="*/ 4263334 w 10767523"/>
              <a:gd name="connsiteY7" fmla="*/ 6301326 h 6466112"/>
              <a:gd name="connsiteX8" fmla="*/ 4283336 w 10767523"/>
              <a:gd name="connsiteY8" fmla="*/ 6274656 h 6466112"/>
              <a:gd name="connsiteX9" fmla="*/ 4303339 w 10767523"/>
              <a:gd name="connsiteY9" fmla="*/ 6301326 h 6466112"/>
              <a:gd name="connsiteX10" fmla="*/ 4396684 w 10767523"/>
              <a:gd name="connsiteY10" fmla="*/ 6384193 h 6466112"/>
              <a:gd name="connsiteX11" fmla="*/ 4418591 w 10767523"/>
              <a:gd name="connsiteY11" fmla="*/ 6331806 h 6466112"/>
              <a:gd name="connsiteX12" fmla="*/ 4360489 w 10767523"/>
              <a:gd name="connsiteY12" fmla="*/ 6283228 h 6466112"/>
              <a:gd name="connsiteX13" fmla="*/ 4396684 w 10767523"/>
              <a:gd name="connsiteY13" fmla="*/ 6296563 h 6466112"/>
              <a:gd name="connsiteX14" fmla="*/ 4546226 w 10767523"/>
              <a:gd name="connsiteY14" fmla="*/ 6291801 h 6466112"/>
              <a:gd name="connsiteX15" fmla="*/ 4417639 w 10767523"/>
              <a:gd name="connsiteY15" fmla="*/ 6214648 h 6466112"/>
              <a:gd name="connsiteX16" fmla="*/ 4282384 w 10767523"/>
              <a:gd name="connsiteY16" fmla="*/ 6214648 h 6466112"/>
              <a:gd name="connsiteX17" fmla="*/ 4226544 w 10767523"/>
              <a:gd name="connsiteY17" fmla="*/ 6206671 h 6466112"/>
              <a:gd name="connsiteX18" fmla="*/ 1193873 w 10767523"/>
              <a:gd name="connsiteY18" fmla="*/ 6125695 h 6466112"/>
              <a:gd name="connsiteX19" fmla="*/ 1153867 w 10767523"/>
              <a:gd name="connsiteY19" fmla="*/ 6156175 h 6466112"/>
              <a:gd name="connsiteX20" fmla="*/ 1111957 w 10767523"/>
              <a:gd name="connsiteY20" fmla="*/ 6164748 h 6466112"/>
              <a:gd name="connsiteX21" fmla="*/ 1090050 w 10767523"/>
              <a:gd name="connsiteY21" fmla="*/ 6162842 h 6466112"/>
              <a:gd name="connsiteX22" fmla="*/ 1042425 w 10767523"/>
              <a:gd name="connsiteY22" fmla="*/ 6180940 h 6466112"/>
              <a:gd name="connsiteX23" fmla="*/ 1168155 w 10767523"/>
              <a:gd name="connsiteY23" fmla="*/ 6407635 h 6466112"/>
              <a:gd name="connsiteX24" fmla="*/ 1217685 w 10767523"/>
              <a:gd name="connsiteY24" fmla="*/ 6326673 h 6466112"/>
              <a:gd name="connsiteX25" fmla="*/ 1314840 w 10767523"/>
              <a:gd name="connsiteY25" fmla="*/ 6342865 h 6466112"/>
              <a:gd name="connsiteX26" fmla="*/ 863355 w 10767523"/>
              <a:gd name="connsiteY26" fmla="*/ 6119981 h 6466112"/>
              <a:gd name="connsiteX27" fmla="*/ 749055 w 10767523"/>
              <a:gd name="connsiteY27" fmla="*/ 6344771 h 6466112"/>
              <a:gd name="connsiteX28" fmla="*/ 845258 w 10767523"/>
              <a:gd name="connsiteY28" fmla="*/ 6322864 h 6466112"/>
              <a:gd name="connsiteX29" fmla="*/ 893835 w 10767523"/>
              <a:gd name="connsiteY29" fmla="*/ 6413351 h 6466112"/>
              <a:gd name="connsiteX30" fmla="*/ 1012898 w 10767523"/>
              <a:gd name="connsiteY30" fmla="*/ 6180941 h 6466112"/>
              <a:gd name="connsiteX31" fmla="*/ 974797 w 10767523"/>
              <a:gd name="connsiteY31" fmla="*/ 6166653 h 6466112"/>
              <a:gd name="connsiteX32" fmla="*/ 954795 w 10767523"/>
              <a:gd name="connsiteY32" fmla="*/ 6168559 h 6466112"/>
              <a:gd name="connsiteX33" fmla="*/ 916695 w 10767523"/>
              <a:gd name="connsiteY33" fmla="*/ 6160938 h 6466112"/>
              <a:gd name="connsiteX34" fmla="*/ 867165 w 10767523"/>
              <a:gd name="connsiteY34" fmla="*/ 6120933 h 6466112"/>
              <a:gd name="connsiteX35" fmla="*/ 863355 w 10767523"/>
              <a:gd name="connsiteY35" fmla="*/ 6119981 h 6466112"/>
              <a:gd name="connsiteX36" fmla="*/ 4014464 w 10767523"/>
              <a:gd name="connsiteY36" fmla="*/ 6097417 h 6466112"/>
              <a:gd name="connsiteX37" fmla="*/ 3920434 w 10767523"/>
              <a:gd name="connsiteY37" fmla="*/ 6109873 h 6466112"/>
              <a:gd name="connsiteX38" fmla="*/ 4047116 w 10767523"/>
              <a:gd name="connsiteY38" fmla="*/ 6187978 h 6466112"/>
              <a:gd name="connsiteX39" fmla="*/ 4196659 w 10767523"/>
              <a:gd name="connsiteY39" fmla="*/ 6183216 h 6466112"/>
              <a:gd name="connsiteX40" fmla="*/ 4069977 w 10767523"/>
              <a:gd name="connsiteY40" fmla="*/ 6105111 h 6466112"/>
              <a:gd name="connsiteX41" fmla="*/ 4014464 w 10767523"/>
              <a:gd name="connsiteY41" fmla="*/ 6097417 h 6466112"/>
              <a:gd name="connsiteX42" fmla="*/ 4550305 w 10767523"/>
              <a:gd name="connsiteY42" fmla="*/ 6097015 h 6466112"/>
              <a:gd name="connsiteX43" fmla="*/ 4494792 w 10767523"/>
              <a:gd name="connsiteY43" fmla="*/ 6105111 h 6466112"/>
              <a:gd name="connsiteX44" fmla="*/ 4368109 w 10767523"/>
              <a:gd name="connsiteY44" fmla="*/ 6183216 h 6466112"/>
              <a:gd name="connsiteX45" fmla="*/ 4517651 w 10767523"/>
              <a:gd name="connsiteY45" fmla="*/ 6187978 h 6466112"/>
              <a:gd name="connsiteX46" fmla="*/ 4644334 w 10767523"/>
              <a:gd name="connsiteY46" fmla="*/ 6109873 h 6466112"/>
              <a:gd name="connsiteX47" fmla="*/ 4550305 w 10767523"/>
              <a:gd name="connsiteY47" fmla="*/ 6097015 h 6466112"/>
              <a:gd name="connsiteX48" fmla="*/ 4653859 w 10767523"/>
              <a:gd name="connsiteY48" fmla="*/ 5894609 h 6466112"/>
              <a:gd name="connsiteX49" fmla="*/ 4522414 w 10767523"/>
              <a:gd name="connsiteY49" fmla="*/ 5965094 h 6466112"/>
              <a:gd name="connsiteX50" fmla="*/ 4451929 w 10767523"/>
              <a:gd name="connsiteY50" fmla="*/ 6096539 h 6466112"/>
              <a:gd name="connsiteX51" fmla="*/ 4583374 w 10767523"/>
              <a:gd name="connsiteY51" fmla="*/ 6026054 h 6466112"/>
              <a:gd name="connsiteX52" fmla="*/ 4653859 w 10767523"/>
              <a:gd name="connsiteY52" fmla="*/ 5894609 h 6466112"/>
              <a:gd name="connsiteX53" fmla="*/ 3910909 w 10767523"/>
              <a:gd name="connsiteY53" fmla="*/ 5894609 h 6466112"/>
              <a:gd name="connsiteX54" fmla="*/ 3981394 w 10767523"/>
              <a:gd name="connsiteY54" fmla="*/ 6026054 h 6466112"/>
              <a:gd name="connsiteX55" fmla="*/ 4112839 w 10767523"/>
              <a:gd name="connsiteY55" fmla="*/ 6096539 h 6466112"/>
              <a:gd name="connsiteX56" fmla="*/ 4042354 w 10767523"/>
              <a:gd name="connsiteY56" fmla="*/ 5965094 h 6466112"/>
              <a:gd name="connsiteX57" fmla="*/ 3910909 w 10767523"/>
              <a:gd name="connsiteY57" fmla="*/ 5894609 h 6466112"/>
              <a:gd name="connsiteX58" fmla="*/ 2854086 w 10767523"/>
              <a:gd name="connsiteY58" fmla="*/ 5752316 h 6466112"/>
              <a:gd name="connsiteX59" fmla="*/ 2920761 w 10767523"/>
              <a:gd name="connsiteY59" fmla="*/ 5752316 h 6466112"/>
              <a:gd name="connsiteX60" fmla="*/ 2920761 w 10767523"/>
              <a:gd name="connsiteY60" fmla="*/ 5897096 h 6466112"/>
              <a:gd name="connsiteX61" fmla="*/ 2882661 w 10767523"/>
              <a:gd name="connsiteY61" fmla="*/ 5989488 h 6466112"/>
              <a:gd name="connsiteX62" fmla="*/ 2749311 w 10767523"/>
              <a:gd name="connsiteY62" fmla="*/ 6053306 h 6466112"/>
              <a:gd name="connsiteX63" fmla="*/ 2806461 w 10767523"/>
              <a:gd name="connsiteY63" fmla="*/ 5995203 h 6466112"/>
              <a:gd name="connsiteX64" fmla="*/ 2828368 w 10767523"/>
              <a:gd name="connsiteY64" fmla="*/ 5966628 h 6466112"/>
              <a:gd name="connsiteX65" fmla="*/ 2854086 w 10767523"/>
              <a:gd name="connsiteY65" fmla="*/ 5876140 h 6466112"/>
              <a:gd name="connsiteX66" fmla="*/ 2369263 w 10767523"/>
              <a:gd name="connsiteY66" fmla="*/ 5751363 h 6466112"/>
              <a:gd name="connsiteX67" fmla="*/ 2435938 w 10767523"/>
              <a:gd name="connsiteY67" fmla="*/ 5751363 h 6466112"/>
              <a:gd name="connsiteX68" fmla="*/ 2435938 w 10767523"/>
              <a:gd name="connsiteY68" fmla="*/ 5875188 h 6466112"/>
              <a:gd name="connsiteX69" fmla="*/ 2461656 w 10767523"/>
              <a:gd name="connsiteY69" fmla="*/ 5965676 h 6466112"/>
              <a:gd name="connsiteX70" fmla="*/ 2483563 w 10767523"/>
              <a:gd name="connsiteY70" fmla="*/ 5994251 h 6466112"/>
              <a:gd name="connsiteX71" fmla="*/ 2540713 w 10767523"/>
              <a:gd name="connsiteY71" fmla="*/ 6052353 h 6466112"/>
              <a:gd name="connsiteX72" fmla="*/ 2409268 w 10767523"/>
              <a:gd name="connsiteY72" fmla="*/ 5989488 h 6466112"/>
              <a:gd name="connsiteX73" fmla="*/ 2369263 w 10767523"/>
              <a:gd name="connsiteY73" fmla="*/ 5897096 h 6466112"/>
              <a:gd name="connsiteX74" fmla="*/ 1026233 w 10767523"/>
              <a:gd name="connsiteY74" fmla="*/ 5708500 h 6466112"/>
              <a:gd name="connsiteX75" fmla="*/ 1191015 w 10767523"/>
              <a:gd name="connsiteY75" fmla="*/ 5873283 h 6466112"/>
              <a:gd name="connsiteX76" fmla="*/ 1026233 w 10767523"/>
              <a:gd name="connsiteY76" fmla="*/ 6038065 h 6466112"/>
              <a:gd name="connsiteX77" fmla="*/ 861450 w 10767523"/>
              <a:gd name="connsiteY77" fmla="*/ 5873283 h 6466112"/>
              <a:gd name="connsiteX78" fmla="*/ 1026233 w 10767523"/>
              <a:gd name="connsiteY78" fmla="*/ 5708500 h 6466112"/>
              <a:gd name="connsiteX79" fmla="*/ 4552894 w 10767523"/>
              <a:gd name="connsiteY79" fmla="*/ 5706014 h 6466112"/>
              <a:gd name="connsiteX80" fmla="*/ 4474789 w 10767523"/>
              <a:gd name="connsiteY80" fmla="*/ 5832696 h 6466112"/>
              <a:gd name="connsiteX81" fmla="*/ 4479551 w 10767523"/>
              <a:gd name="connsiteY81" fmla="*/ 5982239 h 6466112"/>
              <a:gd name="connsiteX82" fmla="*/ 4557656 w 10767523"/>
              <a:gd name="connsiteY82" fmla="*/ 5855556 h 6466112"/>
              <a:gd name="connsiteX83" fmla="*/ 4552894 w 10767523"/>
              <a:gd name="connsiteY83" fmla="*/ 5706014 h 6466112"/>
              <a:gd name="connsiteX84" fmla="*/ 4012826 w 10767523"/>
              <a:gd name="connsiteY84" fmla="*/ 5706014 h 6466112"/>
              <a:gd name="connsiteX85" fmla="*/ 4008064 w 10767523"/>
              <a:gd name="connsiteY85" fmla="*/ 5855556 h 6466112"/>
              <a:gd name="connsiteX86" fmla="*/ 4086169 w 10767523"/>
              <a:gd name="connsiteY86" fmla="*/ 5982239 h 6466112"/>
              <a:gd name="connsiteX87" fmla="*/ 4090931 w 10767523"/>
              <a:gd name="connsiteY87" fmla="*/ 5832696 h 6466112"/>
              <a:gd name="connsiteX88" fmla="*/ 4012826 w 10767523"/>
              <a:gd name="connsiteY88" fmla="*/ 5706014 h 6466112"/>
              <a:gd name="connsiteX89" fmla="*/ 4365251 w 10767523"/>
              <a:gd name="connsiteY89" fmla="*/ 5632671 h 6466112"/>
              <a:gd name="connsiteX90" fmla="*/ 4360489 w 10767523"/>
              <a:gd name="connsiteY90" fmla="*/ 5782214 h 6466112"/>
              <a:gd name="connsiteX91" fmla="*/ 4438594 w 10767523"/>
              <a:gd name="connsiteY91" fmla="*/ 5908896 h 6466112"/>
              <a:gd name="connsiteX92" fmla="*/ 4443356 w 10767523"/>
              <a:gd name="connsiteY92" fmla="*/ 5759353 h 6466112"/>
              <a:gd name="connsiteX93" fmla="*/ 4365251 w 10767523"/>
              <a:gd name="connsiteY93" fmla="*/ 5632671 h 6466112"/>
              <a:gd name="connsiteX94" fmla="*/ 4200469 w 10767523"/>
              <a:gd name="connsiteY94" fmla="*/ 5632671 h 6466112"/>
              <a:gd name="connsiteX95" fmla="*/ 4122364 w 10767523"/>
              <a:gd name="connsiteY95" fmla="*/ 5759353 h 6466112"/>
              <a:gd name="connsiteX96" fmla="*/ 4127126 w 10767523"/>
              <a:gd name="connsiteY96" fmla="*/ 5908896 h 6466112"/>
              <a:gd name="connsiteX97" fmla="*/ 4205231 w 10767523"/>
              <a:gd name="connsiteY97" fmla="*/ 5782214 h 6466112"/>
              <a:gd name="connsiteX98" fmla="*/ 4200469 w 10767523"/>
              <a:gd name="connsiteY98" fmla="*/ 5632671 h 6466112"/>
              <a:gd name="connsiteX99" fmla="*/ 2435938 w 10767523"/>
              <a:gd name="connsiteY99" fmla="*/ 5627538 h 6466112"/>
              <a:gd name="connsiteX100" fmla="*/ 2435938 w 10767523"/>
              <a:gd name="connsiteY100" fmla="*/ 5694213 h 6466112"/>
              <a:gd name="connsiteX101" fmla="*/ 2312113 w 10767523"/>
              <a:gd name="connsiteY101" fmla="*/ 5694213 h 6466112"/>
              <a:gd name="connsiteX102" fmla="*/ 2312113 w 10767523"/>
              <a:gd name="connsiteY102" fmla="*/ 5893286 h 6466112"/>
              <a:gd name="connsiteX103" fmla="*/ 2366406 w 10767523"/>
              <a:gd name="connsiteY103" fmla="*/ 6026636 h 6466112"/>
              <a:gd name="connsiteX104" fmla="*/ 2594053 w 10767523"/>
              <a:gd name="connsiteY104" fmla="*/ 6112361 h 6466112"/>
              <a:gd name="connsiteX105" fmla="*/ 2607388 w 10767523"/>
              <a:gd name="connsiteY105" fmla="*/ 6159986 h 6466112"/>
              <a:gd name="connsiteX106" fmla="*/ 2607388 w 10767523"/>
              <a:gd name="connsiteY106" fmla="*/ 6283811 h 6466112"/>
              <a:gd name="connsiteX107" fmla="*/ 2559763 w 10767523"/>
              <a:gd name="connsiteY107" fmla="*/ 6283811 h 6466112"/>
              <a:gd name="connsiteX108" fmla="*/ 2521663 w 10767523"/>
              <a:gd name="connsiteY108" fmla="*/ 6321911 h 6466112"/>
              <a:gd name="connsiteX109" fmla="*/ 2474038 w 10767523"/>
              <a:gd name="connsiteY109" fmla="*/ 6321911 h 6466112"/>
              <a:gd name="connsiteX110" fmla="*/ 2435938 w 10767523"/>
              <a:gd name="connsiteY110" fmla="*/ 6360011 h 6466112"/>
              <a:gd name="connsiteX111" fmla="*/ 2435938 w 10767523"/>
              <a:gd name="connsiteY111" fmla="*/ 6379061 h 6466112"/>
              <a:gd name="connsiteX112" fmla="*/ 2855038 w 10767523"/>
              <a:gd name="connsiteY112" fmla="*/ 6379061 h 6466112"/>
              <a:gd name="connsiteX113" fmla="*/ 2855038 w 10767523"/>
              <a:gd name="connsiteY113" fmla="*/ 6360011 h 6466112"/>
              <a:gd name="connsiteX114" fmla="*/ 2816938 w 10767523"/>
              <a:gd name="connsiteY114" fmla="*/ 6321911 h 6466112"/>
              <a:gd name="connsiteX115" fmla="*/ 2769313 w 10767523"/>
              <a:gd name="connsiteY115" fmla="*/ 6321911 h 6466112"/>
              <a:gd name="connsiteX116" fmla="*/ 2731213 w 10767523"/>
              <a:gd name="connsiteY116" fmla="*/ 6283811 h 6466112"/>
              <a:gd name="connsiteX117" fmla="*/ 2683588 w 10767523"/>
              <a:gd name="connsiteY117" fmla="*/ 6283811 h 6466112"/>
              <a:gd name="connsiteX118" fmla="*/ 2683588 w 10767523"/>
              <a:gd name="connsiteY118" fmla="*/ 6160938 h 6466112"/>
              <a:gd name="connsiteX119" fmla="*/ 2696923 w 10767523"/>
              <a:gd name="connsiteY119" fmla="*/ 6113313 h 6466112"/>
              <a:gd name="connsiteX120" fmla="*/ 2924571 w 10767523"/>
              <a:gd name="connsiteY120" fmla="*/ 6027588 h 6466112"/>
              <a:gd name="connsiteX121" fmla="*/ 2978863 w 10767523"/>
              <a:gd name="connsiteY121" fmla="*/ 5894238 h 6466112"/>
              <a:gd name="connsiteX122" fmla="*/ 2978863 w 10767523"/>
              <a:gd name="connsiteY122" fmla="*/ 5694213 h 6466112"/>
              <a:gd name="connsiteX123" fmla="*/ 2855038 w 10767523"/>
              <a:gd name="connsiteY123" fmla="*/ 5694213 h 6466112"/>
              <a:gd name="connsiteX124" fmla="*/ 2855038 w 10767523"/>
              <a:gd name="connsiteY124" fmla="*/ 5627538 h 6466112"/>
              <a:gd name="connsiteX125" fmla="*/ 2645488 w 10767523"/>
              <a:gd name="connsiteY125" fmla="*/ 5627538 h 6466112"/>
              <a:gd name="connsiteX126" fmla="*/ 1030042 w 10767523"/>
              <a:gd name="connsiteY126" fmla="*/ 5596105 h 6466112"/>
              <a:gd name="connsiteX127" fmla="*/ 976703 w 10767523"/>
              <a:gd name="connsiteY127" fmla="*/ 5618965 h 6466112"/>
              <a:gd name="connsiteX128" fmla="*/ 918600 w 10767523"/>
              <a:gd name="connsiteY128" fmla="*/ 5618965 h 6466112"/>
              <a:gd name="connsiteX129" fmla="*/ 881453 w 10767523"/>
              <a:gd name="connsiteY129" fmla="*/ 5656113 h 6466112"/>
              <a:gd name="connsiteX130" fmla="*/ 833828 w 10767523"/>
              <a:gd name="connsiteY130" fmla="*/ 5677068 h 6466112"/>
              <a:gd name="connsiteX131" fmla="*/ 812872 w 10767523"/>
              <a:gd name="connsiteY131" fmla="*/ 5731360 h 6466112"/>
              <a:gd name="connsiteX132" fmla="*/ 771915 w 10767523"/>
              <a:gd name="connsiteY132" fmla="*/ 5772318 h 6466112"/>
              <a:gd name="connsiteX133" fmla="*/ 771915 w 10767523"/>
              <a:gd name="connsiteY133" fmla="*/ 5824705 h 6466112"/>
              <a:gd name="connsiteX134" fmla="*/ 752865 w 10767523"/>
              <a:gd name="connsiteY134" fmla="*/ 5873283 h 6466112"/>
              <a:gd name="connsiteX135" fmla="*/ 775725 w 10767523"/>
              <a:gd name="connsiteY135" fmla="*/ 5926623 h 6466112"/>
              <a:gd name="connsiteX136" fmla="*/ 775725 w 10767523"/>
              <a:gd name="connsiteY136" fmla="*/ 5984725 h 6466112"/>
              <a:gd name="connsiteX137" fmla="*/ 812872 w 10767523"/>
              <a:gd name="connsiteY137" fmla="*/ 6021873 h 6466112"/>
              <a:gd name="connsiteX138" fmla="*/ 833828 w 10767523"/>
              <a:gd name="connsiteY138" fmla="*/ 6069498 h 6466112"/>
              <a:gd name="connsiteX139" fmla="*/ 888120 w 10767523"/>
              <a:gd name="connsiteY139" fmla="*/ 6090453 h 6466112"/>
              <a:gd name="connsiteX140" fmla="*/ 929078 w 10767523"/>
              <a:gd name="connsiteY140" fmla="*/ 6131410 h 6466112"/>
              <a:gd name="connsiteX141" fmla="*/ 981465 w 10767523"/>
              <a:gd name="connsiteY141" fmla="*/ 6131410 h 6466112"/>
              <a:gd name="connsiteX142" fmla="*/ 1030042 w 10767523"/>
              <a:gd name="connsiteY142" fmla="*/ 6150460 h 6466112"/>
              <a:gd name="connsiteX143" fmla="*/ 1083383 w 10767523"/>
              <a:gd name="connsiteY143" fmla="*/ 6127600 h 6466112"/>
              <a:gd name="connsiteX144" fmla="*/ 1141485 w 10767523"/>
              <a:gd name="connsiteY144" fmla="*/ 6127600 h 6466112"/>
              <a:gd name="connsiteX145" fmla="*/ 1178632 w 10767523"/>
              <a:gd name="connsiteY145" fmla="*/ 6090453 h 6466112"/>
              <a:gd name="connsiteX146" fmla="*/ 1226257 w 10767523"/>
              <a:gd name="connsiteY146" fmla="*/ 6069498 h 6466112"/>
              <a:gd name="connsiteX147" fmla="*/ 1247213 w 10767523"/>
              <a:gd name="connsiteY147" fmla="*/ 6015205 h 6466112"/>
              <a:gd name="connsiteX148" fmla="*/ 1288170 w 10767523"/>
              <a:gd name="connsiteY148" fmla="*/ 5974248 h 6466112"/>
              <a:gd name="connsiteX149" fmla="*/ 1288170 w 10767523"/>
              <a:gd name="connsiteY149" fmla="*/ 5921860 h 6466112"/>
              <a:gd name="connsiteX150" fmla="*/ 1307220 w 10767523"/>
              <a:gd name="connsiteY150" fmla="*/ 5873283 h 6466112"/>
              <a:gd name="connsiteX151" fmla="*/ 1284360 w 10767523"/>
              <a:gd name="connsiteY151" fmla="*/ 5819943 h 6466112"/>
              <a:gd name="connsiteX152" fmla="*/ 1284360 w 10767523"/>
              <a:gd name="connsiteY152" fmla="*/ 5761840 h 6466112"/>
              <a:gd name="connsiteX153" fmla="*/ 1247213 w 10767523"/>
              <a:gd name="connsiteY153" fmla="*/ 5724693 h 6466112"/>
              <a:gd name="connsiteX154" fmla="*/ 1226257 w 10767523"/>
              <a:gd name="connsiteY154" fmla="*/ 5677068 h 6466112"/>
              <a:gd name="connsiteX155" fmla="*/ 1171965 w 10767523"/>
              <a:gd name="connsiteY155" fmla="*/ 5656113 h 6466112"/>
              <a:gd name="connsiteX156" fmla="*/ 1131008 w 10767523"/>
              <a:gd name="connsiteY156" fmla="*/ 5615155 h 6466112"/>
              <a:gd name="connsiteX157" fmla="*/ 1078620 w 10767523"/>
              <a:gd name="connsiteY157" fmla="*/ 5615155 h 6466112"/>
              <a:gd name="connsiteX158" fmla="*/ 1030042 w 10767523"/>
              <a:gd name="connsiteY158" fmla="*/ 5596105 h 6466112"/>
              <a:gd name="connsiteX159" fmla="*/ 3627429 w 10767523"/>
              <a:gd name="connsiteY159" fmla="*/ 4693296 h 6466112"/>
              <a:gd name="connsiteX160" fmla="*/ 4964531 w 10767523"/>
              <a:gd name="connsiteY160" fmla="*/ 4693296 h 6466112"/>
              <a:gd name="connsiteX161" fmla="*/ 5073220 w 10767523"/>
              <a:gd name="connsiteY161" fmla="*/ 4801985 h 6466112"/>
              <a:gd name="connsiteX162" fmla="*/ 5073220 w 10767523"/>
              <a:gd name="connsiteY162" fmla="*/ 6357420 h 6466112"/>
              <a:gd name="connsiteX163" fmla="*/ 4964531 w 10767523"/>
              <a:gd name="connsiteY163" fmla="*/ 6466109 h 6466112"/>
              <a:gd name="connsiteX164" fmla="*/ 3627429 w 10767523"/>
              <a:gd name="connsiteY164" fmla="*/ 6466109 h 6466112"/>
              <a:gd name="connsiteX165" fmla="*/ 3518740 w 10767523"/>
              <a:gd name="connsiteY165" fmla="*/ 6357420 h 6466112"/>
              <a:gd name="connsiteX166" fmla="*/ 3518740 w 10767523"/>
              <a:gd name="connsiteY166" fmla="*/ 4801985 h 6466112"/>
              <a:gd name="connsiteX167" fmla="*/ 3627429 w 10767523"/>
              <a:gd name="connsiteY167" fmla="*/ 4693296 h 6466112"/>
              <a:gd name="connsiteX168" fmla="*/ 394634 w 10767523"/>
              <a:gd name="connsiteY168" fmla="*/ 4295627 h 6466112"/>
              <a:gd name="connsiteX169" fmla="*/ 1731736 w 10767523"/>
              <a:gd name="connsiteY169" fmla="*/ 4295627 h 6466112"/>
              <a:gd name="connsiteX170" fmla="*/ 1840425 w 10767523"/>
              <a:gd name="connsiteY170" fmla="*/ 4404316 h 6466112"/>
              <a:gd name="connsiteX171" fmla="*/ 1840425 w 10767523"/>
              <a:gd name="connsiteY171" fmla="*/ 6357420 h 6466112"/>
              <a:gd name="connsiteX172" fmla="*/ 1731736 w 10767523"/>
              <a:gd name="connsiteY172" fmla="*/ 6466109 h 6466112"/>
              <a:gd name="connsiteX173" fmla="*/ 394634 w 10767523"/>
              <a:gd name="connsiteY173" fmla="*/ 6466109 h 6466112"/>
              <a:gd name="connsiteX174" fmla="*/ 285945 w 10767523"/>
              <a:gd name="connsiteY174" fmla="*/ 6357420 h 6466112"/>
              <a:gd name="connsiteX175" fmla="*/ 285945 w 10767523"/>
              <a:gd name="connsiteY175" fmla="*/ 4404316 h 6466112"/>
              <a:gd name="connsiteX176" fmla="*/ 394634 w 10767523"/>
              <a:gd name="connsiteY176" fmla="*/ 4295627 h 6466112"/>
              <a:gd name="connsiteX177" fmla="*/ 2011032 w 10767523"/>
              <a:gd name="connsiteY177" fmla="*/ 3442892 h 6466112"/>
              <a:gd name="connsiteX178" fmla="*/ 3348133 w 10767523"/>
              <a:gd name="connsiteY178" fmla="*/ 3442892 h 6466112"/>
              <a:gd name="connsiteX179" fmla="*/ 3456822 w 10767523"/>
              <a:gd name="connsiteY179" fmla="*/ 3551581 h 6466112"/>
              <a:gd name="connsiteX180" fmla="*/ 3456822 w 10767523"/>
              <a:gd name="connsiteY180" fmla="*/ 6357421 h 6466112"/>
              <a:gd name="connsiteX181" fmla="*/ 3348133 w 10767523"/>
              <a:gd name="connsiteY181" fmla="*/ 6466110 h 6466112"/>
              <a:gd name="connsiteX182" fmla="*/ 2011032 w 10767523"/>
              <a:gd name="connsiteY182" fmla="*/ 6466110 h 6466112"/>
              <a:gd name="connsiteX183" fmla="*/ 1902343 w 10767523"/>
              <a:gd name="connsiteY183" fmla="*/ 6357421 h 6466112"/>
              <a:gd name="connsiteX184" fmla="*/ 1902343 w 10767523"/>
              <a:gd name="connsiteY184" fmla="*/ 3551581 h 6466112"/>
              <a:gd name="connsiteX185" fmla="*/ 2011032 w 10767523"/>
              <a:gd name="connsiteY185" fmla="*/ 3442892 h 6466112"/>
              <a:gd name="connsiteX186" fmla="*/ 4295980 w 10767523"/>
              <a:gd name="connsiteY186" fmla="*/ 3008186 h 6466112"/>
              <a:gd name="connsiteX187" fmla="*/ 4951922 w 10767523"/>
              <a:gd name="connsiteY187" fmla="*/ 3664128 h 6466112"/>
              <a:gd name="connsiteX188" fmla="*/ 4295980 w 10767523"/>
              <a:gd name="connsiteY188" fmla="*/ 4320070 h 6466112"/>
              <a:gd name="connsiteX189" fmla="*/ 3640038 w 10767523"/>
              <a:gd name="connsiteY189" fmla="*/ 3664128 h 6466112"/>
              <a:gd name="connsiteX190" fmla="*/ 4295980 w 10767523"/>
              <a:gd name="connsiteY190" fmla="*/ 3008186 h 6466112"/>
              <a:gd name="connsiteX191" fmla="*/ 1063185 w 10767523"/>
              <a:gd name="connsiteY191" fmla="*/ 2359861 h 6466112"/>
              <a:gd name="connsiteX192" fmla="*/ 1719127 w 10767523"/>
              <a:gd name="connsiteY192" fmla="*/ 3015804 h 6466112"/>
              <a:gd name="connsiteX193" fmla="*/ 1063185 w 10767523"/>
              <a:gd name="connsiteY193" fmla="*/ 3671745 h 6466112"/>
              <a:gd name="connsiteX194" fmla="*/ 407243 w 10767523"/>
              <a:gd name="connsiteY194" fmla="*/ 3015804 h 6466112"/>
              <a:gd name="connsiteX195" fmla="*/ 1063185 w 10767523"/>
              <a:gd name="connsiteY195" fmla="*/ 2359861 h 6466112"/>
              <a:gd name="connsiteX196" fmla="*/ 5524066 w 10767523"/>
              <a:gd name="connsiteY196" fmla="*/ 1763694 h 6466112"/>
              <a:gd name="connsiteX197" fmla="*/ 10664540 w 10767523"/>
              <a:gd name="connsiteY197" fmla="*/ 1763694 h 6466112"/>
              <a:gd name="connsiteX198" fmla="*/ 10767523 w 10767523"/>
              <a:gd name="connsiteY198" fmla="*/ 1866677 h 6466112"/>
              <a:gd name="connsiteX199" fmla="*/ 10767523 w 10767523"/>
              <a:gd name="connsiteY199" fmla="*/ 6363129 h 6466112"/>
              <a:gd name="connsiteX200" fmla="*/ 10664540 w 10767523"/>
              <a:gd name="connsiteY200" fmla="*/ 6466112 h 6466112"/>
              <a:gd name="connsiteX201" fmla="*/ 5524066 w 10767523"/>
              <a:gd name="connsiteY201" fmla="*/ 6466112 h 6466112"/>
              <a:gd name="connsiteX202" fmla="*/ 5421083 w 10767523"/>
              <a:gd name="connsiteY202" fmla="*/ 6363129 h 6466112"/>
              <a:gd name="connsiteX203" fmla="*/ 5421083 w 10767523"/>
              <a:gd name="connsiteY203" fmla="*/ 1866677 h 6466112"/>
              <a:gd name="connsiteX204" fmla="*/ 5524066 w 10767523"/>
              <a:gd name="connsiteY204" fmla="*/ 1763694 h 6466112"/>
              <a:gd name="connsiteX205" fmla="*/ 2679583 w 10767523"/>
              <a:gd name="connsiteY205" fmla="*/ 1711336 h 6466112"/>
              <a:gd name="connsiteX206" fmla="*/ 3335524 w 10767523"/>
              <a:gd name="connsiteY206" fmla="*/ 2367278 h 6466112"/>
              <a:gd name="connsiteX207" fmla="*/ 2679583 w 10767523"/>
              <a:gd name="connsiteY207" fmla="*/ 3023220 h 6466112"/>
              <a:gd name="connsiteX208" fmla="*/ 2023641 w 10767523"/>
              <a:gd name="connsiteY208" fmla="*/ 2367278 h 6466112"/>
              <a:gd name="connsiteX209" fmla="*/ 2679583 w 10767523"/>
              <a:gd name="connsiteY209" fmla="*/ 1711336 h 6466112"/>
              <a:gd name="connsiteX210" fmla="*/ 2621726 w 10767523"/>
              <a:gd name="connsiteY210" fmla="*/ 1253289 h 6466112"/>
              <a:gd name="connsiteX211" fmla="*/ 2604817 w 10767523"/>
              <a:gd name="connsiteY211" fmla="*/ 1270199 h 6466112"/>
              <a:gd name="connsiteX212" fmla="*/ 2621726 w 10767523"/>
              <a:gd name="connsiteY212" fmla="*/ 1287109 h 6466112"/>
              <a:gd name="connsiteX213" fmla="*/ 2638636 w 10767523"/>
              <a:gd name="connsiteY213" fmla="*/ 1270199 h 6466112"/>
              <a:gd name="connsiteX214" fmla="*/ 2621726 w 10767523"/>
              <a:gd name="connsiteY214" fmla="*/ 1253289 h 6466112"/>
              <a:gd name="connsiteX215" fmla="*/ 2456382 w 10767523"/>
              <a:gd name="connsiteY215" fmla="*/ 1253289 h 6466112"/>
              <a:gd name="connsiteX216" fmla="*/ 2439472 w 10767523"/>
              <a:gd name="connsiteY216" fmla="*/ 1270199 h 6466112"/>
              <a:gd name="connsiteX217" fmla="*/ 2456382 w 10767523"/>
              <a:gd name="connsiteY217" fmla="*/ 1287109 h 6466112"/>
              <a:gd name="connsiteX218" fmla="*/ 2473292 w 10767523"/>
              <a:gd name="connsiteY218" fmla="*/ 1270199 h 6466112"/>
              <a:gd name="connsiteX219" fmla="*/ 2456382 w 10767523"/>
              <a:gd name="connsiteY219" fmla="*/ 1253289 h 6466112"/>
              <a:gd name="connsiteX220" fmla="*/ 4738264 w 10767523"/>
              <a:gd name="connsiteY220" fmla="*/ 1218948 h 6466112"/>
              <a:gd name="connsiteX221" fmla="*/ 4749270 w 10767523"/>
              <a:gd name="connsiteY221" fmla="*/ 1229953 h 6466112"/>
              <a:gd name="connsiteX222" fmla="*/ 4738264 w 10767523"/>
              <a:gd name="connsiteY222" fmla="*/ 1240959 h 6466112"/>
              <a:gd name="connsiteX223" fmla="*/ 4727259 w 10767523"/>
              <a:gd name="connsiteY223" fmla="*/ 1229953 h 6466112"/>
              <a:gd name="connsiteX224" fmla="*/ 4738264 w 10767523"/>
              <a:gd name="connsiteY224" fmla="*/ 1218948 h 6466112"/>
              <a:gd name="connsiteX225" fmla="*/ 4738264 w 10767523"/>
              <a:gd name="connsiteY225" fmla="*/ 1205914 h 6466112"/>
              <a:gd name="connsiteX226" fmla="*/ 4714225 w 10767523"/>
              <a:gd name="connsiteY226" fmla="*/ 1229953 h 6466112"/>
              <a:gd name="connsiteX227" fmla="*/ 4738264 w 10767523"/>
              <a:gd name="connsiteY227" fmla="*/ 1253993 h 6466112"/>
              <a:gd name="connsiteX228" fmla="*/ 4762304 w 10767523"/>
              <a:gd name="connsiteY228" fmla="*/ 1229953 h 6466112"/>
              <a:gd name="connsiteX229" fmla="*/ 4738264 w 10767523"/>
              <a:gd name="connsiteY229" fmla="*/ 1205914 h 6466112"/>
              <a:gd name="connsiteX230" fmla="*/ 365827 w 10767523"/>
              <a:gd name="connsiteY230" fmla="*/ 1170075 h 6466112"/>
              <a:gd name="connsiteX231" fmla="*/ 365827 w 10767523"/>
              <a:gd name="connsiteY231" fmla="*/ 1216286 h 6466112"/>
              <a:gd name="connsiteX232" fmla="*/ 382717 w 10767523"/>
              <a:gd name="connsiteY232" fmla="*/ 1207998 h 6466112"/>
              <a:gd name="connsiteX233" fmla="*/ 388053 w 10767523"/>
              <a:gd name="connsiteY233" fmla="*/ 1193683 h 6466112"/>
              <a:gd name="connsiteX234" fmla="*/ 383156 w 10767523"/>
              <a:gd name="connsiteY234" fmla="*/ 1180058 h 6466112"/>
              <a:gd name="connsiteX235" fmla="*/ 365827 w 10767523"/>
              <a:gd name="connsiteY235" fmla="*/ 1170075 h 6466112"/>
              <a:gd name="connsiteX236" fmla="*/ 4677725 w 10767523"/>
              <a:gd name="connsiteY236" fmla="*/ 1158408 h 6466112"/>
              <a:gd name="connsiteX237" fmla="*/ 4688730 w 10767523"/>
              <a:gd name="connsiteY237" fmla="*/ 1169414 h 6466112"/>
              <a:gd name="connsiteX238" fmla="*/ 4677725 w 10767523"/>
              <a:gd name="connsiteY238" fmla="*/ 1180419 h 6466112"/>
              <a:gd name="connsiteX239" fmla="*/ 4666720 w 10767523"/>
              <a:gd name="connsiteY239" fmla="*/ 1169414 h 6466112"/>
              <a:gd name="connsiteX240" fmla="*/ 4677725 w 10767523"/>
              <a:gd name="connsiteY240" fmla="*/ 1158408 h 6466112"/>
              <a:gd name="connsiteX241" fmla="*/ 4746398 w 10767523"/>
              <a:gd name="connsiteY241" fmla="*/ 1152061 h 6466112"/>
              <a:gd name="connsiteX242" fmla="*/ 4658782 w 10767523"/>
              <a:gd name="connsiteY242" fmla="*/ 1239681 h 6466112"/>
              <a:gd name="connsiteX243" fmla="*/ 4667997 w 10767523"/>
              <a:gd name="connsiteY243" fmla="*/ 1248896 h 6466112"/>
              <a:gd name="connsiteX244" fmla="*/ 4755613 w 10767523"/>
              <a:gd name="connsiteY244" fmla="*/ 1161276 h 6466112"/>
              <a:gd name="connsiteX245" fmla="*/ 2606693 w 10767523"/>
              <a:gd name="connsiteY245" fmla="*/ 1148070 h 6466112"/>
              <a:gd name="connsiteX246" fmla="*/ 2606693 w 10767523"/>
              <a:gd name="connsiteY246" fmla="*/ 1175878 h 6466112"/>
              <a:gd name="connsiteX247" fmla="*/ 2659305 w 10767523"/>
              <a:gd name="connsiteY247" fmla="*/ 1170952 h 6466112"/>
              <a:gd name="connsiteX248" fmla="*/ 2659305 w 10767523"/>
              <a:gd name="connsiteY248" fmla="*/ 1148070 h 6466112"/>
              <a:gd name="connsiteX249" fmla="*/ 2546570 w 10767523"/>
              <a:gd name="connsiteY249" fmla="*/ 1148070 h 6466112"/>
              <a:gd name="connsiteX250" fmla="*/ 2546570 w 10767523"/>
              <a:gd name="connsiteY250" fmla="*/ 1181515 h 6466112"/>
              <a:gd name="connsiteX251" fmla="*/ 2599180 w 10767523"/>
              <a:gd name="connsiteY251" fmla="*/ 1176588 h 6466112"/>
              <a:gd name="connsiteX252" fmla="*/ 2599180 w 10767523"/>
              <a:gd name="connsiteY252" fmla="*/ 1148070 h 6466112"/>
              <a:gd name="connsiteX253" fmla="*/ 2486444 w 10767523"/>
              <a:gd name="connsiteY253" fmla="*/ 1148070 h 6466112"/>
              <a:gd name="connsiteX254" fmla="*/ 2486444 w 10767523"/>
              <a:gd name="connsiteY254" fmla="*/ 1187151 h 6466112"/>
              <a:gd name="connsiteX255" fmla="*/ 2539055 w 10767523"/>
              <a:gd name="connsiteY255" fmla="*/ 1182225 h 6466112"/>
              <a:gd name="connsiteX256" fmla="*/ 2539055 w 10767523"/>
              <a:gd name="connsiteY256" fmla="*/ 1148070 h 6466112"/>
              <a:gd name="connsiteX257" fmla="*/ 2426320 w 10767523"/>
              <a:gd name="connsiteY257" fmla="*/ 1148070 h 6466112"/>
              <a:gd name="connsiteX258" fmla="*/ 2426320 w 10767523"/>
              <a:gd name="connsiteY258" fmla="*/ 1192788 h 6466112"/>
              <a:gd name="connsiteX259" fmla="*/ 2478930 w 10767523"/>
              <a:gd name="connsiteY259" fmla="*/ 1187862 h 6466112"/>
              <a:gd name="connsiteX260" fmla="*/ 2478930 w 10767523"/>
              <a:gd name="connsiteY260" fmla="*/ 1148070 h 6466112"/>
              <a:gd name="connsiteX261" fmla="*/ 4677725 w 10767523"/>
              <a:gd name="connsiteY261" fmla="*/ 1145374 h 6466112"/>
              <a:gd name="connsiteX262" fmla="*/ 4653685 w 10767523"/>
              <a:gd name="connsiteY262" fmla="*/ 1169414 h 6466112"/>
              <a:gd name="connsiteX263" fmla="*/ 4677725 w 10767523"/>
              <a:gd name="connsiteY263" fmla="*/ 1193453 h 6466112"/>
              <a:gd name="connsiteX264" fmla="*/ 4701764 w 10767523"/>
              <a:gd name="connsiteY264" fmla="*/ 1169414 h 6466112"/>
              <a:gd name="connsiteX265" fmla="*/ 4677725 w 10767523"/>
              <a:gd name="connsiteY265" fmla="*/ 1145374 h 6466112"/>
              <a:gd name="connsiteX266" fmla="*/ 2606693 w 10767523"/>
              <a:gd name="connsiteY266" fmla="*/ 1102976 h 6466112"/>
              <a:gd name="connsiteX267" fmla="*/ 2606693 w 10767523"/>
              <a:gd name="connsiteY267" fmla="*/ 1140554 h 6466112"/>
              <a:gd name="connsiteX268" fmla="*/ 2659305 w 10767523"/>
              <a:gd name="connsiteY268" fmla="*/ 1140554 h 6466112"/>
              <a:gd name="connsiteX269" fmla="*/ 2659305 w 10767523"/>
              <a:gd name="connsiteY269" fmla="*/ 1102976 h 6466112"/>
              <a:gd name="connsiteX270" fmla="*/ 2546570 w 10767523"/>
              <a:gd name="connsiteY270" fmla="*/ 1102976 h 6466112"/>
              <a:gd name="connsiteX271" fmla="*/ 2546570 w 10767523"/>
              <a:gd name="connsiteY271" fmla="*/ 1140554 h 6466112"/>
              <a:gd name="connsiteX272" fmla="*/ 2599180 w 10767523"/>
              <a:gd name="connsiteY272" fmla="*/ 1140554 h 6466112"/>
              <a:gd name="connsiteX273" fmla="*/ 2599180 w 10767523"/>
              <a:gd name="connsiteY273" fmla="*/ 1102976 h 6466112"/>
              <a:gd name="connsiteX274" fmla="*/ 2486444 w 10767523"/>
              <a:gd name="connsiteY274" fmla="*/ 1102976 h 6466112"/>
              <a:gd name="connsiteX275" fmla="*/ 2486444 w 10767523"/>
              <a:gd name="connsiteY275" fmla="*/ 1140554 h 6466112"/>
              <a:gd name="connsiteX276" fmla="*/ 2539055 w 10767523"/>
              <a:gd name="connsiteY276" fmla="*/ 1140554 h 6466112"/>
              <a:gd name="connsiteX277" fmla="*/ 2539055 w 10767523"/>
              <a:gd name="connsiteY277" fmla="*/ 1102976 h 6466112"/>
              <a:gd name="connsiteX278" fmla="*/ 2426320 w 10767523"/>
              <a:gd name="connsiteY278" fmla="*/ 1102976 h 6466112"/>
              <a:gd name="connsiteX279" fmla="*/ 2426320 w 10767523"/>
              <a:gd name="connsiteY279" fmla="*/ 1140554 h 6466112"/>
              <a:gd name="connsiteX280" fmla="*/ 2478930 w 10767523"/>
              <a:gd name="connsiteY280" fmla="*/ 1140554 h 6466112"/>
              <a:gd name="connsiteX281" fmla="*/ 2478930 w 10767523"/>
              <a:gd name="connsiteY281" fmla="*/ 1102976 h 6466112"/>
              <a:gd name="connsiteX282" fmla="*/ 347493 w 10767523"/>
              <a:gd name="connsiteY282" fmla="*/ 1087071 h 6466112"/>
              <a:gd name="connsiteX283" fmla="*/ 334245 w 10767523"/>
              <a:gd name="connsiteY283" fmla="*/ 1094479 h 6466112"/>
              <a:gd name="connsiteX284" fmla="*/ 330164 w 10767523"/>
              <a:gd name="connsiteY284" fmla="*/ 1106911 h 6466112"/>
              <a:gd name="connsiteX285" fmla="*/ 334182 w 10767523"/>
              <a:gd name="connsiteY285" fmla="*/ 1119470 h 6466112"/>
              <a:gd name="connsiteX286" fmla="*/ 347493 w 10767523"/>
              <a:gd name="connsiteY286" fmla="*/ 1129012 h 6466112"/>
              <a:gd name="connsiteX287" fmla="*/ 4653924 w 10767523"/>
              <a:gd name="connsiteY287" fmla="*/ 1082375 h 6466112"/>
              <a:gd name="connsiteX288" fmla="*/ 4762065 w 10767523"/>
              <a:gd name="connsiteY288" fmla="*/ 1082375 h 6466112"/>
              <a:gd name="connsiteX289" fmla="*/ 4855716 w 10767523"/>
              <a:gd name="connsiteY289" fmla="*/ 1221407 h 6466112"/>
              <a:gd name="connsiteX290" fmla="*/ 4796819 w 10767523"/>
              <a:gd name="connsiteY290" fmla="*/ 1305800 h 6466112"/>
              <a:gd name="connsiteX291" fmla="*/ 4782212 w 10767523"/>
              <a:gd name="connsiteY291" fmla="*/ 1308302 h 6466112"/>
              <a:gd name="connsiteX292" fmla="*/ 4633778 w 10767523"/>
              <a:gd name="connsiteY292" fmla="*/ 1308302 h 6466112"/>
              <a:gd name="connsiteX293" fmla="*/ 4619171 w 10767523"/>
              <a:gd name="connsiteY293" fmla="*/ 1305800 h 6466112"/>
              <a:gd name="connsiteX294" fmla="*/ 4560273 w 10767523"/>
              <a:gd name="connsiteY294" fmla="*/ 1221407 h 6466112"/>
              <a:gd name="connsiteX295" fmla="*/ 4653924 w 10767523"/>
              <a:gd name="connsiteY295" fmla="*/ 1082375 h 6466112"/>
              <a:gd name="connsiteX296" fmla="*/ 2606693 w 10767523"/>
              <a:gd name="connsiteY296" fmla="*/ 1057883 h 6466112"/>
              <a:gd name="connsiteX297" fmla="*/ 2606693 w 10767523"/>
              <a:gd name="connsiteY297" fmla="*/ 1095461 h 6466112"/>
              <a:gd name="connsiteX298" fmla="*/ 2659305 w 10767523"/>
              <a:gd name="connsiteY298" fmla="*/ 1095461 h 6466112"/>
              <a:gd name="connsiteX299" fmla="*/ 2659305 w 10767523"/>
              <a:gd name="connsiteY299" fmla="*/ 1057883 h 6466112"/>
              <a:gd name="connsiteX300" fmla="*/ 2546570 w 10767523"/>
              <a:gd name="connsiteY300" fmla="*/ 1057883 h 6466112"/>
              <a:gd name="connsiteX301" fmla="*/ 2546570 w 10767523"/>
              <a:gd name="connsiteY301" fmla="*/ 1095461 h 6466112"/>
              <a:gd name="connsiteX302" fmla="*/ 2599180 w 10767523"/>
              <a:gd name="connsiteY302" fmla="*/ 1095461 h 6466112"/>
              <a:gd name="connsiteX303" fmla="*/ 2599180 w 10767523"/>
              <a:gd name="connsiteY303" fmla="*/ 1057883 h 6466112"/>
              <a:gd name="connsiteX304" fmla="*/ 2486444 w 10767523"/>
              <a:gd name="connsiteY304" fmla="*/ 1057883 h 6466112"/>
              <a:gd name="connsiteX305" fmla="*/ 2486444 w 10767523"/>
              <a:gd name="connsiteY305" fmla="*/ 1095461 h 6466112"/>
              <a:gd name="connsiteX306" fmla="*/ 2539055 w 10767523"/>
              <a:gd name="connsiteY306" fmla="*/ 1095461 h 6466112"/>
              <a:gd name="connsiteX307" fmla="*/ 2539055 w 10767523"/>
              <a:gd name="connsiteY307" fmla="*/ 1057883 h 6466112"/>
              <a:gd name="connsiteX308" fmla="*/ 2426320 w 10767523"/>
              <a:gd name="connsiteY308" fmla="*/ 1057883 h 6466112"/>
              <a:gd name="connsiteX309" fmla="*/ 2426320 w 10767523"/>
              <a:gd name="connsiteY309" fmla="*/ 1095461 h 6466112"/>
              <a:gd name="connsiteX310" fmla="*/ 2478930 w 10767523"/>
              <a:gd name="connsiteY310" fmla="*/ 1095461 h 6466112"/>
              <a:gd name="connsiteX311" fmla="*/ 2478930 w 10767523"/>
              <a:gd name="connsiteY311" fmla="*/ 1057883 h 6466112"/>
              <a:gd name="connsiteX312" fmla="*/ 347493 w 10767523"/>
              <a:gd name="connsiteY312" fmla="*/ 1042366 h 6466112"/>
              <a:gd name="connsiteX313" fmla="*/ 365827 w 10767523"/>
              <a:gd name="connsiteY313" fmla="*/ 1042366 h 6466112"/>
              <a:gd name="connsiteX314" fmla="*/ 365827 w 10767523"/>
              <a:gd name="connsiteY314" fmla="*/ 1058440 h 6466112"/>
              <a:gd name="connsiteX315" fmla="*/ 399041 w 10767523"/>
              <a:gd name="connsiteY315" fmla="*/ 1072002 h 6466112"/>
              <a:gd name="connsiteX316" fmla="*/ 414298 w 10767523"/>
              <a:gd name="connsiteY316" fmla="*/ 1102140 h 6466112"/>
              <a:gd name="connsiteX317" fmla="*/ 382403 w 10767523"/>
              <a:gd name="connsiteY317" fmla="*/ 1106283 h 6466112"/>
              <a:gd name="connsiteX318" fmla="*/ 377505 w 10767523"/>
              <a:gd name="connsiteY318" fmla="*/ 1094479 h 6466112"/>
              <a:gd name="connsiteX319" fmla="*/ 365827 w 10767523"/>
              <a:gd name="connsiteY319" fmla="*/ 1087573 h 6466112"/>
              <a:gd name="connsiteX320" fmla="*/ 365827 w 10767523"/>
              <a:gd name="connsiteY320" fmla="*/ 1134914 h 6466112"/>
              <a:gd name="connsiteX321" fmla="*/ 398036 w 10767523"/>
              <a:gd name="connsiteY321" fmla="*/ 1149669 h 6466112"/>
              <a:gd name="connsiteX322" fmla="*/ 414738 w 10767523"/>
              <a:gd name="connsiteY322" fmla="*/ 1168003 h 6466112"/>
              <a:gd name="connsiteX323" fmla="*/ 419698 w 10767523"/>
              <a:gd name="connsiteY323" fmla="*/ 1193056 h 6466112"/>
              <a:gd name="connsiteX324" fmla="*/ 413922 w 10767523"/>
              <a:gd name="connsiteY324" fmla="*/ 1216474 h 6466112"/>
              <a:gd name="connsiteX325" fmla="*/ 396026 w 10767523"/>
              <a:gd name="connsiteY325" fmla="*/ 1235687 h 6466112"/>
              <a:gd name="connsiteX326" fmla="*/ 365827 w 10767523"/>
              <a:gd name="connsiteY326" fmla="*/ 1245546 h 6466112"/>
              <a:gd name="connsiteX327" fmla="*/ 365827 w 10767523"/>
              <a:gd name="connsiteY327" fmla="*/ 1269027 h 6466112"/>
              <a:gd name="connsiteX328" fmla="*/ 347493 w 10767523"/>
              <a:gd name="connsiteY328" fmla="*/ 1269027 h 6466112"/>
              <a:gd name="connsiteX329" fmla="*/ 347493 w 10767523"/>
              <a:gd name="connsiteY329" fmla="*/ 1245796 h 6466112"/>
              <a:gd name="connsiteX330" fmla="*/ 310700 w 10767523"/>
              <a:gd name="connsiteY330" fmla="*/ 1229722 h 6466112"/>
              <a:gd name="connsiteX331" fmla="*/ 293496 w 10767523"/>
              <a:gd name="connsiteY331" fmla="*/ 1191548 h 6466112"/>
              <a:gd name="connsiteX332" fmla="*/ 326271 w 10767523"/>
              <a:gd name="connsiteY332" fmla="*/ 1188032 h 6466112"/>
              <a:gd name="connsiteX333" fmla="*/ 332989 w 10767523"/>
              <a:gd name="connsiteY333" fmla="*/ 1205863 h 6466112"/>
              <a:gd name="connsiteX334" fmla="*/ 347493 w 10767523"/>
              <a:gd name="connsiteY334" fmla="*/ 1216035 h 6466112"/>
              <a:gd name="connsiteX335" fmla="*/ 347493 w 10767523"/>
              <a:gd name="connsiteY335" fmla="*/ 1164424 h 6466112"/>
              <a:gd name="connsiteX336" fmla="*/ 310261 w 10767523"/>
              <a:gd name="connsiteY336" fmla="*/ 1142072 h 6466112"/>
              <a:gd name="connsiteX337" fmla="*/ 298519 w 10767523"/>
              <a:gd name="connsiteY337" fmla="*/ 1108669 h 6466112"/>
              <a:gd name="connsiteX338" fmla="*/ 303982 w 10767523"/>
              <a:gd name="connsiteY338" fmla="*/ 1084873 h 6466112"/>
              <a:gd name="connsiteX339" fmla="*/ 320432 w 10767523"/>
              <a:gd name="connsiteY339" fmla="*/ 1066917 h 6466112"/>
              <a:gd name="connsiteX340" fmla="*/ 347493 w 10767523"/>
              <a:gd name="connsiteY340" fmla="*/ 1058315 h 6466112"/>
              <a:gd name="connsiteX341" fmla="*/ 2396258 w 10767523"/>
              <a:gd name="connsiteY341" fmla="*/ 1005273 h 6466112"/>
              <a:gd name="connsiteX342" fmla="*/ 2396634 w 10767523"/>
              <a:gd name="connsiteY342" fmla="*/ 1005273 h 6466112"/>
              <a:gd name="connsiteX343" fmla="*/ 2426320 w 10767523"/>
              <a:gd name="connsiteY343" fmla="*/ 1034960 h 6466112"/>
              <a:gd name="connsiteX344" fmla="*/ 2426320 w 10767523"/>
              <a:gd name="connsiteY344" fmla="*/ 1050367 h 6466112"/>
              <a:gd name="connsiteX345" fmla="*/ 2666820 w 10767523"/>
              <a:gd name="connsiteY345" fmla="*/ 1050367 h 6466112"/>
              <a:gd name="connsiteX346" fmla="*/ 2666820 w 10767523"/>
              <a:gd name="connsiteY346" fmla="*/ 1177798 h 6466112"/>
              <a:gd name="connsiteX347" fmla="*/ 2426320 w 10767523"/>
              <a:gd name="connsiteY347" fmla="*/ 1200345 h 6466112"/>
              <a:gd name="connsiteX348" fmla="*/ 2426320 w 10767523"/>
              <a:gd name="connsiteY348" fmla="*/ 1223226 h 6466112"/>
              <a:gd name="connsiteX349" fmla="*/ 2445109 w 10767523"/>
              <a:gd name="connsiteY349" fmla="*/ 1242015 h 6466112"/>
              <a:gd name="connsiteX350" fmla="*/ 2663061 w 10767523"/>
              <a:gd name="connsiteY350" fmla="*/ 1242015 h 6466112"/>
              <a:gd name="connsiteX351" fmla="*/ 2666820 w 10767523"/>
              <a:gd name="connsiteY351" fmla="*/ 1245773 h 6466112"/>
              <a:gd name="connsiteX352" fmla="*/ 2663061 w 10767523"/>
              <a:gd name="connsiteY352" fmla="*/ 1249531 h 6466112"/>
              <a:gd name="connsiteX353" fmla="*/ 2634683 w 10767523"/>
              <a:gd name="connsiteY353" fmla="*/ 1249531 h 6466112"/>
              <a:gd name="connsiteX354" fmla="*/ 2642420 w 10767523"/>
              <a:gd name="connsiteY354" fmla="*/ 1257268 h 6466112"/>
              <a:gd name="connsiteX355" fmla="*/ 2634683 w 10767523"/>
              <a:gd name="connsiteY355" fmla="*/ 1290934 h 6466112"/>
              <a:gd name="connsiteX356" fmla="*/ 2601016 w 10767523"/>
              <a:gd name="connsiteY356" fmla="*/ 1283197 h 6466112"/>
              <a:gd name="connsiteX357" fmla="*/ 2608755 w 10767523"/>
              <a:gd name="connsiteY357" fmla="*/ 1249531 h 6466112"/>
              <a:gd name="connsiteX358" fmla="*/ 2469340 w 10767523"/>
              <a:gd name="connsiteY358" fmla="*/ 1249531 h 6466112"/>
              <a:gd name="connsiteX359" fmla="*/ 2477167 w 10767523"/>
              <a:gd name="connsiteY359" fmla="*/ 1257408 h 6466112"/>
              <a:gd name="connsiteX360" fmla="*/ 2469213 w 10767523"/>
              <a:gd name="connsiteY360" fmla="*/ 1291022 h 6466112"/>
              <a:gd name="connsiteX361" fmla="*/ 2435597 w 10767523"/>
              <a:gd name="connsiteY361" fmla="*/ 1283067 h 6466112"/>
              <a:gd name="connsiteX362" fmla="*/ 2443554 w 10767523"/>
              <a:gd name="connsiteY362" fmla="*/ 1249452 h 6466112"/>
              <a:gd name="connsiteX363" fmla="*/ 2418804 w 10767523"/>
              <a:gd name="connsiteY363" fmla="*/ 1223226 h 6466112"/>
              <a:gd name="connsiteX364" fmla="*/ 2418804 w 10767523"/>
              <a:gd name="connsiteY364" fmla="*/ 1034960 h 6466112"/>
              <a:gd name="connsiteX365" fmla="*/ 2396634 w 10767523"/>
              <a:gd name="connsiteY365" fmla="*/ 1012789 h 6466112"/>
              <a:gd name="connsiteX366" fmla="*/ 2396258 w 10767523"/>
              <a:gd name="connsiteY366" fmla="*/ 1012789 h 6466112"/>
              <a:gd name="connsiteX367" fmla="*/ 2392499 w 10767523"/>
              <a:gd name="connsiteY367" fmla="*/ 1009031 h 6466112"/>
              <a:gd name="connsiteX368" fmla="*/ 2396258 w 10767523"/>
              <a:gd name="connsiteY368" fmla="*/ 1005273 h 6466112"/>
              <a:gd name="connsiteX369" fmla="*/ 4636441 w 10767523"/>
              <a:gd name="connsiteY369" fmla="*/ 991714 h 6466112"/>
              <a:gd name="connsiteX370" fmla="*/ 4641298 w 10767523"/>
              <a:gd name="connsiteY370" fmla="*/ 992591 h 6466112"/>
              <a:gd name="connsiteX371" fmla="*/ 4673185 w 10767523"/>
              <a:gd name="connsiteY371" fmla="*/ 1008514 h 6466112"/>
              <a:gd name="connsiteX372" fmla="*/ 4704054 w 10767523"/>
              <a:gd name="connsiteY372" fmla="*/ 993077 h 6466112"/>
              <a:gd name="connsiteX373" fmla="*/ 4711827 w 10767523"/>
              <a:gd name="connsiteY373" fmla="*/ 993077 h 6466112"/>
              <a:gd name="connsiteX374" fmla="*/ 4742700 w 10767523"/>
              <a:gd name="connsiteY374" fmla="*/ 1008514 h 6466112"/>
              <a:gd name="connsiteX375" fmla="*/ 4774491 w 10767523"/>
              <a:gd name="connsiteY375" fmla="*/ 992621 h 6466112"/>
              <a:gd name="connsiteX376" fmla="*/ 4784662 w 10767523"/>
              <a:gd name="connsiteY376" fmla="*/ 994889 h 6466112"/>
              <a:gd name="connsiteX377" fmla="*/ 4785531 w 10767523"/>
              <a:gd name="connsiteY377" fmla="*/ 1003144 h 6466112"/>
              <a:gd name="connsiteX378" fmla="*/ 4759984 w 10767523"/>
              <a:gd name="connsiteY378" fmla="*/ 1064996 h 6466112"/>
              <a:gd name="connsiteX379" fmla="*/ 4655901 w 10767523"/>
              <a:gd name="connsiteY379" fmla="*/ 1064996 h 6466112"/>
              <a:gd name="connsiteX380" fmla="*/ 4630350 w 10767523"/>
              <a:gd name="connsiteY380" fmla="*/ 1003122 h 6466112"/>
              <a:gd name="connsiteX381" fmla="*/ 4632014 w 10767523"/>
              <a:gd name="connsiteY381" fmla="*/ 993894 h 6466112"/>
              <a:gd name="connsiteX382" fmla="*/ 4636441 w 10767523"/>
              <a:gd name="connsiteY382" fmla="*/ 991714 h 6466112"/>
              <a:gd name="connsiteX383" fmla="*/ 4589194 w 10767523"/>
              <a:gd name="connsiteY383" fmla="*/ 951969 h 6466112"/>
              <a:gd name="connsiteX384" fmla="*/ 4509994 w 10767523"/>
              <a:gd name="connsiteY384" fmla="*/ 1031169 h 6466112"/>
              <a:gd name="connsiteX385" fmla="*/ 4509994 w 10767523"/>
              <a:gd name="connsiteY385" fmla="*/ 1268769 h 6466112"/>
              <a:gd name="connsiteX386" fmla="*/ 4589194 w 10767523"/>
              <a:gd name="connsiteY386" fmla="*/ 1347969 h 6466112"/>
              <a:gd name="connsiteX387" fmla="*/ 4826794 w 10767523"/>
              <a:gd name="connsiteY387" fmla="*/ 1347969 h 6466112"/>
              <a:gd name="connsiteX388" fmla="*/ 4905994 w 10767523"/>
              <a:gd name="connsiteY388" fmla="*/ 1268769 h 6466112"/>
              <a:gd name="connsiteX389" fmla="*/ 4905994 w 10767523"/>
              <a:gd name="connsiteY389" fmla="*/ 1031169 h 6466112"/>
              <a:gd name="connsiteX390" fmla="*/ 4826794 w 10767523"/>
              <a:gd name="connsiteY390" fmla="*/ 951969 h 6466112"/>
              <a:gd name="connsiteX391" fmla="*/ 2410860 w 10767523"/>
              <a:gd name="connsiteY391" fmla="*/ 951969 h 6466112"/>
              <a:gd name="connsiteX392" fmla="*/ 2331660 w 10767523"/>
              <a:gd name="connsiteY392" fmla="*/ 1031169 h 6466112"/>
              <a:gd name="connsiteX393" fmla="*/ 2331660 w 10767523"/>
              <a:gd name="connsiteY393" fmla="*/ 1268769 h 6466112"/>
              <a:gd name="connsiteX394" fmla="*/ 2410860 w 10767523"/>
              <a:gd name="connsiteY394" fmla="*/ 1347969 h 6466112"/>
              <a:gd name="connsiteX395" fmla="*/ 2648460 w 10767523"/>
              <a:gd name="connsiteY395" fmla="*/ 1347969 h 6466112"/>
              <a:gd name="connsiteX396" fmla="*/ 2727660 w 10767523"/>
              <a:gd name="connsiteY396" fmla="*/ 1268769 h 6466112"/>
              <a:gd name="connsiteX397" fmla="*/ 2727660 w 10767523"/>
              <a:gd name="connsiteY397" fmla="*/ 1031169 h 6466112"/>
              <a:gd name="connsiteX398" fmla="*/ 2648460 w 10767523"/>
              <a:gd name="connsiteY398" fmla="*/ 951969 h 6466112"/>
              <a:gd name="connsiteX399" fmla="*/ 232522 w 10767523"/>
              <a:gd name="connsiteY399" fmla="*/ 951969 h 6466112"/>
              <a:gd name="connsiteX400" fmla="*/ 153323 w 10767523"/>
              <a:gd name="connsiteY400" fmla="*/ 1031169 h 6466112"/>
              <a:gd name="connsiteX401" fmla="*/ 153323 w 10767523"/>
              <a:gd name="connsiteY401" fmla="*/ 1268769 h 6466112"/>
              <a:gd name="connsiteX402" fmla="*/ 232522 w 10767523"/>
              <a:gd name="connsiteY402" fmla="*/ 1347969 h 6466112"/>
              <a:gd name="connsiteX403" fmla="*/ 470122 w 10767523"/>
              <a:gd name="connsiteY403" fmla="*/ 1347969 h 6466112"/>
              <a:gd name="connsiteX404" fmla="*/ 549322 w 10767523"/>
              <a:gd name="connsiteY404" fmla="*/ 1268769 h 6466112"/>
              <a:gd name="connsiteX405" fmla="*/ 549322 w 10767523"/>
              <a:gd name="connsiteY405" fmla="*/ 1031169 h 6466112"/>
              <a:gd name="connsiteX406" fmla="*/ 470122 w 10767523"/>
              <a:gd name="connsiteY406" fmla="*/ 951969 h 6466112"/>
              <a:gd name="connsiteX407" fmla="*/ 80665 w 10767523"/>
              <a:gd name="connsiteY407" fmla="*/ 661306 h 6466112"/>
              <a:gd name="connsiteX408" fmla="*/ 7691732 w 10767523"/>
              <a:gd name="connsiteY408" fmla="*/ 661306 h 6466112"/>
              <a:gd name="connsiteX409" fmla="*/ 7772397 w 10767523"/>
              <a:gd name="connsiteY409" fmla="*/ 741971 h 6466112"/>
              <a:gd name="connsiteX410" fmla="*/ 7772397 w 10767523"/>
              <a:gd name="connsiteY410" fmla="*/ 1571241 h 6466112"/>
              <a:gd name="connsiteX411" fmla="*/ 7691732 w 10767523"/>
              <a:gd name="connsiteY411" fmla="*/ 1651906 h 6466112"/>
              <a:gd name="connsiteX412" fmla="*/ 80665 w 10767523"/>
              <a:gd name="connsiteY412" fmla="*/ 1651906 h 6466112"/>
              <a:gd name="connsiteX413" fmla="*/ 0 w 10767523"/>
              <a:gd name="connsiteY413" fmla="*/ 1571241 h 6466112"/>
              <a:gd name="connsiteX414" fmla="*/ 0 w 10767523"/>
              <a:gd name="connsiteY414" fmla="*/ 741971 h 6466112"/>
              <a:gd name="connsiteX415" fmla="*/ 80665 w 10767523"/>
              <a:gd name="connsiteY415" fmla="*/ 661306 h 6466112"/>
              <a:gd name="connsiteX416" fmla="*/ 8041742 w 10767523"/>
              <a:gd name="connsiteY416" fmla="*/ 0 h 6466112"/>
              <a:gd name="connsiteX417" fmla="*/ 10640215 w 10767523"/>
              <a:gd name="connsiteY417" fmla="*/ 0 h 6466112"/>
              <a:gd name="connsiteX418" fmla="*/ 10767523 w 10767523"/>
              <a:gd name="connsiteY418" fmla="*/ 127308 h 6466112"/>
              <a:gd name="connsiteX419" fmla="*/ 10767523 w 10767523"/>
              <a:gd name="connsiteY419" fmla="*/ 1516226 h 6466112"/>
              <a:gd name="connsiteX420" fmla="*/ 10640215 w 10767523"/>
              <a:gd name="connsiteY420" fmla="*/ 1643534 h 6466112"/>
              <a:gd name="connsiteX421" fmla="*/ 8041742 w 10767523"/>
              <a:gd name="connsiteY421" fmla="*/ 1643534 h 6466112"/>
              <a:gd name="connsiteX422" fmla="*/ 7914434 w 10767523"/>
              <a:gd name="connsiteY422" fmla="*/ 1516226 h 6466112"/>
              <a:gd name="connsiteX423" fmla="*/ 7914434 w 10767523"/>
              <a:gd name="connsiteY423" fmla="*/ 127308 h 6466112"/>
              <a:gd name="connsiteX424" fmla="*/ 8041742 w 10767523"/>
              <a:gd name="connsiteY424" fmla="*/ 0 h 646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</a:cxnLst>
            <a:rect l="l" t="t" r="r" b="b"/>
            <a:pathLst>
              <a:path w="10767523" h="6466112">
                <a:moveTo>
                  <a:pt x="4226544" y="6206671"/>
                </a:moveTo>
                <a:cubicBezTo>
                  <a:pt x="4202850" y="6205362"/>
                  <a:pt x="4175227" y="6206552"/>
                  <a:pt x="4147128" y="6213696"/>
                </a:cubicBezTo>
                <a:cubicBezTo>
                  <a:pt x="4070928" y="6233698"/>
                  <a:pt x="4020446" y="6291801"/>
                  <a:pt x="4020446" y="6291801"/>
                </a:cubicBezTo>
                <a:cubicBezTo>
                  <a:pt x="4020446" y="6291801"/>
                  <a:pt x="4093789" y="6316566"/>
                  <a:pt x="4169989" y="6296563"/>
                </a:cubicBezTo>
                <a:cubicBezTo>
                  <a:pt x="4182371" y="6292753"/>
                  <a:pt x="4194754" y="6288943"/>
                  <a:pt x="4206184" y="6283228"/>
                </a:cubicBezTo>
                <a:cubicBezTo>
                  <a:pt x="4191896" y="6303231"/>
                  <a:pt x="4177609" y="6319423"/>
                  <a:pt x="4148081" y="6331806"/>
                </a:cubicBezTo>
                <a:lnTo>
                  <a:pt x="4169989" y="6384193"/>
                </a:lnTo>
                <a:cubicBezTo>
                  <a:pt x="4221423" y="6362286"/>
                  <a:pt x="4243331" y="6329901"/>
                  <a:pt x="4263334" y="6301326"/>
                </a:cubicBezTo>
                <a:cubicBezTo>
                  <a:pt x="4270001" y="6291801"/>
                  <a:pt x="4275716" y="6283228"/>
                  <a:pt x="4283336" y="6274656"/>
                </a:cubicBezTo>
                <a:cubicBezTo>
                  <a:pt x="4290004" y="6283228"/>
                  <a:pt x="4296671" y="6291801"/>
                  <a:pt x="4303339" y="6301326"/>
                </a:cubicBezTo>
                <a:cubicBezTo>
                  <a:pt x="4322389" y="6329901"/>
                  <a:pt x="4344296" y="6362286"/>
                  <a:pt x="4396684" y="6384193"/>
                </a:cubicBezTo>
                <a:lnTo>
                  <a:pt x="4418591" y="6331806"/>
                </a:lnTo>
                <a:cubicBezTo>
                  <a:pt x="4389064" y="6319423"/>
                  <a:pt x="4374776" y="6303231"/>
                  <a:pt x="4360489" y="6283228"/>
                </a:cubicBezTo>
                <a:cubicBezTo>
                  <a:pt x="4371919" y="6287991"/>
                  <a:pt x="4383349" y="6292753"/>
                  <a:pt x="4396684" y="6296563"/>
                </a:cubicBezTo>
                <a:cubicBezTo>
                  <a:pt x="4472884" y="6316566"/>
                  <a:pt x="4546226" y="6291801"/>
                  <a:pt x="4546226" y="6291801"/>
                </a:cubicBezTo>
                <a:cubicBezTo>
                  <a:pt x="4546226" y="6291801"/>
                  <a:pt x="4493838" y="6234651"/>
                  <a:pt x="4417639" y="6214648"/>
                </a:cubicBezTo>
                <a:cubicBezTo>
                  <a:pt x="4361441" y="6199408"/>
                  <a:pt x="4307149" y="6208933"/>
                  <a:pt x="4282384" y="6214648"/>
                </a:cubicBezTo>
                <a:cubicBezTo>
                  <a:pt x="4270002" y="6211791"/>
                  <a:pt x="4250237" y="6207981"/>
                  <a:pt x="4226544" y="6206671"/>
                </a:cubicBezTo>
                <a:close/>
                <a:moveTo>
                  <a:pt x="1193873" y="6125695"/>
                </a:moveTo>
                <a:cubicBezTo>
                  <a:pt x="1183395" y="6139030"/>
                  <a:pt x="1170060" y="6149508"/>
                  <a:pt x="1153867" y="6156175"/>
                </a:cubicBezTo>
                <a:cubicBezTo>
                  <a:pt x="1140532" y="6161890"/>
                  <a:pt x="1126245" y="6164748"/>
                  <a:pt x="1111957" y="6164748"/>
                </a:cubicBezTo>
                <a:cubicBezTo>
                  <a:pt x="1104338" y="6164748"/>
                  <a:pt x="1097669" y="6163795"/>
                  <a:pt x="1090050" y="6162842"/>
                </a:cubicBezTo>
                <a:cubicBezTo>
                  <a:pt x="1075763" y="6172367"/>
                  <a:pt x="1059570" y="6179035"/>
                  <a:pt x="1042425" y="6180940"/>
                </a:cubicBezTo>
                <a:lnTo>
                  <a:pt x="1168155" y="6407635"/>
                </a:lnTo>
                <a:lnTo>
                  <a:pt x="1217685" y="6326673"/>
                </a:lnTo>
                <a:lnTo>
                  <a:pt x="1314840" y="6342865"/>
                </a:lnTo>
                <a:close/>
                <a:moveTo>
                  <a:pt x="863355" y="6119981"/>
                </a:moveTo>
                <a:lnTo>
                  <a:pt x="749055" y="6344771"/>
                </a:lnTo>
                <a:lnTo>
                  <a:pt x="845258" y="6322864"/>
                </a:lnTo>
                <a:lnTo>
                  <a:pt x="893835" y="6413351"/>
                </a:lnTo>
                <a:lnTo>
                  <a:pt x="1012898" y="6180941"/>
                </a:lnTo>
                <a:cubicBezTo>
                  <a:pt x="999563" y="6179036"/>
                  <a:pt x="986228" y="6173321"/>
                  <a:pt x="974797" y="6166653"/>
                </a:cubicBezTo>
                <a:cubicBezTo>
                  <a:pt x="968130" y="6167606"/>
                  <a:pt x="961463" y="6168559"/>
                  <a:pt x="954795" y="6168559"/>
                </a:cubicBezTo>
                <a:cubicBezTo>
                  <a:pt x="941460" y="6168559"/>
                  <a:pt x="929078" y="6165701"/>
                  <a:pt x="916695" y="6160938"/>
                </a:cubicBezTo>
                <a:cubicBezTo>
                  <a:pt x="896692" y="6153319"/>
                  <a:pt x="879547" y="6139031"/>
                  <a:pt x="867165" y="6120933"/>
                </a:cubicBezTo>
                <a:cubicBezTo>
                  <a:pt x="866212" y="6120933"/>
                  <a:pt x="864308" y="6119981"/>
                  <a:pt x="863355" y="6119981"/>
                </a:cubicBezTo>
                <a:close/>
                <a:moveTo>
                  <a:pt x="4014464" y="6097417"/>
                </a:moveTo>
                <a:cubicBezTo>
                  <a:pt x="3961690" y="6095943"/>
                  <a:pt x="3920434" y="6109873"/>
                  <a:pt x="3920434" y="6109873"/>
                </a:cubicBezTo>
                <a:cubicBezTo>
                  <a:pt x="3920434" y="6109873"/>
                  <a:pt x="3970917" y="6167976"/>
                  <a:pt x="4047116" y="6187978"/>
                </a:cubicBezTo>
                <a:cubicBezTo>
                  <a:pt x="4123317" y="6207981"/>
                  <a:pt x="4196659" y="6183216"/>
                  <a:pt x="4196659" y="6183216"/>
                </a:cubicBezTo>
                <a:cubicBezTo>
                  <a:pt x="4196659" y="6183216"/>
                  <a:pt x="4146177" y="6125113"/>
                  <a:pt x="4069977" y="6105111"/>
                </a:cubicBezTo>
                <a:cubicBezTo>
                  <a:pt x="4050927" y="6100111"/>
                  <a:pt x="4032056" y="6097908"/>
                  <a:pt x="4014464" y="6097417"/>
                </a:cubicBezTo>
                <a:close/>
                <a:moveTo>
                  <a:pt x="4550305" y="6097015"/>
                </a:moveTo>
                <a:cubicBezTo>
                  <a:pt x="4532714" y="6097551"/>
                  <a:pt x="4513842" y="6099873"/>
                  <a:pt x="4494792" y="6105111"/>
                </a:cubicBezTo>
                <a:cubicBezTo>
                  <a:pt x="4418591" y="6125113"/>
                  <a:pt x="4368109" y="6183216"/>
                  <a:pt x="4368109" y="6183216"/>
                </a:cubicBezTo>
                <a:cubicBezTo>
                  <a:pt x="4368109" y="6183216"/>
                  <a:pt x="4441451" y="6207981"/>
                  <a:pt x="4517651" y="6187978"/>
                </a:cubicBezTo>
                <a:cubicBezTo>
                  <a:pt x="4593851" y="6167976"/>
                  <a:pt x="4644334" y="6109873"/>
                  <a:pt x="4644334" y="6109873"/>
                </a:cubicBezTo>
                <a:cubicBezTo>
                  <a:pt x="4644334" y="6109873"/>
                  <a:pt x="4603079" y="6095407"/>
                  <a:pt x="4550305" y="6097015"/>
                </a:cubicBezTo>
                <a:close/>
                <a:moveTo>
                  <a:pt x="4653859" y="5894609"/>
                </a:moveTo>
                <a:cubicBezTo>
                  <a:pt x="4653859" y="5894609"/>
                  <a:pt x="4578611" y="5909849"/>
                  <a:pt x="4522414" y="5965094"/>
                </a:cubicBezTo>
                <a:cubicBezTo>
                  <a:pt x="4466217" y="6021291"/>
                  <a:pt x="4451929" y="6096539"/>
                  <a:pt x="4451929" y="6096539"/>
                </a:cubicBezTo>
                <a:cubicBezTo>
                  <a:pt x="4451929" y="6096539"/>
                  <a:pt x="4527176" y="6081299"/>
                  <a:pt x="4583374" y="6026054"/>
                </a:cubicBezTo>
                <a:cubicBezTo>
                  <a:pt x="4638619" y="5969857"/>
                  <a:pt x="4653859" y="5894609"/>
                  <a:pt x="4653859" y="5894609"/>
                </a:cubicBezTo>
                <a:close/>
                <a:moveTo>
                  <a:pt x="3910909" y="5894609"/>
                </a:moveTo>
                <a:cubicBezTo>
                  <a:pt x="3910909" y="5894609"/>
                  <a:pt x="3926149" y="5969857"/>
                  <a:pt x="3981394" y="6026054"/>
                </a:cubicBezTo>
                <a:cubicBezTo>
                  <a:pt x="4037591" y="6081299"/>
                  <a:pt x="4112839" y="6096539"/>
                  <a:pt x="4112839" y="6096539"/>
                </a:cubicBezTo>
                <a:cubicBezTo>
                  <a:pt x="4112839" y="6096539"/>
                  <a:pt x="4097599" y="6021291"/>
                  <a:pt x="4042354" y="5965094"/>
                </a:cubicBezTo>
                <a:cubicBezTo>
                  <a:pt x="3986157" y="5909849"/>
                  <a:pt x="3910909" y="5894609"/>
                  <a:pt x="3910909" y="5894609"/>
                </a:cubicBezTo>
                <a:close/>
                <a:moveTo>
                  <a:pt x="2854086" y="5752316"/>
                </a:moveTo>
                <a:lnTo>
                  <a:pt x="2920761" y="5752316"/>
                </a:lnTo>
                <a:lnTo>
                  <a:pt x="2920761" y="5897096"/>
                </a:lnTo>
                <a:cubicBezTo>
                  <a:pt x="2921713" y="5899001"/>
                  <a:pt x="2923618" y="5946626"/>
                  <a:pt x="2882661" y="5989488"/>
                </a:cubicBezTo>
                <a:cubicBezTo>
                  <a:pt x="2849323" y="6023778"/>
                  <a:pt x="2817891" y="6045686"/>
                  <a:pt x="2749311" y="6053306"/>
                </a:cubicBezTo>
                <a:cubicBezTo>
                  <a:pt x="2767408" y="6035208"/>
                  <a:pt x="2788363" y="6017111"/>
                  <a:pt x="2806461" y="5995203"/>
                </a:cubicBezTo>
                <a:cubicBezTo>
                  <a:pt x="2814080" y="5986631"/>
                  <a:pt x="2828368" y="5967581"/>
                  <a:pt x="2828368" y="5966628"/>
                </a:cubicBezTo>
                <a:cubicBezTo>
                  <a:pt x="2844561" y="5939958"/>
                  <a:pt x="2854086" y="5909478"/>
                  <a:pt x="2854086" y="5876140"/>
                </a:cubicBezTo>
                <a:close/>
                <a:moveTo>
                  <a:pt x="2369263" y="5751363"/>
                </a:moveTo>
                <a:lnTo>
                  <a:pt x="2435938" y="5751363"/>
                </a:lnTo>
                <a:lnTo>
                  <a:pt x="2435938" y="5875188"/>
                </a:lnTo>
                <a:cubicBezTo>
                  <a:pt x="2435938" y="5908526"/>
                  <a:pt x="2445463" y="5939006"/>
                  <a:pt x="2461656" y="5965676"/>
                </a:cubicBezTo>
                <a:cubicBezTo>
                  <a:pt x="2461656" y="5966628"/>
                  <a:pt x="2475943" y="5986631"/>
                  <a:pt x="2483563" y="5994251"/>
                </a:cubicBezTo>
                <a:cubicBezTo>
                  <a:pt x="2502613" y="6016158"/>
                  <a:pt x="2522615" y="6034256"/>
                  <a:pt x="2540713" y="6052353"/>
                </a:cubicBezTo>
                <a:cubicBezTo>
                  <a:pt x="2474038" y="6044733"/>
                  <a:pt x="2441653" y="6022826"/>
                  <a:pt x="2409268" y="5989488"/>
                </a:cubicBezTo>
                <a:cubicBezTo>
                  <a:pt x="2367358" y="5946626"/>
                  <a:pt x="2369263" y="5899001"/>
                  <a:pt x="2369263" y="5897096"/>
                </a:cubicBezTo>
                <a:close/>
                <a:moveTo>
                  <a:pt x="1026233" y="5708500"/>
                </a:moveTo>
                <a:cubicBezTo>
                  <a:pt x="1116720" y="5708500"/>
                  <a:pt x="1191015" y="5781843"/>
                  <a:pt x="1191015" y="5873283"/>
                </a:cubicBezTo>
                <a:cubicBezTo>
                  <a:pt x="1191015" y="5964723"/>
                  <a:pt x="1116720" y="6038065"/>
                  <a:pt x="1026233" y="6038065"/>
                </a:cubicBezTo>
                <a:cubicBezTo>
                  <a:pt x="935745" y="6038065"/>
                  <a:pt x="861450" y="5964723"/>
                  <a:pt x="861450" y="5873283"/>
                </a:cubicBezTo>
                <a:cubicBezTo>
                  <a:pt x="861450" y="5781843"/>
                  <a:pt x="935745" y="5708500"/>
                  <a:pt x="1026233" y="5708500"/>
                </a:cubicBezTo>
                <a:close/>
                <a:moveTo>
                  <a:pt x="4552894" y="5706014"/>
                </a:moveTo>
                <a:cubicBezTo>
                  <a:pt x="4552894" y="5706014"/>
                  <a:pt x="4494791" y="5756496"/>
                  <a:pt x="4474789" y="5832696"/>
                </a:cubicBezTo>
                <a:cubicBezTo>
                  <a:pt x="4454786" y="5908897"/>
                  <a:pt x="4479551" y="5982239"/>
                  <a:pt x="4479551" y="5982239"/>
                </a:cubicBezTo>
                <a:cubicBezTo>
                  <a:pt x="4479551" y="5982239"/>
                  <a:pt x="4536701" y="5931757"/>
                  <a:pt x="4557656" y="5855556"/>
                </a:cubicBezTo>
                <a:cubicBezTo>
                  <a:pt x="4577659" y="5779356"/>
                  <a:pt x="4552894" y="5706014"/>
                  <a:pt x="4552894" y="5706014"/>
                </a:cubicBezTo>
                <a:close/>
                <a:moveTo>
                  <a:pt x="4012826" y="5706014"/>
                </a:moveTo>
                <a:cubicBezTo>
                  <a:pt x="4012826" y="5706014"/>
                  <a:pt x="3988061" y="5779356"/>
                  <a:pt x="4008064" y="5855556"/>
                </a:cubicBezTo>
                <a:cubicBezTo>
                  <a:pt x="4028066" y="5931757"/>
                  <a:pt x="4086169" y="5982239"/>
                  <a:pt x="4086169" y="5982239"/>
                </a:cubicBezTo>
                <a:cubicBezTo>
                  <a:pt x="4086169" y="5982239"/>
                  <a:pt x="4110934" y="5908897"/>
                  <a:pt x="4090931" y="5832696"/>
                </a:cubicBezTo>
                <a:cubicBezTo>
                  <a:pt x="4070929" y="5756496"/>
                  <a:pt x="4012826" y="5706014"/>
                  <a:pt x="4012826" y="5706014"/>
                </a:cubicBezTo>
                <a:close/>
                <a:moveTo>
                  <a:pt x="4365251" y="5632671"/>
                </a:moveTo>
                <a:cubicBezTo>
                  <a:pt x="4365251" y="5632671"/>
                  <a:pt x="4340486" y="5706014"/>
                  <a:pt x="4360489" y="5782214"/>
                </a:cubicBezTo>
                <a:cubicBezTo>
                  <a:pt x="4380491" y="5858414"/>
                  <a:pt x="4438594" y="5908896"/>
                  <a:pt x="4438594" y="5908896"/>
                </a:cubicBezTo>
                <a:cubicBezTo>
                  <a:pt x="4438594" y="5908896"/>
                  <a:pt x="4463359" y="5835554"/>
                  <a:pt x="4443356" y="5759353"/>
                </a:cubicBezTo>
                <a:cubicBezTo>
                  <a:pt x="4423354" y="5683154"/>
                  <a:pt x="4365251" y="5632671"/>
                  <a:pt x="4365251" y="5632671"/>
                </a:cubicBezTo>
                <a:close/>
                <a:moveTo>
                  <a:pt x="4200469" y="5632671"/>
                </a:moveTo>
                <a:cubicBezTo>
                  <a:pt x="4200469" y="5632671"/>
                  <a:pt x="4142366" y="5683154"/>
                  <a:pt x="4122364" y="5759353"/>
                </a:cubicBezTo>
                <a:cubicBezTo>
                  <a:pt x="4102361" y="5835554"/>
                  <a:pt x="4127126" y="5908896"/>
                  <a:pt x="4127126" y="5908896"/>
                </a:cubicBezTo>
                <a:cubicBezTo>
                  <a:pt x="4127126" y="5908896"/>
                  <a:pt x="4184276" y="5858414"/>
                  <a:pt x="4205231" y="5782214"/>
                </a:cubicBezTo>
                <a:cubicBezTo>
                  <a:pt x="4225234" y="5706014"/>
                  <a:pt x="4200469" y="5632671"/>
                  <a:pt x="4200469" y="5632671"/>
                </a:cubicBezTo>
                <a:close/>
                <a:moveTo>
                  <a:pt x="2435938" y="5627538"/>
                </a:moveTo>
                <a:lnTo>
                  <a:pt x="2435938" y="5694213"/>
                </a:lnTo>
                <a:lnTo>
                  <a:pt x="2312113" y="5694213"/>
                </a:lnTo>
                <a:lnTo>
                  <a:pt x="2312113" y="5893286"/>
                </a:lnTo>
                <a:cubicBezTo>
                  <a:pt x="2312113" y="5902811"/>
                  <a:pt x="2312113" y="5968533"/>
                  <a:pt x="2366406" y="6026636"/>
                </a:cubicBezTo>
                <a:cubicBezTo>
                  <a:pt x="2418793" y="6081881"/>
                  <a:pt x="2482611" y="6110456"/>
                  <a:pt x="2594053" y="6112361"/>
                </a:cubicBezTo>
                <a:cubicBezTo>
                  <a:pt x="2602626" y="6126648"/>
                  <a:pt x="2607388" y="6142841"/>
                  <a:pt x="2607388" y="6159986"/>
                </a:cubicBezTo>
                <a:lnTo>
                  <a:pt x="2607388" y="6283811"/>
                </a:lnTo>
                <a:lnTo>
                  <a:pt x="2559763" y="6283811"/>
                </a:lnTo>
                <a:cubicBezTo>
                  <a:pt x="2538808" y="6283811"/>
                  <a:pt x="2521663" y="6300956"/>
                  <a:pt x="2521663" y="6321911"/>
                </a:cubicBezTo>
                <a:lnTo>
                  <a:pt x="2474038" y="6321911"/>
                </a:lnTo>
                <a:cubicBezTo>
                  <a:pt x="2453083" y="6321911"/>
                  <a:pt x="2435938" y="6339056"/>
                  <a:pt x="2435938" y="6360011"/>
                </a:cubicBezTo>
                <a:lnTo>
                  <a:pt x="2435938" y="6379061"/>
                </a:lnTo>
                <a:lnTo>
                  <a:pt x="2855038" y="6379061"/>
                </a:lnTo>
                <a:lnTo>
                  <a:pt x="2855038" y="6360011"/>
                </a:lnTo>
                <a:cubicBezTo>
                  <a:pt x="2855038" y="6339056"/>
                  <a:pt x="2837893" y="6321911"/>
                  <a:pt x="2816938" y="6321911"/>
                </a:cubicBezTo>
                <a:lnTo>
                  <a:pt x="2769313" y="6321911"/>
                </a:lnTo>
                <a:cubicBezTo>
                  <a:pt x="2769313" y="6300956"/>
                  <a:pt x="2752168" y="6283811"/>
                  <a:pt x="2731213" y="6283811"/>
                </a:cubicBezTo>
                <a:lnTo>
                  <a:pt x="2683588" y="6283811"/>
                </a:lnTo>
                <a:lnTo>
                  <a:pt x="2683588" y="6160938"/>
                </a:lnTo>
                <a:cubicBezTo>
                  <a:pt x="2683588" y="6143793"/>
                  <a:pt x="2688351" y="6127601"/>
                  <a:pt x="2696923" y="6113313"/>
                </a:cubicBezTo>
                <a:cubicBezTo>
                  <a:pt x="2808366" y="6111408"/>
                  <a:pt x="2872183" y="6081881"/>
                  <a:pt x="2924571" y="6027588"/>
                </a:cubicBezTo>
                <a:cubicBezTo>
                  <a:pt x="2978863" y="5970438"/>
                  <a:pt x="2978863" y="5903763"/>
                  <a:pt x="2978863" y="5894238"/>
                </a:cubicBezTo>
                <a:lnTo>
                  <a:pt x="2978863" y="5694213"/>
                </a:lnTo>
                <a:lnTo>
                  <a:pt x="2855038" y="5694213"/>
                </a:lnTo>
                <a:lnTo>
                  <a:pt x="2855038" y="5627538"/>
                </a:lnTo>
                <a:lnTo>
                  <a:pt x="2645488" y="5627538"/>
                </a:lnTo>
                <a:close/>
                <a:moveTo>
                  <a:pt x="1030042" y="5596105"/>
                </a:moveTo>
                <a:cubicBezTo>
                  <a:pt x="1009088" y="5596105"/>
                  <a:pt x="990038" y="5604678"/>
                  <a:pt x="976703" y="5618965"/>
                </a:cubicBezTo>
                <a:cubicBezTo>
                  <a:pt x="958605" y="5611345"/>
                  <a:pt x="937650" y="5610393"/>
                  <a:pt x="918600" y="5618965"/>
                </a:cubicBezTo>
                <a:cubicBezTo>
                  <a:pt x="901455" y="5626585"/>
                  <a:pt x="888120" y="5639920"/>
                  <a:pt x="881453" y="5656113"/>
                </a:cubicBezTo>
                <a:cubicBezTo>
                  <a:pt x="864308" y="5657065"/>
                  <a:pt x="847163" y="5663733"/>
                  <a:pt x="833828" y="5677068"/>
                </a:cubicBezTo>
                <a:cubicBezTo>
                  <a:pt x="818588" y="5692308"/>
                  <a:pt x="811920" y="5711357"/>
                  <a:pt x="812872" y="5731360"/>
                </a:cubicBezTo>
                <a:cubicBezTo>
                  <a:pt x="794775" y="5738028"/>
                  <a:pt x="779535" y="5752315"/>
                  <a:pt x="771915" y="5772318"/>
                </a:cubicBezTo>
                <a:cubicBezTo>
                  <a:pt x="765247" y="5789463"/>
                  <a:pt x="765247" y="5808513"/>
                  <a:pt x="771915" y="5824705"/>
                </a:cubicBezTo>
                <a:cubicBezTo>
                  <a:pt x="760485" y="5838040"/>
                  <a:pt x="752865" y="5854233"/>
                  <a:pt x="752865" y="5873283"/>
                </a:cubicBezTo>
                <a:cubicBezTo>
                  <a:pt x="752865" y="5894238"/>
                  <a:pt x="761437" y="5913288"/>
                  <a:pt x="775725" y="5926623"/>
                </a:cubicBezTo>
                <a:cubicBezTo>
                  <a:pt x="768105" y="5944720"/>
                  <a:pt x="767153" y="5965675"/>
                  <a:pt x="775725" y="5984725"/>
                </a:cubicBezTo>
                <a:cubicBezTo>
                  <a:pt x="783345" y="6001870"/>
                  <a:pt x="796680" y="6015205"/>
                  <a:pt x="812872" y="6021873"/>
                </a:cubicBezTo>
                <a:cubicBezTo>
                  <a:pt x="813825" y="6039018"/>
                  <a:pt x="820493" y="6056163"/>
                  <a:pt x="833828" y="6069498"/>
                </a:cubicBezTo>
                <a:cubicBezTo>
                  <a:pt x="849068" y="6084738"/>
                  <a:pt x="868118" y="6091405"/>
                  <a:pt x="888120" y="6090453"/>
                </a:cubicBezTo>
                <a:cubicBezTo>
                  <a:pt x="894788" y="6108550"/>
                  <a:pt x="909075" y="6123790"/>
                  <a:pt x="929078" y="6131410"/>
                </a:cubicBezTo>
                <a:cubicBezTo>
                  <a:pt x="946223" y="6138078"/>
                  <a:pt x="965273" y="6138078"/>
                  <a:pt x="981465" y="6131410"/>
                </a:cubicBezTo>
                <a:cubicBezTo>
                  <a:pt x="994800" y="6142840"/>
                  <a:pt x="1010992" y="6150460"/>
                  <a:pt x="1030042" y="6150460"/>
                </a:cubicBezTo>
                <a:cubicBezTo>
                  <a:pt x="1050998" y="6150460"/>
                  <a:pt x="1070048" y="6141888"/>
                  <a:pt x="1083383" y="6127600"/>
                </a:cubicBezTo>
                <a:cubicBezTo>
                  <a:pt x="1101480" y="6135220"/>
                  <a:pt x="1122435" y="6136173"/>
                  <a:pt x="1141485" y="6127600"/>
                </a:cubicBezTo>
                <a:cubicBezTo>
                  <a:pt x="1158630" y="6119980"/>
                  <a:pt x="1171965" y="6106645"/>
                  <a:pt x="1178632" y="6090453"/>
                </a:cubicBezTo>
                <a:cubicBezTo>
                  <a:pt x="1195778" y="6089500"/>
                  <a:pt x="1212923" y="6082833"/>
                  <a:pt x="1226257" y="6069498"/>
                </a:cubicBezTo>
                <a:cubicBezTo>
                  <a:pt x="1241498" y="6054258"/>
                  <a:pt x="1248165" y="6035208"/>
                  <a:pt x="1247213" y="6015205"/>
                </a:cubicBezTo>
                <a:cubicBezTo>
                  <a:pt x="1265310" y="6008538"/>
                  <a:pt x="1280550" y="5994250"/>
                  <a:pt x="1288170" y="5974248"/>
                </a:cubicBezTo>
                <a:cubicBezTo>
                  <a:pt x="1294838" y="5957103"/>
                  <a:pt x="1294838" y="5938053"/>
                  <a:pt x="1288170" y="5921860"/>
                </a:cubicBezTo>
                <a:cubicBezTo>
                  <a:pt x="1299600" y="5909478"/>
                  <a:pt x="1307220" y="5892333"/>
                  <a:pt x="1307220" y="5873283"/>
                </a:cubicBezTo>
                <a:cubicBezTo>
                  <a:pt x="1307220" y="5852327"/>
                  <a:pt x="1298648" y="5833278"/>
                  <a:pt x="1284360" y="5819943"/>
                </a:cubicBezTo>
                <a:cubicBezTo>
                  <a:pt x="1291980" y="5801845"/>
                  <a:pt x="1292933" y="5780890"/>
                  <a:pt x="1284360" y="5761840"/>
                </a:cubicBezTo>
                <a:cubicBezTo>
                  <a:pt x="1276740" y="5744695"/>
                  <a:pt x="1263405" y="5731360"/>
                  <a:pt x="1247213" y="5724693"/>
                </a:cubicBezTo>
                <a:cubicBezTo>
                  <a:pt x="1246259" y="5707548"/>
                  <a:pt x="1239593" y="5690403"/>
                  <a:pt x="1226257" y="5677068"/>
                </a:cubicBezTo>
                <a:cubicBezTo>
                  <a:pt x="1211018" y="5661828"/>
                  <a:pt x="1191968" y="5655160"/>
                  <a:pt x="1171965" y="5656113"/>
                </a:cubicBezTo>
                <a:cubicBezTo>
                  <a:pt x="1165298" y="5638015"/>
                  <a:pt x="1151010" y="5622775"/>
                  <a:pt x="1131008" y="5615155"/>
                </a:cubicBezTo>
                <a:cubicBezTo>
                  <a:pt x="1113863" y="5608488"/>
                  <a:pt x="1094813" y="5608488"/>
                  <a:pt x="1078620" y="5615155"/>
                </a:cubicBezTo>
                <a:cubicBezTo>
                  <a:pt x="1065285" y="5603725"/>
                  <a:pt x="1049093" y="5596105"/>
                  <a:pt x="1030042" y="5596105"/>
                </a:cubicBezTo>
                <a:close/>
                <a:moveTo>
                  <a:pt x="3627429" y="4693296"/>
                </a:moveTo>
                <a:lnTo>
                  <a:pt x="4964531" y="4693296"/>
                </a:lnTo>
                <a:cubicBezTo>
                  <a:pt x="5024558" y="4693296"/>
                  <a:pt x="5073220" y="4741958"/>
                  <a:pt x="5073220" y="4801985"/>
                </a:cubicBezTo>
                <a:lnTo>
                  <a:pt x="5073220" y="6357420"/>
                </a:lnTo>
                <a:cubicBezTo>
                  <a:pt x="5073220" y="6417447"/>
                  <a:pt x="5024558" y="6466109"/>
                  <a:pt x="4964531" y="6466109"/>
                </a:cubicBezTo>
                <a:lnTo>
                  <a:pt x="3627429" y="6466109"/>
                </a:lnTo>
                <a:cubicBezTo>
                  <a:pt x="3567402" y="6466109"/>
                  <a:pt x="3518740" y="6417447"/>
                  <a:pt x="3518740" y="6357420"/>
                </a:cubicBezTo>
                <a:lnTo>
                  <a:pt x="3518740" y="4801985"/>
                </a:lnTo>
                <a:cubicBezTo>
                  <a:pt x="3518740" y="4741958"/>
                  <a:pt x="3567402" y="4693296"/>
                  <a:pt x="3627429" y="4693296"/>
                </a:cubicBezTo>
                <a:close/>
                <a:moveTo>
                  <a:pt x="394634" y="4295627"/>
                </a:moveTo>
                <a:lnTo>
                  <a:pt x="1731736" y="4295627"/>
                </a:lnTo>
                <a:cubicBezTo>
                  <a:pt x="1791763" y="4295627"/>
                  <a:pt x="1840425" y="4344289"/>
                  <a:pt x="1840425" y="4404316"/>
                </a:cubicBezTo>
                <a:lnTo>
                  <a:pt x="1840425" y="6357420"/>
                </a:lnTo>
                <a:cubicBezTo>
                  <a:pt x="1840425" y="6417447"/>
                  <a:pt x="1791763" y="6466109"/>
                  <a:pt x="1731736" y="6466109"/>
                </a:cubicBezTo>
                <a:lnTo>
                  <a:pt x="394634" y="6466109"/>
                </a:lnTo>
                <a:cubicBezTo>
                  <a:pt x="334607" y="6466109"/>
                  <a:pt x="285945" y="6417447"/>
                  <a:pt x="285945" y="6357420"/>
                </a:cubicBezTo>
                <a:lnTo>
                  <a:pt x="285945" y="4404316"/>
                </a:lnTo>
                <a:cubicBezTo>
                  <a:pt x="285945" y="4344289"/>
                  <a:pt x="334607" y="4295627"/>
                  <a:pt x="394634" y="4295627"/>
                </a:cubicBezTo>
                <a:close/>
                <a:moveTo>
                  <a:pt x="2011032" y="3442892"/>
                </a:moveTo>
                <a:lnTo>
                  <a:pt x="3348133" y="3442892"/>
                </a:lnTo>
                <a:cubicBezTo>
                  <a:pt x="3408160" y="3442892"/>
                  <a:pt x="3456822" y="3491554"/>
                  <a:pt x="3456822" y="3551581"/>
                </a:cubicBezTo>
                <a:lnTo>
                  <a:pt x="3456822" y="6357421"/>
                </a:lnTo>
                <a:cubicBezTo>
                  <a:pt x="3456822" y="6417448"/>
                  <a:pt x="3408160" y="6466110"/>
                  <a:pt x="3348133" y="6466110"/>
                </a:cubicBezTo>
                <a:lnTo>
                  <a:pt x="2011032" y="6466110"/>
                </a:lnTo>
                <a:cubicBezTo>
                  <a:pt x="1951005" y="6466110"/>
                  <a:pt x="1902343" y="6417448"/>
                  <a:pt x="1902343" y="6357421"/>
                </a:cubicBezTo>
                <a:lnTo>
                  <a:pt x="1902343" y="3551581"/>
                </a:lnTo>
                <a:cubicBezTo>
                  <a:pt x="1902343" y="3491554"/>
                  <a:pt x="1951005" y="3442892"/>
                  <a:pt x="2011032" y="3442892"/>
                </a:cubicBezTo>
                <a:close/>
                <a:moveTo>
                  <a:pt x="4295980" y="3008186"/>
                </a:moveTo>
                <a:cubicBezTo>
                  <a:pt x="4658247" y="3008186"/>
                  <a:pt x="4951922" y="3301861"/>
                  <a:pt x="4951922" y="3664128"/>
                </a:cubicBezTo>
                <a:cubicBezTo>
                  <a:pt x="4951922" y="4026395"/>
                  <a:pt x="4658247" y="4320070"/>
                  <a:pt x="4295980" y="4320070"/>
                </a:cubicBezTo>
                <a:cubicBezTo>
                  <a:pt x="3933713" y="4320070"/>
                  <a:pt x="3640038" y="4026395"/>
                  <a:pt x="3640038" y="3664128"/>
                </a:cubicBezTo>
                <a:cubicBezTo>
                  <a:pt x="3640038" y="3301861"/>
                  <a:pt x="3933713" y="3008186"/>
                  <a:pt x="4295980" y="3008186"/>
                </a:cubicBezTo>
                <a:close/>
                <a:moveTo>
                  <a:pt x="1063185" y="2359861"/>
                </a:moveTo>
                <a:cubicBezTo>
                  <a:pt x="1425452" y="2359861"/>
                  <a:pt x="1719127" y="2653536"/>
                  <a:pt x="1719127" y="3015804"/>
                </a:cubicBezTo>
                <a:cubicBezTo>
                  <a:pt x="1719127" y="3378070"/>
                  <a:pt x="1425452" y="3671745"/>
                  <a:pt x="1063185" y="3671745"/>
                </a:cubicBezTo>
                <a:cubicBezTo>
                  <a:pt x="700917" y="3671745"/>
                  <a:pt x="407243" y="3378070"/>
                  <a:pt x="407243" y="3015804"/>
                </a:cubicBezTo>
                <a:cubicBezTo>
                  <a:pt x="407243" y="2653536"/>
                  <a:pt x="700917" y="2359861"/>
                  <a:pt x="1063185" y="2359861"/>
                </a:cubicBezTo>
                <a:close/>
                <a:moveTo>
                  <a:pt x="5524066" y="1763694"/>
                </a:moveTo>
                <a:lnTo>
                  <a:pt x="10664540" y="1763694"/>
                </a:lnTo>
                <a:cubicBezTo>
                  <a:pt x="10721416" y="1763694"/>
                  <a:pt x="10767523" y="1809801"/>
                  <a:pt x="10767523" y="1866677"/>
                </a:cubicBezTo>
                <a:lnTo>
                  <a:pt x="10767523" y="6363129"/>
                </a:lnTo>
                <a:cubicBezTo>
                  <a:pt x="10767523" y="6420005"/>
                  <a:pt x="10721416" y="6466112"/>
                  <a:pt x="10664540" y="6466112"/>
                </a:cubicBezTo>
                <a:lnTo>
                  <a:pt x="5524066" y="6466112"/>
                </a:lnTo>
                <a:cubicBezTo>
                  <a:pt x="5467190" y="6466112"/>
                  <a:pt x="5421083" y="6420005"/>
                  <a:pt x="5421083" y="6363129"/>
                </a:cubicBezTo>
                <a:lnTo>
                  <a:pt x="5421083" y="1866677"/>
                </a:lnTo>
                <a:cubicBezTo>
                  <a:pt x="5421083" y="1809801"/>
                  <a:pt x="5467190" y="1763694"/>
                  <a:pt x="5524066" y="1763694"/>
                </a:cubicBezTo>
                <a:close/>
                <a:moveTo>
                  <a:pt x="2679583" y="1711336"/>
                </a:moveTo>
                <a:cubicBezTo>
                  <a:pt x="3041849" y="1711336"/>
                  <a:pt x="3335524" y="2005011"/>
                  <a:pt x="3335524" y="2367278"/>
                </a:cubicBezTo>
                <a:cubicBezTo>
                  <a:pt x="3335524" y="2729545"/>
                  <a:pt x="3041849" y="3023220"/>
                  <a:pt x="2679583" y="3023220"/>
                </a:cubicBezTo>
                <a:cubicBezTo>
                  <a:pt x="2317316" y="3023220"/>
                  <a:pt x="2023641" y="2729545"/>
                  <a:pt x="2023641" y="2367278"/>
                </a:cubicBezTo>
                <a:cubicBezTo>
                  <a:pt x="2023641" y="2005011"/>
                  <a:pt x="2317316" y="1711336"/>
                  <a:pt x="2679583" y="1711336"/>
                </a:cubicBezTo>
                <a:close/>
                <a:moveTo>
                  <a:pt x="2621726" y="1253289"/>
                </a:moveTo>
                <a:cubicBezTo>
                  <a:pt x="2612387" y="1253289"/>
                  <a:pt x="2604817" y="1260860"/>
                  <a:pt x="2604817" y="1270199"/>
                </a:cubicBezTo>
                <a:cubicBezTo>
                  <a:pt x="2604817" y="1279538"/>
                  <a:pt x="2612387" y="1287109"/>
                  <a:pt x="2621726" y="1287109"/>
                </a:cubicBezTo>
                <a:cubicBezTo>
                  <a:pt x="2631062" y="1287099"/>
                  <a:pt x="2638625" y="1279534"/>
                  <a:pt x="2638636" y="1270199"/>
                </a:cubicBezTo>
                <a:cubicBezTo>
                  <a:pt x="2638636" y="1260860"/>
                  <a:pt x="2631066" y="1253289"/>
                  <a:pt x="2621726" y="1253289"/>
                </a:cubicBezTo>
                <a:close/>
                <a:moveTo>
                  <a:pt x="2456382" y="1253289"/>
                </a:moveTo>
                <a:cubicBezTo>
                  <a:pt x="2447044" y="1253289"/>
                  <a:pt x="2439472" y="1260860"/>
                  <a:pt x="2439472" y="1270199"/>
                </a:cubicBezTo>
                <a:cubicBezTo>
                  <a:pt x="2439472" y="1279538"/>
                  <a:pt x="2447044" y="1287109"/>
                  <a:pt x="2456382" y="1287109"/>
                </a:cubicBezTo>
                <a:cubicBezTo>
                  <a:pt x="2465717" y="1287099"/>
                  <a:pt x="2473283" y="1279534"/>
                  <a:pt x="2473292" y="1270199"/>
                </a:cubicBezTo>
                <a:cubicBezTo>
                  <a:pt x="2473292" y="1260860"/>
                  <a:pt x="2465721" y="1253289"/>
                  <a:pt x="2456382" y="1253289"/>
                </a:cubicBezTo>
                <a:close/>
                <a:moveTo>
                  <a:pt x="4738264" y="1218948"/>
                </a:moveTo>
                <a:cubicBezTo>
                  <a:pt x="4744340" y="1218955"/>
                  <a:pt x="4749262" y="1223878"/>
                  <a:pt x="4749270" y="1229953"/>
                </a:cubicBezTo>
                <a:cubicBezTo>
                  <a:pt x="4749270" y="1236031"/>
                  <a:pt x="4744342" y="1240959"/>
                  <a:pt x="4738264" y="1240959"/>
                </a:cubicBezTo>
                <a:cubicBezTo>
                  <a:pt x="4732187" y="1240959"/>
                  <a:pt x="4727259" y="1236031"/>
                  <a:pt x="4727259" y="1229953"/>
                </a:cubicBezTo>
                <a:cubicBezTo>
                  <a:pt x="4727259" y="1223875"/>
                  <a:pt x="4732187" y="1218948"/>
                  <a:pt x="4738264" y="1218948"/>
                </a:cubicBezTo>
                <a:close/>
                <a:moveTo>
                  <a:pt x="4738264" y="1205914"/>
                </a:moveTo>
                <a:cubicBezTo>
                  <a:pt x="4724988" y="1205914"/>
                  <a:pt x="4714225" y="1216676"/>
                  <a:pt x="4714225" y="1229953"/>
                </a:cubicBezTo>
                <a:cubicBezTo>
                  <a:pt x="4714225" y="1243230"/>
                  <a:pt x="4724988" y="1253993"/>
                  <a:pt x="4738264" y="1253993"/>
                </a:cubicBezTo>
                <a:cubicBezTo>
                  <a:pt x="4751534" y="1253976"/>
                  <a:pt x="4762287" y="1243223"/>
                  <a:pt x="4762304" y="1229953"/>
                </a:cubicBezTo>
                <a:cubicBezTo>
                  <a:pt x="4762304" y="1216676"/>
                  <a:pt x="4751541" y="1205914"/>
                  <a:pt x="4738264" y="1205914"/>
                </a:cubicBezTo>
                <a:close/>
                <a:moveTo>
                  <a:pt x="365827" y="1170075"/>
                </a:moveTo>
                <a:lnTo>
                  <a:pt x="365827" y="1216286"/>
                </a:lnTo>
                <a:cubicBezTo>
                  <a:pt x="373528" y="1214863"/>
                  <a:pt x="379159" y="1212100"/>
                  <a:pt x="382717" y="1207998"/>
                </a:cubicBezTo>
                <a:cubicBezTo>
                  <a:pt x="386274" y="1203896"/>
                  <a:pt x="388053" y="1199124"/>
                  <a:pt x="388053" y="1193683"/>
                </a:cubicBezTo>
                <a:cubicBezTo>
                  <a:pt x="388053" y="1188242"/>
                  <a:pt x="386421" y="1183699"/>
                  <a:pt x="383156" y="1180058"/>
                </a:cubicBezTo>
                <a:cubicBezTo>
                  <a:pt x="379891" y="1176416"/>
                  <a:pt x="374115" y="1173089"/>
                  <a:pt x="365827" y="1170075"/>
                </a:cubicBezTo>
                <a:close/>
                <a:moveTo>
                  <a:pt x="4677725" y="1158408"/>
                </a:moveTo>
                <a:cubicBezTo>
                  <a:pt x="4683803" y="1158408"/>
                  <a:pt x="4688730" y="1163336"/>
                  <a:pt x="4688730" y="1169414"/>
                </a:cubicBezTo>
                <a:cubicBezTo>
                  <a:pt x="4688730" y="1175492"/>
                  <a:pt x="4683803" y="1180419"/>
                  <a:pt x="4677725" y="1180419"/>
                </a:cubicBezTo>
                <a:cubicBezTo>
                  <a:pt x="4671649" y="1180411"/>
                  <a:pt x="4666727" y="1175489"/>
                  <a:pt x="4666720" y="1169414"/>
                </a:cubicBezTo>
                <a:cubicBezTo>
                  <a:pt x="4666720" y="1163336"/>
                  <a:pt x="4671647" y="1158408"/>
                  <a:pt x="4677725" y="1158408"/>
                </a:cubicBezTo>
                <a:close/>
                <a:moveTo>
                  <a:pt x="4746398" y="1152061"/>
                </a:moveTo>
                <a:lnTo>
                  <a:pt x="4658782" y="1239681"/>
                </a:lnTo>
                <a:lnTo>
                  <a:pt x="4667997" y="1248896"/>
                </a:lnTo>
                <a:lnTo>
                  <a:pt x="4755613" y="1161276"/>
                </a:lnTo>
                <a:close/>
                <a:moveTo>
                  <a:pt x="2606693" y="1148070"/>
                </a:moveTo>
                <a:lnTo>
                  <a:pt x="2606693" y="1175878"/>
                </a:lnTo>
                <a:lnTo>
                  <a:pt x="2659305" y="1170952"/>
                </a:lnTo>
                <a:lnTo>
                  <a:pt x="2659305" y="1148070"/>
                </a:lnTo>
                <a:close/>
                <a:moveTo>
                  <a:pt x="2546570" y="1148070"/>
                </a:moveTo>
                <a:lnTo>
                  <a:pt x="2546570" y="1181515"/>
                </a:lnTo>
                <a:lnTo>
                  <a:pt x="2599180" y="1176588"/>
                </a:lnTo>
                <a:lnTo>
                  <a:pt x="2599180" y="1148070"/>
                </a:lnTo>
                <a:close/>
                <a:moveTo>
                  <a:pt x="2486444" y="1148070"/>
                </a:moveTo>
                <a:lnTo>
                  <a:pt x="2486444" y="1187151"/>
                </a:lnTo>
                <a:lnTo>
                  <a:pt x="2539055" y="1182225"/>
                </a:lnTo>
                <a:lnTo>
                  <a:pt x="2539055" y="1148070"/>
                </a:lnTo>
                <a:close/>
                <a:moveTo>
                  <a:pt x="2426320" y="1148070"/>
                </a:moveTo>
                <a:lnTo>
                  <a:pt x="2426320" y="1192788"/>
                </a:lnTo>
                <a:lnTo>
                  <a:pt x="2478930" y="1187862"/>
                </a:lnTo>
                <a:lnTo>
                  <a:pt x="2478930" y="1148070"/>
                </a:lnTo>
                <a:close/>
                <a:moveTo>
                  <a:pt x="4677725" y="1145374"/>
                </a:moveTo>
                <a:cubicBezTo>
                  <a:pt x="4664455" y="1145391"/>
                  <a:pt x="4653702" y="1156144"/>
                  <a:pt x="4653685" y="1169414"/>
                </a:cubicBezTo>
                <a:cubicBezTo>
                  <a:pt x="4653685" y="1182690"/>
                  <a:pt x="4664448" y="1193453"/>
                  <a:pt x="4677725" y="1193453"/>
                </a:cubicBezTo>
                <a:cubicBezTo>
                  <a:pt x="4691001" y="1193453"/>
                  <a:pt x="4701764" y="1182690"/>
                  <a:pt x="4701764" y="1169414"/>
                </a:cubicBezTo>
                <a:cubicBezTo>
                  <a:pt x="4701764" y="1156137"/>
                  <a:pt x="4691001" y="1145374"/>
                  <a:pt x="4677725" y="1145374"/>
                </a:cubicBezTo>
                <a:close/>
                <a:moveTo>
                  <a:pt x="2606693" y="1102976"/>
                </a:moveTo>
                <a:lnTo>
                  <a:pt x="2606693" y="1140554"/>
                </a:lnTo>
                <a:lnTo>
                  <a:pt x="2659305" y="1140554"/>
                </a:lnTo>
                <a:lnTo>
                  <a:pt x="2659305" y="1102976"/>
                </a:lnTo>
                <a:close/>
                <a:moveTo>
                  <a:pt x="2546570" y="1102976"/>
                </a:moveTo>
                <a:lnTo>
                  <a:pt x="2546570" y="1140554"/>
                </a:lnTo>
                <a:lnTo>
                  <a:pt x="2599180" y="1140554"/>
                </a:lnTo>
                <a:lnTo>
                  <a:pt x="2599180" y="1102976"/>
                </a:lnTo>
                <a:close/>
                <a:moveTo>
                  <a:pt x="2486444" y="1102976"/>
                </a:moveTo>
                <a:lnTo>
                  <a:pt x="2486444" y="1140554"/>
                </a:lnTo>
                <a:lnTo>
                  <a:pt x="2539055" y="1140554"/>
                </a:lnTo>
                <a:lnTo>
                  <a:pt x="2539055" y="1102976"/>
                </a:lnTo>
                <a:close/>
                <a:moveTo>
                  <a:pt x="2426320" y="1102976"/>
                </a:moveTo>
                <a:lnTo>
                  <a:pt x="2426320" y="1140554"/>
                </a:lnTo>
                <a:lnTo>
                  <a:pt x="2478930" y="1140554"/>
                </a:lnTo>
                <a:lnTo>
                  <a:pt x="2478930" y="1102976"/>
                </a:lnTo>
                <a:close/>
                <a:moveTo>
                  <a:pt x="347493" y="1087071"/>
                </a:moveTo>
                <a:cubicBezTo>
                  <a:pt x="341382" y="1088327"/>
                  <a:pt x="336966" y="1090796"/>
                  <a:pt x="334245" y="1094479"/>
                </a:cubicBezTo>
                <a:cubicBezTo>
                  <a:pt x="331524" y="1098163"/>
                  <a:pt x="330164" y="1102308"/>
                  <a:pt x="330164" y="1106911"/>
                </a:cubicBezTo>
                <a:cubicBezTo>
                  <a:pt x="330164" y="1111433"/>
                  <a:pt x="331503" y="1115618"/>
                  <a:pt x="334182" y="1119470"/>
                </a:cubicBezTo>
                <a:cubicBezTo>
                  <a:pt x="336861" y="1123319"/>
                  <a:pt x="341298" y="1126501"/>
                  <a:pt x="347493" y="1129012"/>
                </a:cubicBezTo>
                <a:close/>
                <a:moveTo>
                  <a:pt x="4653924" y="1082375"/>
                </a:moveTo>
                <a:lnTo>
                  <a:pt x="4762065" y="1082375"/>
                </a:lnTo>
                <a:cubicBezTo>
                  <a:pt x="4808315" y="1127000"/>
                  <a:pt x="4855716" y="1160211"/>
                  <a:pt x="4855716" y="1221407"/>
                </a:cubicBezTo>
                <a:cubicBezTo>
                  <a:pt x="4855716" y="1263955"/>
                  <a:pt x="4836882" y="1291675"/>
                  <a:pt x="4796819" y="1305800"/>
                </a:cubicBezTo>
                <a:cubicBezTo>
                  <a:pt x="4792127" y="1307455"/>
                  <a:pt x="4787187" y="1308302"/>
                  <a:pt x="4782212" y="1308302"/>
                </a:cubicBezTo>
                <a:lnTo>
                  <a:pt x="4633778" y="1308302"/>
                </a:lnTo>
                <a:cubicBezTo>
                  <a:pt x="4628802" y="1308302"/>
                  <a:pt x="4623862" y="1307455"/>
                  <a:pt x="4619171" y="1305800"/>
                </a:cubicBezTo>
                <a:cubicBezTo>
                  <a:pt x="4579108" y="1291675"/>
                  <a:pt x="4560273" y="1263955"/>
                  <a:pt x="4560273" y="1221407"/>
                </a:cubicBezTo>
                <a:cubicBezTo>
                  <a:pt x="4560273" y="1160211"/>
                  <a:pt x="4607674" y="1127000"/>
                  <a:pt x="4653924" y="1082375"/>
                </a:cubicBezTo>
                <a:close/>
                <a:moveTo>
                  <a:pt x="2606693" y="1057883"/>
                </a:moveTo>
                <a:lnTo>
                  <a:pt x="2606693" y="1095461"/>
                </a:lnTo>
                <a:lnTo>
                  <a:pt x="2659305" y="1095461"/>
                </a:lnTo>
                <a:lnTo>
                  <a:pt x="2659305" y="1057883"/>
                </a:lnTo>
                <a:close/>
                <a:moveTo>
                  <a:pt x="2546570" y="1057883"/>
                </a:moveTo>
                <a:lnTo>
                  <a:pt x="2546570" y="1095461"/>
                </a:lnTo>
                <a:lnTo>
                  <a:pt x="2599180" y="1095461"/>
                </a:lnTo>
                <a:lnTo>
                  <a:pt x="2599180" y="1057883"/>
                </a:lnTo>
                <a:close/>
                <a:moveTo>
                  <a:pt x="2486444" y="1057883"/>
                </a:moveTo>
                <a:lnTo>
                  <a:pt x="2486444" y="1095461"/>
                </a:lnTo>
                <a:lnTo>
                  <a:pt x="2539055" y="1095461"/>
                </a:lnTo>
                <a:lnTo>
                  <a:pt x="2539055" y="1057883"/>
                </a:lnTo>
                <a:close/>
                <a:moveTo>
                  <a:pt x="2426320" y="1057883"/>
                </a:moveTo>
                <a:lnTo>
                  <a:pt x="2426320" y="1095461"/>
                </a:lnTo>
                <a:lnTo>
                  <a:pt x="2478930" y="1095461"/>
                </a:lnTo>
                <a:lnTo>
                  <a:pt x="2478930" y="1057883"/>
                </a:lnTo>
                <a:close/>
                <a:moveTo>
                  <a:pt x="347493" y="1042366"/>
                </a:moveTo>
                <a:lnTo>
                  <a:pt x="365827" y="1042366"/>
                </a:lnTo>
                <a:lnTo>
                  <a:pt x="365827" y="1058440"/>
                </a:lnTo>
                <a:cubicBezTo>
                  <a:pt x="380142" y="1059863"/>
                  <a:pt x="391214" y="1064385"/>
                  <a:pt x="399041" y="1072002"/>
                </a:cubicBezTo>
                <a:cubicBezTo>
                  <a:pt x="406869" y="1079620"/>
                  <a:pt x="411954" y="1089666"/>
                  <a:pt x="414298" y="1102140"/>
                </a:cubicBezTo>
                <a:lnTo>
                  <a:pt x="382403" y="1106283"/>
                </a:lnTo>
                <a:cubicBezTo>
                  <a:pt x="381649" y="1101679"/>
                  <a:pt x="380017" y="1097744"/>
                  <a:pt x="377505" y="1094479"/>
                </a:cubicBezTo>
                <a:cubicBezTo>
                  <a:pt x="374994" y="1091214"/>
                  <a:pt x="371101" y="1088912"/>
                  <a:pt x="365827" y="1087573"/>
                </a:cubicBezTo>
                <a:lnTo>
                  <a:pt x="365827" y="1134914"/>
                </a:lnTo>
                <a:cubicBezTo>
                  <a:pt x="379472" y="1139435"/>
                  <a:pt x="390209" y="1144353"/>
                  <a:pt x="398036" y="1149669"/>
                </a:cubicBezTo>
                <a:cubicBezTo>
                  <a:pt x="405864" y="1154985"/>
                  <a:pt x="411431" y="1161096"/>
                  <a:pt x="414738" y="1168003"/>
                </a:cubicBezTo>
                <a:cubicBezTo>
                  <a:pt x="418044" y="1174909"/>
                  <a:pt x="419698" y="1183260"/>
                  <a:pt x="419698" y="1193056"/>
                </a:cubicBezTo>
                <a:cubicBezTo>
                  <a:pt x="419698" y="1201175"/>
                  <a:pt x="417773" y="1208982"/>
                  <a:pt x="413922" y="1216474"/>
                </a:cubicBezTo>
                <a:cubicBezTo>
                  <a:pt x="410071" y="1223967"/>
                  <a:pt x="404106" y="1230371"/>
                  <a:pt x="396026" y="1235687"/>
                </a:cubicBezTo>
                <a:cubicBezTo>
                  <a:pt x="387949" y="1241003"/>
                  <a:pt x="377882" y="1244289"/>
                  <a:pt x="365827" y="1245546"/>
                </a:cubicBezTo>
                <a:lnTo>
                  <a:pt x="365827" y="1269027"/>
                </a:lnTo>
                <a:lnTo>
                  <a:pt x="347493" y="1269027"/>
                </a:lnTo>
                <a:lnTo>
                  <a:pt x="347493" y="1245796"/>
                </a:lnTo>
                <a:cubicBezTo>
                  <a:pt x="331922" y="1244456"/>
                  <a:pt x="319658" y="1239098"/>
                  <a:pt x="310700" y="1229722"/>
                </a:cubicBezTo>
                <a:cubicBezTo>
                  <a:pt x="301742" y="1220347"/>
                  <a:pt x="296008" y="1207621"/>
                  <a:pt x="293496" y="1191548"/>
                </a:cubicBezTo>
                <a:lnTo>
                  <a:pt x="326271" y="1188032"/>
                </a:lnTo>
                <a:cubicBezTo>
                  <a:pt x="327693" y="1194896"/>
                  <a:pt x="329934" y="1200840"/>
                  <a:pt x="332989" y="1205863"/>
                </a:cubicBezTo>
                <a:cubicBezTo>
                  <a:pt x="336045" y="1210886"/>
                  <a:pt x="340880" y="1214277"/>
                  <a:pt x="347493" y="1216035"/>
                </a:cubicBezTo>
                <a:lnTo>
                  <a:pt x="347493" y="1164424"/>
                </a:lnTo>
                <a:cubicBezTo>
                  <a:pt x="330499" y="1158731"/>
                  <a:pt x="318087" y="1151281"/>
                  <a:pt x="310261" y="1142072"/>
                </a:cubicBezTo>
                <a:cubicBezTo>
                  <a:pt x="302433" y="1132863"/>
                  <a:pt x="298519" y="1121729"/>
                  <a:pt x="298519" y="1108669"/>
                </a:cubicBezTo>
                <a:cubicBezTo>
                  <a:pt x="298519" y="1100046"/>
                  <a:pt x="300340" y="1092114"/>
                  <a:pt x="303982" y="1084873"/>
                </a:cubicBezTo>
                <a:cubicBezTo>
                  <a:pt x="307623" y="1077632"/>
                  <a:pt x="313107" y="1071646"/>
                  <a:pt x="320432" y="1066917"/>
                </a:cubicBezTo>
                <a:cubicBezTo>
                  <a:pt x="327757" y="1062186"/>
                  <a:pt x="336777" y="1059319"/>
                  <a:pt x="347493" y="1058315"/>
                </a:cubicBezTo>
                <a:close/>
                <a:moveTo>
                  <a:pt x="2396258" y="1005273"/>
                </a:moveTo>
                <a:lnTo>
                  <a:pt x="2396634" y="1005273"/>
                </a:lnTo>
                <a:cubicBezTo>
                  <a:pt x="2413022" y="1005292"/>
                  <a:pt x="2426300" y="1018572"/>
                  <a:pt x="2426320" y="1034960"/>
                </a:cubicBezTo>
                <a:lnTo>
                  <a:pt x="2426320" y="1050367"/>
                </a:lnTo>
                <a:lnTo>
                  <a:pt x="2666820" y="1050367"/>
                </a:lnTo>
                <a:lnTo>
                  <a:pt x="2666820" y="1177798"/>
                </a:lnTo>
                <a:lnTo>
                  <a:pt x="2426320" y="1200345"/>
                </a:lnTo>
                <a:lnTo>
                  <a:pt x="2426320" y="1223226"/>
                </a:lnTo>
                <a:cubicBezTo>
                  <a:pt x="2426333" y="1233598"/>
                  <a:pt x="2434737" y="1242003"/>
                  <a:pt x="2445109" y="1242015"/>
                </a:cubicBezTo>
                <a:lnTo>
                  <a:pt x="2663061" y="1242015"/>
                </a:lnTo>
                <a:cubicBezTo>
                  <a:pt x="2665138" y="1242015"/>
                  <a:pt x="2666820" y="1243698"/>
                  <a:pt x="2666820" y="1245773"/>
                </a:cubicBezTo>
                <a:cubicBezTo>
                  <a:pt x="2666820" y="1247849"/>
                  <a:pt x="2665138" y="1249531"/>
                  <a:pt x="2663061" y="1249531"/>
                </a:cubicBezTo>
                <a:lnTo>
                  <a:pt x="2634683" y="1249531"/>
                </a:lnTo>
                <a:cubicBezTo>
                  <a:pt x="2637812" y="1251492"/>
                  <a:pt x="2640459" y="1254137"/>
                  <a:pt x="2642420" y="1257268"/>
                </a:cubicBezTo>
                <a:cubicBezTo>
                  <a:pt x="2649580" y="1268701"/>
                  <a:pt x="2646116" y="1283774"/>
                  <a:pt x="2634683" y="1290934"/>
                </a:cubicBezTo>
                <a:cubicBezTo>
                  <a:pt x="2623249" y="1298094"/>
                  <a:pt x="2608178" y="1294631"/>
                  <a:pt x="2601016" y="1283197"/>
                </a:cubicBezTo>
                <a:cubicBezTo>
                  <a:pt x="2593858" y="1271764"/>
                  <a:pt x="2597321" y="1256691"/>
                  <a:pt x="2608755" y="1249531"/>
                </a:cubicBezTo>
                <a:lnTo>
                  <a:pt x="2469340" y="1249531"/>
                </a:lnTo>
                <a:cubicBezTo>
                  <a:pt x="2472520" y="1251521"/>
                  <a:pt x="2475198" y="1254216"/>
                  <a:pt x="2477167" y="1257408"/>
                </a:cubicBezTo>
                <a:cubicBezTo>
                  <a:pt x="2484253" y="1268887"/>
                  <a:pt x="2480691" y="1283937"/>
                  <a:pt x="2469213" y="1291022"/>
                </a:cubicBezTo>
                <a:cubicBezTo>
                  <a:pt x="2457732" y="1298109"/>
                  <a:pt x="2442684" y="1294546"/>
                  <a:pt x="2435597" y="1283067"/>
                </a:cubicBezTo>
                <a:cubicBezTo>
                  <a:pt x="2428513" y="1271588"/>
                  <a:pt x="2432074" y="1256538"/>
                  <a:pt x="2443554" y="1249452"/>
                </a:cubicBezTo>
                <a:cubicBezTo>
                  <a:pt x="2429667" y="1248630"/>
                  <a:pt x="2418821" y="1237137"/>
                  <a:pt x="2418804" y="1223226"/>
                </a:cubicBezTo>
                <a:lnTo>
                  <a:pt x="2418804" y="1034960"/>
                </a:lnTo>
                <a:cubicBezTo>
                  <a:pt x="2418793" y="1022722"/>
                  <a:pt x="2408873" y="1012801"/>
                  <a:pt x="2396634" y="1012789"/>
                </a:cubicBezTo>
                <a:lnTo>
                  <a:pt x="2396258" y="1012789"/>
                </a:lnTo>
                <a:cubicBezTo>
                  <a:pt x="2394181" y="1012789"/>
                  <a:pt x="2392499" y="1011108"/>
                  <a:pt x="2392499" y="1009031"/>
                </a:cubicBezTo>
                <a:cubicBezTo>
                  <a:pt x="2392499" y="1006955"/>
                  <a:pt x="2394181" y="1005273"/>
                  <a:pt x="2396258" y="1005273"/>
                </a:cubicBezTo>
                <a:close/>
                <a:moveTo>
                  <a:pt x="4636441" y="991714"/>
                </a:moveTo>
                <a:cubicBezTo>
                  <a:pt x="4638073" y="991485"/>
                  <a:pt x="4639776" y="991765"/>
                  <a:pt x="4641298" y="992591"/>
                </a:cubicBezTo>
                <a:lnTo>
                  <a:pt x="4673185" y="1008514"/>
                </a:lnTo>
                <a:lnTo>
                  <a:pt x="4704054" y="993077"/>
                </a:lnTo>
                <a:cubicBezTo>
                  <a:pt x="4706500" y="991854"/>
                  <a:pt x="4709380" y="991854"/>
                  <a:pt x="4711827" y="993077"/>
                </a:cubicBezTo>
                <a:lnTo>
                  <a:pt x="4742700" y="1008514"/>
                </a:lnTo>
                <a:lnTo>
                  <a:pt x="4774491" y="992621"/>
                </a:lnTo>
                <a:cubicBezTo>
                  <a:pt x="4777977" y="990766"/>
                  <a:pt x="4782294" y="991729"/>
                  <a:pt x="4784662" y="994889"/>
                </a:cubicBezTo>
                <a:cubicBezTo>
                  <a:pt x="4786345" y="997311"/>
                  <a:pt x="4786672" y="1000425"/>
                  <a:pt x="4785531" y="1003144"/>
                </a:cubicBezTo>
                <a:lnTo>
                  <a:pt x="4759984" y="1064996"/>
                </a:lnTo>
                <a:lnTo>
                  <a:pt x="4655901" y="1064996"/>
                </a:lnTo>
                <a:lnTo>
                  <a:pt x="4630350" y="1003122"/>
                </a:lnTo>
                <a:cubicBezTo>
                  <a:pt x="4629044" y="999987"/>
                  <a:pt x="4629695" y="996377"/>
                  <a:pt x="4632014" y="993894"/>
                </a:cubicBezTo>
                <a:cubicBezTo>
                  <a:pt x="4633250" y="992682"/>
                  <a:pt x="4634810" y="991943"/>
                  <a:pt x="4636441" y="991714"/>
                </a:cubicBezTo>
                <a:close/>
                <a:moveTo>
                  <a:pt x="4589194" y="951969"/>
                </a:moveTo>
                <a:cubicBezTo>
                  <a:pt x="4545453" y="951969"/>
                  <a:pt x="4509994" y="987428"/>
                  <a:pt x="4509994" y="1031169"/>
                </a:cubicBezTo>
                <a:lnTo>
                  <a:pt x="4509994" y="1268769"/>
                </a:lnTo>
                <a:cubicBezTo>
                  <a:pt x="4509994" y="1312510"/>
                  <a:pt x="4545453" y="1347969"/>
                  <a:pt x="4589194" y="1347969"/>
                </a:cubicBezTo>
                <a:lnTo>
                  <a:pt x="4826794" y="1347969"/>
                </a:lnTo>
                <a:cubicBezTo>
                  <a:pt x="4870535" y="1347969"/>
                  <a:pt x="4905994" y="1312510"/>
                  <a:pt x="4905994" y="1268769"/>
                </a:cubicBezTo>
                <a:lnTo>
                  <a:pt x="4905994" y="1031169"/>
                </a:lnTo>
                <a:cubicBezTo>
                  <a:pt x="4905994" y="987428"/>
                  <a:pt x="4870535" y="951969"/>
                  <a:pt x="4826794" y="951969"/>
                </a:cubicBezTo>
                <a:close/>
                <a:moveTo>
                  <a:pt x="2410860" y="951969"/>
                </a:moveTo>
                <a:cubicBezTo>
                  <a:pt x="2367119" y="951969"/>
                  <a:pt x="2331660" y="987428"/>
                  <a:pt x="2331660" y="1031169"/>
                </a:cubicBezTo>
                <a:lnTo>
                  <a:pt x="2331660" y="1268769"/>
                </a:lnTo>
                <a:cubicBezTo>
                  <a:pt x="2331660" y="1312510"/>
                  <a:pt x="2367119" y="1347969"/>
                  <a:pt x="2410860" y="1347969"/>
                </a:cubicBezTo>
                <a:lnTo>
                  <a:pt x="2648460" y="1347969"/>
                </a:lnTo>
                <a:cubicBezTo>
                  <a:pt x="2692201" y="1347969"/>
                  <a:pt x="2727660" y="1312510"/>
                  <a:pt x="2727660" y="1268769"/>
                </a:cubicBezTo>
                <a:lnTo>
                  <a:pt x="2727660" y="1031169"/>
                </a:lnTo>
                <a:cubicBezTo>
                  <a:pt x="2727660" y="987428"/>
                  <a:pt x="2692201" y="951969"/>
                  <a:pt x="2648460" y="951969"/>
                </a:cubicBezTo>
                <a:close/>
                <a:moveTo>
                  <a:pt x="232522" y="951969"/>
                </a:moveTo>
                <a:cubicBezTo>
                  <a:pt x="188781" y="951969"/>
                  <a:pt x="153323" y="987428"/>
                  <a:pt x="153323" y="1031169"/>
                </a:cubicBezTo>
                <a:lnTo>
                  <a:pt x="153323" y="1268769"/>
                </a:lnTo>
                <a:cubicBezTo>
                  <a:pt x="153323" y="1312510"/>
                  <a:pt x="188781" y="1347969"/>
                  <a:pt x="232522" y="1347969"/>
                </a:cubicBezTo>
                <a:lnTo>
                  <a:pt x="470122" y="1347969"/>
                </a:lnTo>
                <a:cubicBezTo>
                  <a:pt x="513863" y="1347969"/>
                  <a:pt x="549322" y="1312510"/>
                  <a:pt x="549322" y="1268769"/>
                </a:cubicBezTo>
                <a:lnTo>
                  <a:pt x="549322" y="1031169"/>
                </a:lnTo>
                <a:cubicBezTo>
                  <a:pt x="549322" y="987428"/>
                  <a:pt x="513863" y="951969"/>
                  <a:pt x="470122" y="951969"/>
                </a:cubicBezTo>
                <a:close/>
                <a:moveTo>
                  <a:pt x="80665" y="661306"/>
                </a:moveTo>
                <a:lnTo>
                  <a:pt x="7691732" y="661306"/>
                </a:lnTo>
                <a:cubicBezTo>
                  <a:pt x="7736282" y="661306"/>
                  <a:pt x="7772397" y="697421"/>
                  <a:pt x="7772397" y="741971"/>
                </a:cubicBezTo>
                <a:lnTo>
                  <a:pt x="7772397" y="1571241"/>
                </a:lnTo>
                <a:cubicBezTo>
                  <a:pt x="7772397" y="1615791"/>
                  <a:pt x="7736282" y="1651906"/>
                  <a:pt x="7691732" y="1651906"/>
                </a:cubicBezTo>
                <a:lnTo>
                  <a:pt x="80665" y="1651906"/>
                </a:lnTo>
                <a:cubicBezTo>
                  <a:pt x="36115" y="1651906"/>
                  <a:pt x="0" y="1615791"/>
                  <a:pt x="0" y="1571241"/>
                </a:cubicBezTo>
                <a:lnTo>
                  <a:pt x="0" y="741971"/>
                </a:lnTo>
                <a:cubicBezTo>
                  <a:pt x="0" y="697421"/>
                  <a:pt x="36115" y="661306"/>
                  <a:pt x="80665" y="661306"/>
                </a:cubicBezTo>
                <a:close/>
                <a:moveTo>
                  <a:pt x="8041742" y="0"/>
                </a:moveTo>
                <a:lnTo>
                  <a:pt x="10640215" y="0"/>
                </a:lnTo>
                <a:cubicBezTo>
                  <a:pt x="10710525" y="0"/>
                  <a:pt x="10767523" y="56998"/>
                  <a:pt x="10767523" y="127308"/>
                </a:cubicBezTo>
                <a:lnTo>
                  <a:pt x="10767523" y="1516226"/>
                </a:lnTo>
                <a:cubicBezTo>
                  <a:pt x="10767523" y="1586536"/>
                  <a:pt x="10710525" y="1643534"/>
                  <a:pt x="10640215" y="1643534"/>
                </a:cubicBezTo>
                <a:lnTo>
                  <a:pt x="8041742" y="1643534"/>
                </a:lnTo>
                <a:cubicBezTo>
                  <a:pt x="7971432" y="1643534"/>
                  <a:pt x="7914434" y="1586536"/>
                  <a:pt x="7914434" y="1516226"/>
                </a:cubicBezTo>
                <a:lnTo>
                  <a:pt x="7914434" y="127308"/>
                </a:lnTo>
                <a:cubicBezTo>
                  <a:pt x="7914434" y="56998"/>
                  <a:pt x="7971432" y="0"/>
                  <a:pt x="8041742" y="0"/>
                </a:cubicBezTo>
                <a:close/>
              </a:path>
            </a:pathLst>
          </a:custGeom>
          <a:solidFill>
            <a:srgbClr val="808080">
              <a:alpha val="5019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2400"/>
          </a:p>
        </p:txBody>
      </p:sp>
      <p:pic>
        <p:nvPicPr>
          <p:cNvPr id="1024" name="Gráfico 1023">
            <a:extLst>
              <a:ext uri="{FF2B5EF4-FFF2-40B4-BE49-F238E27FC236}">
                <a16:creationId xmlns:a16="http://schemas.microsoft.com/office/drawing/2014/main" id="{33A0F7E0-E23A-4247-88DE-C6B820CF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48"/>
          <a:stretch/>
        </p:blipFill>
        <p:spPr>
          <a:xfrm>
            <a:off x="7735409" y="640096"/>
            <a:ext cx="1345355" cy="11993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D53AA1-B58A-4B7B-843D-B340A3782C5E}"/>
              </a:ext>
            </a:extLst>
          </p:cNvPr>
          <p:cNvSpPr>
            <a:spLocks noChangeAspect="1"/>
          </p:cNvSpPr>
          <p:nvPr/>
        </p:nvSpPr>
        <p:spPr>
          <a:xfrm>
            <a:off x="364494" y="4112680"/>
            <a:ext cx="610741" cy="610741"/>
          </a:xfrm>
          <a:prstGeom prst="ellipse">
            <a:avLst/>
          </a:prstGeom>
          <a:solidFill>
            <a:srgbClr val="BAFF00">
              <a:alpha val="50196"/>
            </a:srgb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ring Day">
      <a:dk1>
        <a:sysClr val="windowText" lastClr="000000"/>
      </a:dk1>
      <a:lt1>
        <a:sysClr val="window" lastClr="FFFFFF"/>
      </a:lt1>
      <a:dk2>
        <a:srgbClr val="FF9292"/>
      </a:dk2>
      <a:lt2>
        <a:srgbClr val="9EA8AD"/>
      </a:lt2>
      <a:accent1>
        <a:srgbClr val="FAC364"/>
      </a:accent1>
      <a:accent2>
        <a:srgbClr val="BAFF00"/>
      </a:accent2>
      <a:accent3>
        <a:srgbClr val="BFD97A"/>
      </a:accent3>
      <a:accent4>
        <a:srgbClr val="31B6FD"/>
      </a:accent4>
      <a:accent5>
        <a:srgbClr val="52AAF9"/>
      </a:accent5>
      <a:accent6>
        <a:srgbClr val="1B4E9A"/>
      </a:accent6>
      <a:hlink>
        <a:srgbClr val="0000FF"/>
      </a:hlink>
      <a:folHlink>
        <a:srgbClr val="5F0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Sukhomoy Bhattacharya</cp:lastModifiedBy>
  <cp:revision>110</cp:revision>
  <dcterms:created xsi:type="dcterms:W3CDTF">2020-05-27T20:02:15Z</dcterms:created>
  <dcterms:modified xsi:type="dcterms:W3CDTF">2021-06-18T14:16:01Z</dcterms:modified>
</cp:coreProperties>
</file>