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58" r:id="rId4"/>
    <p:sldId id="259" r:id="rId5"/>
    <p:sldId id="260" r:id="rId6"/>
    <p:sldId id="270" r:id="rId7"/>
    <p:sldId id="271" r:id="rId8"/>
    <p:sldId id="261" r:id="rId9"/>
    <p:sldId id="262" r:id="rId10"/>
    <p:sldId id="263" r:id="rId11"/>
    <p:sldId id="265" r:id="rId12"/>
    <p:sldId id="267" r:id="rId13"/>
    <p:sldId id="268" r:id="rId14"/>
    <p:sldId id="272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94EB46-461B-4B5D-BA0B-378A5010F14F}" v="31" dt="2025-03-11T06:52:59.0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khvir kaur" userId="b8de15919c104835" providerId="LiveId" clId="{4C94EB46-461B-4B5D-BA0B-378A5010F14F}"/>
    <pc:docChg chg="undo custSel addSld delSld modSld sldOrd">
      <pc:chgData name="sukhvir kaur" userId="b8de15919c104835" providerId="LiveId" clId="{4C94EB46-461B-4B5D-BA0B-378A5010F14F}" dt="2025-03-11T06:57:30.644" v="732" actId="26606"/>
      <pc:docMkLst>
        <pc:docMk/>
      </pc:docMkLst>
      <pc:sldChg chg="addSp delSp modSp mod">
        <pc:chgData name="sukhvir kaur" userId="b8de15919c104835" providerId="LiveId" clId="{4C94EB46-461B-4B5D-BA0B-378A5010F14F}" dt="2025-03-11T05:35:00.535" v="321" actId="1076"/>
        <pc:sldMkLst>
          <pc:docMk/>
          <pc:sldMk cId="2339710152" sldId="257"/>
        </pc:sldMkLst>
        <pc:spChg chg="mod">
          <ac:chgData name="sukhvir kaur" userId="b8de15919c104835" providerId="LiveId" clId="{4C94EB46-461B-4B5D-BA0B-378A5010F14F}" dt="2025-03-11T05:34:56.183" v="320" actId="255"/>
          <ac:spMkLst>
            <pc:docMk/>
            <pc:sldMk cId="2339710152" sldId="257"/>
            <ac:spMk id="4" creationId="{4B486B2F-EFF4-1A11-D8C3-9EC44A28B955}"/>
          </ac:spMkLst>
        </pc:spChg>
        <pc:spChg chg="mod">
          <ac:chgData name="sukhvir kaur" userId="b8de15919c104835" providerId="LiveId" clId="{4C94EB46-461B-4B5D-BA0B-378A5010F14F}" dt="2025-03-11T05:35:00.535" v="321" actId="1076"/>
          <ac:spMkLst>
            <pc:docMk/>
            <pc:sldMk cId="2339710152" sldId="257"/>
            <ac:spMk id="5" creationId="{0328B607-9425-E571-5D4B-59AA8AE985B0}"/>
          </ac:spMkLst>
        </pc:spChg>
        <pc:spChg chg="del">
          <ac:chgData name="sukhvir kaur" userId="b8de15919c104835" providerId="LiveId" clId="{4C94EB46-461B-4B5D-BA0B-378A5010F14F}" dt="2025-03-11T05:34:14.992" v="313" actId="26606"/>
          <ac:spMkLst>
            <pc:docMk/>
            <pc:sldMk cId="2339710152" sldId="257"/>
            <ac:spMk id="11" creationId="{8555C5B3-193A-4749-9AFD-682E53CDDE8F}"/>
          </ac:spMkLst>
        </pc:spChg>
        <pc:spChg chg="del">
          <ac:chgData name="sukhvir kaur" userId="b8de15919c104835" providerId="LiveId" clId="{4C94EB46-461B-4B5D-BA0B-378A5010F14F}" dt="2025-03-11T05:34:14.992" v="313" actId="26606"/>
          <ac:spMkLst>
            <pc:docMk/>
            <pc:sldMk cId="2339710152" sldId="257"/>
            <ac:spMk id="13" creationId="{2EAE06A6-F76A-41C9-827A-C561B004485C}"/>
          </ac:spMkLst>
        </pc:spChg>
        <pc:spChg chg="del">
          <ac:chgData name="sukhvir kaur" userId="b8de15919c104835" providerId="LiveId" clId="{4C94EB46-461B-4B5D-BA0B-378A5010F14F}" dt="2025-03-11T05:34:14.992" v="313" actId="26606"/>
          <ac:spMkLst>
            <pc:docMk/>
            <pc:sldMk cId="2339710152" sldId="257"/>
            <ac:spMk id="15" creationId="{89F9D4E8-0639-444B-949B-9518585061AF}"/>
          </ac:spMkLst>
        </pc:spChg>
        <pc:spChg chg="del">
          <ac:chgData name="sukhvir kaur" userId="b8de15919c104835" providerId="LiveId" clId="{4C94EB46-461B-4B5D-BA0B-378A5010F14F}" dt="2025-03-11T05:34:14.992" v="313" actId="26606"/>
          <ac:spMkLst>
            <pc:docMk/>
            <pc:sldMk cId="2339710152" sldId="257"/>
            <ac:spMk id="17" creationId="{7E3DA7A2-ED70-4BBA-AB72-00AD461FA405}"/>
          </ac:spMkLst>
        </pc:spChg>
        <pc:spChg chg="del">
          <ac:chgData name="sukhvir kaur" userId="b8de15919c104835" providerId="LiveId" clId="{4C94EB46-461B-4B5D-BA0B-378A5010F14F}" dt="2025-03-11T05:34:14.992" v="313" actId="26606"/>
          <ac:spMkLst>
            <pc:docMk/>
            <pc:sldMk cId="2339710152" sldId="257"/>
            <ac:spMk id="21" creationId="{F4AFDDCA-6ABA-4D23-8A5C-1BF0F4308148}"/>
          </ac:spMkLst>
        </pc:spChg>
        <pc:spChg chg="add">
          <ac:chgData name="sukhvir kaur" userId="b8de15919c104835" providerId="LiveId" clId="{4C94EB46-461B-4B5D-BA0B-378A5010F14F}" dt="2025-03-11T05:34:14.992" v="313" actId="26606"/>
          <ac:spMkLst>
            <pc:docMk/>
            <pc:sldMk cId="2339710152" sldId="257"/>
            <ac:spMk id="26" creationId="{8555C5B3-193A-4749-9AFD-682E53CDDE8F}"/>
          </ac:spMkLst>
        </pc:spChg>
        <pc:spChg chg="add">
          <ac:chgData name="sukhvir kaur" userId="b8de15919c104835" providerId="LiveId" clId="{4C94EB46-461B-4B5D-BA0B-378A5010F14F}" dt="2025-03-11T05:34:14.992" v="313" actId="26606"/>
          <ac:spMkLst>
            <pc:docMk/>
            <pc:sldMk cId="2339710152" sldId="257"/>
            <ac:spMk id="30" creationId="{89F9D4E8-0639-444B-949B-9518585061AF}"/>
          </ac:spMkLst>
        </pc:spChg>
        <pc:spChg chg="add">
          <ac:chgData name="sukhvir kaur" userId="b8de15919c104835" providerId="LiveId" clId="{4C94EB46-461B-4B5D-BA0B-378A5010F14F}" dt="2025-03-11T05:34:14.992" v="313" actId="26606"/>
          <ac:spMkLst>
            <pc:docMk/>
            <pc:sldMk cId="2339710152" sldId="257"/>
            <ac:spMk id="34" creationId="{FC485432-3647-4218-B5D3-15D3FA222B13}"/>
          </ac:spMkLst>
        </pc:spChg>
      </pc:sldChg>
      <pc:sldChg chg="addSp delSp modSp mod setBg">
        <pc:chgData name="sukhvir kaur" userId="b8de15919c104835" providerId="LiveId" clId="{4C94EB46-461B-4B5D-BA0B-378A5010F14F}" dt="2025-03-11T05:36:23.266" v="382" actId="26606"/>
        <pc:sldMkLst>
          <pc:docMk/>
          <pc:sldMk cId="1868469869" sldId="258"/>
        </pc:sldMkLst>
        <pc:spChg chg="mod">
          <ac:chgData name="sukhvir kaur" userId="b8de15919c104835" providerId="LiveId" clId="{4C94EB46-461B-4B5D-BA0B-378A5010F14F}" dt="2025-03-11T05:36:23.266" v="382" actId="26606"/>
          <ac:spMkLst>
            <pc:docMk/>
            <pc:sldMk cId="1868469869" sldId="258"/>
            <ac:spMk id="4" creationId="{7DCB7910-526D-920C-D0DC-50C2D63D456E}"/>
          </ac:spMkLst>
        </pc:spChg>
        <pc:spChg chg="add del">
          <ac:chgData name="sukhvir kaur" userId="b8de15919c104835" providerId="LiveId" clId="{4C94EB46-461B-4B5D-BA0B-378A5010F14F}" dt="2025-03-11T05:36:23.266" v="382" actId="26606"/>
          <ac:spMkLst>
            <pc:docMk/>
            <pc:sldMk cId="1868469869" sldId="258"/>
            <ac:spMk id="5" creationId="{E1C50CB7-705D-103F-B664-151DFB3273C5}"/>
          </ac:spMkLst>
        </pc:spChg>
        <pc:spChg chg="add del">
          <ac:chgData name="sukhvir kaur" userId="b8de15919c104835" providerId="LiveId" clId="{4C94EB46-461B-4B5D-BA0B-378A5010F14F}" dt="2025-03-11T05:36:21.402" v="379" actId="26606"/>
          <ac:spMkLst>
            <pc:docMk/>
            <pc:sldMk cId="1868469869" sldId="258"/>
            <ac:spMk id="11" creationId="{BACC6370-2D7E-4714-9D71-7542949D7D5D}"/>
          </ac:spMkLst>
        </pc:spChg>
        <pc:spChg chg="add del">
          <ac:chgData name="sukhvir kaur" userId="b8de15919c104835" providerId="LiveId" clId="{4C94EB46-461B-4B5D-BA0B-378A5010F14F}" dt="2025-03-11T05:36:21.402" v="379" actId="26606"/>
          <ac:spMkLst>
            <pc:docMk/>
            <pc:sldMk cId="1868469869" sldId="258"/>
            <ac:spMk id="13" creationId="{256B2C21-A230-48C0-8DF1-C46611373C44}"/>
          </ac:spMkLst>
        </pc:spChg>
        <pc:spChg chg="add del">
          <ac:chgData name="sukhvir kaur" userId="b8de15919c104835" providerId="LiveId" clId="{4C94EB46-461B-4B5D-BA0B-378A5010F14F}" dt="2025-03-11T05:36:21.402" v="379" actId="26606"/>
          <ac:spMkLst>
            <pc:docMk/>
            <pc:sldMk cId="1868469869" sldId="258"/>
            <ac:spMk id="15" creationId="{3847E18C-932D-4C95-AABA-FEC7C9499AD7}"/>
          </ac:spMkLst>
        </pc:spChg>
        <pc:spChg chg="add del">
          <ac:chgData name="sukhvir kaur" userId="b8de15919c104835" providerId="LiveId" clId="{4C94EB46-461B-4B5D-BA0B-378A5010F14F}" dt="2025-03-11T05:36:21.402" v="379" actId="26606"/>
          <ac:spMkLst>
            <pc:docMk/>
            <pc:sldMk cId="1868469869" sldId="258"/>
            <ac:spMk id="17" creationId="{3150CB11-0C61-439E-910F-5787759E72A0}"/>
          </ac:spMkLst>
        </pc:spChg>
        <pc:spChg chg="add del">
          <ac:chgData name="sukhvir kaur" userId="b8de15919c104835" providerId="LiveId" clId="{4C94EB46-461B-4B5D-BA0B-378A5010F14F}" dt="2025-03-11T05:36:21.402" v="379" actId="26606"/>
          <ac:spMkLst>
            <pc:docMk/>
            <pc:sldMk cId="1868469869" sldId="258"/>
            <ac:spMk id="19" creationId="{43F8A58B-5155-44CE-A5FF-7647B47D0A7A}"/>
          </ac:spMkLst>
        </pc:spChg>
        <pc:spChg chg="add del">
          <ac:chgData name="sukhvir kaur" userId="b8de15919c104835" providerId="LiveId" clId="{4C94EB46-461B-4B5D-BA0B-378A5010F14F}" dt="2025-03-11T05:36:21.402" v="379" actId="26606"/>
          <ac:spMkLst>
            <pc:docMk/>
            <pc:sldMk cId="1868469869" sldId="258"/>
            <ac:spMk id="21" creationId="{443F2ACA-E6D6-4028-82DD-F03C262D5DE6}"/>
          </ac:spMkLst>
        </pc:spChg>
        <pc:spChg chg="add del">
          <ac:chgData name="sukhvir kaur" userId="b8de15919c104835" providerId="LiveId" clId="{4C94EB46-461B-4B5D-BA0B-378A5010F14F}" dt="2025-03-11T05:36:23.198" v="381" actId="26606"/>
          <ac:spMkLst>
            <pc:docMk/>
            <pc:sldMk cId="1868469869" sldId="258"/>
            <ac:spMk id="23" creationId="{BACC6370-2D7E-4714-9D71-7542949D7D5D}"/>
          </ac:spMkLst>
        </pc:spChg>
        <pc:spChg chg="add del">
          <ac:chgData name="sukhvir kaur" userId="b8de15919c104835" providerId="LiveId" clId="{4C94EB46-461B-4B5D-BA0B-378A5010F14F}" dt="2025-03-11T05:36:23.198" v="381" actId="26606"/>
          <ac:spMkLst>
            <pc:docMk/>
            <pc:sldMk cId="1868469869" sldId="258"/>
            <ac:spMk id="24" creationId="{256B2C21-A230-48C0-8DF1-C46611373C44}"/>
          </ac:spMkLst>
        </pc:spChg>
        <pc:spChg chg="add del">
          <ac:chgData name="sukhvir kaur" userId="b8de15919c104835" providerId="LiveId" clId="{4C94EB46-461B-4B5D-BA0B-378A5010F14F}" dt="2025-03-11T05:36:23.198" v="381" actId="26606"/>
          <ac:spMkLst>
            <pc:docMk/>
            <pc:sldMk cId="1868469869" sldId="258"/>
            <ac:spMk id="25" creationId="{3847E18C-932D-4C95-AABA-FEC7C9499AD7}"/>
          </ac:spMkLst>
        </pc:spChg>
        <pc:spChg chg="add del">
          <ac:chgData name="sukhvir kaur" userId="b8de15919c104835" providerId="LiveId" clId="{4C94EB46-461B-4B5D-BA0B-378A5010F14F}" dt="2025-03-11T05:36:23.198" v="381" actId="26606"/>
          <ac:spMkLst>
            <pc:docMk/>
            <pc:sldMk cId="1868469869" sldId="258"/>
            <ac:spMk id="26" creationId="{3150CB11-0C61-439E-910F-5787759E72A0}"/>
          </ac:spMkLst>
        </pc:spChg>
        <pc:spChg chg="add del">
          <ac:chgData name="sukhvir kaur" userId="b8de15919c104835" providerId="LiveId" clId="{4C94EB46-461B-4B5D-BA0B-378A5010F14F}" dt="2025-03-11T05:36:23.198" v="381" actId="26606"/>
          <ac:spMkLst>
            <pc:docMk/>
            <pc:sldMk cId="1868469869" sldId="258"/>
            <ac:spMk id="27" creationId="{43F8A58B-5155-44CE-A5FF-7647B47D0A7A}"/>
          </ac:spMkLst>
        </pc:spChg>
        <pc:spChg chg="add del">
          <ac:chgData name="sukhvir kaur" userId="b8de15919c104835" providerId="LiveId" clId="{4C94EB46-461B-4B5D-BA0B-378A5010F14F}" dt="2025-03-11T05:36:23.198" v="381" actId="26606"/>
          <ac:spMkLst>
            <pc:docMk/>
            <pc:sldMk cId="1868469869" sldId="258"/>
            <ac:spMk id="28" creationId="{443F2ACA-E6D6-4028-82DD-F03C262D5DE6}"/>
          </ac:spMkLst>
        </pc:spChg>
        <pc:spChg chg="add">
          <ac:chgData name="sukhvir kaur" userId="b8de15919c104835" providerId="LiveId" clId="{4C94EB46-461B-4B5D-BA0B-378A5010F14F}" dt="2025-03-11T05:36:23.266" v="382" actId="26606"/>
          <ac:spMkLst>
            <pc:docMk/>
            <pc:sldMk cId="1868469869" sldId="258"/>
            <ac:spMk id="31" creationId="{BACC6370-2D7E-4714-9D71-7542949D7D5D}"/>
          </ac:spMkLst>
        </pc:spChg>
        <pc:spChg chg="add">
          <ac:chgData name="sukhvir kaur" userId="b8de15919c104835" providerId="LiveId" clId="{4C94EB46-461B-4B5D-BA0B-378A5010F14F}" dt="2025-03-11T05:36:23.266" v="382" actId="26606"/>
          <ac:spMkLst>
            <pc:docMk/>
            <pc:sldMk cId="1868469869" sldId="258"/>
            <ac:spMk id="32" creationId="{256B2C21-A230-48C0-8DF1-C46611373C44}"/>
          </ac:spMkLst>
        </pc:spChg>
        <pc:spChg chg="add">
          <ac:chgData name="sukhvir kaur" userId="b8de15919c104835" providerId="LiveId" clId="{4C94EB46-461B-4B5D-BA0B-378A5010F14F}" dt="2025-03-11T05:36:23.266" v="382" actId="26606"/>
          <ac:spMkLst>
            <pc:docMk/>
            <pc:sldMk cId="1868469869" sldId="258"/>
            <ac:spMk id="33" creationId="{3847E18C-932D-4C95-AABA-FEC7C9499AD7}"/>
          </ac:spMkLst>
        </pc:spChg>
        <pc:spChg chg="add">
          <ac:chgData name="sukhvir kaur" userId="b8de15919c104835" providerId="LiveId" clId="{4C94EB46-461B-4B5D-BA0B-378A5010F14F}" dt="2025-03-11T05:36:23.266" v="382" actId="26606"/>
          <ac:spMkLst>
            <pc:docMk/>
            <pc:sldMk cId="1868469869" sldId="258"/>
            <ac:spMk id="34" creationId="{3150CB11-0C61-439E-910F-5787759E72A0}"/>
          </ac:spMkLst>
        </pc:spChg>
        <pc:spChg chg="add">
          <ac:chgData name="sukhvir kaur" userId="b8de15919c104835" providerId="LiveId" clId="{4C94EB46-461B-4B5D-BA0B-378A5010F14F}" dt="2025-03-11T05:36:23.266" v="382" actId="26606"/>
          <ac:spMkLst>
            <pc:docMk/>
            <pc:sldMk cId="1868469869" sldId="258"/>
            <ac:spMk id="35" creationId="{43F8A58B-5155-44CE-A5FF-7647B47D0A7A}"/>
          </ac:spMkLst>
        </pc:spChg>
        <pc:spChg chg="add">
          <ac:chgData name="sukhvir kaur" userId="b8de15919c104835" providerId="LiveId" clId="{4C94EB46-461B-4B5D-BA0B-378A5010F14F}" dt="2025-03-11T05:36:23.266" v="382" actId="26606"/>
          <ac:spMkLst>
            <pc:docMk/>
            <pc:sldMk cId="1868469869" sldId="258"/>
            <ac:spMk id="36" creationId="{443F2ACA-E6D6-4028-82DD-F03C262D5DE6}"/>
          </ac:spMkLst>
        </pc:spChg>
        <pc:graphicFrameChg chg="add del">
          <ac:chgData name="sukhvir kaur" userId="b8de15919c104835" providerId="LiveId" clId="{4C94EB46-461B-4B5D-BA0B-378A5010F14F}" dt="2025-03-11T05:36:21.402" v="379" actId="26606"/>
          <ac:graphicFrameMkLst>
            <pc:docMk/>
            <pc:sldMk cId="1868469869" sldId="258"/>
            <ac:graphicFrameMk id="7" creationId="{B031B3FC-17EE-4C06-73CE-DD6DD3E9638D}"/>
          </ac:graphicFrameMkLst>
        </pc:graphicFrameChg>
        <pc:graphicFrameChg chg="add del">
          <ac:chgData name="sukhvir kaur" userId="b8de15919c104835" providerId="LiveId" clId="{4C94EB46-461B-4B5D-BA0B-378A5010F14F}" dt="2025-03-11T05:36:23.198" v="381" actId="26606"/>
          <ac:graphicFrameMkLst>
            <pc:docMk/>
            <pc:sldMk cId="1868469869" sldId="258"/>
            <ac:graphicFrameMk id="29" creationId="{CE0E15F4-BD02-1C4B-80DB-82DBB7C63EC8}"/>
          </ac:graphicFrameMkLst>
        </pc:graphicFrameChg>
        <pc:graphicFrameChg chg="add">
          <ac:chgData name="sukhvir kaur" userId="b8de15919c104835" providerId="LiveId" clId="{4C94EB46-461B-4B5D-BA0B-378A5010F14F}" dt="2025-03-11T05:36:23.266" v="382" actId="26606"/>
          <ac:graphicFrameMkLst>
            <pc:docMk/>
            <pc:sldMk cId="1868469869" sldId="258"/>
            <ac:graphicFrameMk id="37" creationId="{B031B3FC-17EE-4C06-73CE-DD6DD3E9638D}"/>
          </ac:graphicFrameMkLst>
        </pc:graphicFrameChg>
      </pc:sldChg>
      <pc:sldChg chg="addSp delSp modSp mod setBg">
        <pc:chgData name="sukhvir kaur" userId="b8de15919c104835" providerId="LiveId" clId="{4C94EB46-461B-4B5D-BA0B-378A5010F14F}" dt="2025-03-11T06:56:02.748" v="727" actId="14100"/>
        <pc:sldMkLst>
          <pc:docMk/>
          <pc:sldMk cId="119984070" sldId="259"/>
        </pc:sldMkLst>
        <pc:spChg chg="mod">
          <ac:chgData name="sukhvir kaur" userId="b8de15919c104835" providerId="LiveId" clId="{4C94EB46-461B-4B5D-BA0B-378A5010F14F}" dt="2025-03-11T06:55:50.138" v="723" actId="26606"/>
          <ac:spMkLst>
            <pc:docMk/>
            <pc:sldMk cId="119984070" sldId="259"/>
            <ac:spMk id="2" creationId="{C8973620-D936-06C0-877F-52AEE923C0B2}"/>
          </ac:spMkLst>
        </pc:spChg>
        <pc:spChg chg="add del mod ord">
          <ac:chgData name="sukhvir kaur" userId="b8de15919c104835" providerId="LiveId" clId="{4C94EB46-461B-4B5D-BA0B-378A5010F14F}" dt="2025-03-11T06:55:50.138" v="723" actId="26606"/>
          <ac:spMkLst>
            <pc:docMk/>
            <pc:sldMk cId="119984070" sldId="259"/>
            <ac:spMk id="3" creationId="{5EC29633-59C4-1DE9-FBF0-048FBF51BE62}"/>
          </ac:spMkLst>
        </pc:spChg>
        <pc:spChg chg="add del">
          <ac:chgData name="sukhvir kaur" userId="b8de15919c104835" providerId="LiveId" clId="{4C94EB46-461B-4B5D-BA0B-378A5010F14F}" dt="2025-03-11T05:52:25.827" v="417" actId="26606"/>
          <ac:spMkLst>
            <pc:docMk/>
            <pc:sldMk cId="119984070" sldId="259"/>
            <ac:spMk id="14" creationId="{B712E947-0734-45F9-9C4F-41114EC3A33E}"/>
          </ac:spMkLst>
        </pc:spChg>
        <pc:spChg chg="add del">
          <ac:chgData name="sukhvir kaur" userId="b8de15919c104835" providerId="LiveId" clId="{4C94EB46-461B-4B5D-BA0B-378A5010F14F}" dt="2025-03-11T06:55:50.138" v="723" actId="26606"/>
          <ac:spMkLst>
            <pc:docMk/>
            <pc:sldMk cId="119984070" sldId="259"/>
            <ac:spMk id="34" creationId="{5A0118C5-4F8D-4CF4-BADD-53FEACC6C42A}"/>
          </ac:spMkLst>
        </pc:spChg>
        <pc:spChg chg="add del">
          <ac:chgData name="sukhvir kaur" userId="b8de15919c104835" providerId="LiveId" clId="{4C94EB46-461B-4B5D-BA0B-378A5010F14F}" dt="2025-03-11T06:55:50.138" v="723" actId="26606"/>
          <ac:spMkLst>
            <pc:docMk/>
            <pc:sldMk cId="119984070" sldId="259"/>
            <ac:spMk id="35" creationId="{037C701E-5151-4086-9CF2-7F44AA38A6F5}"/>
          </ac:spMkLst>
        </pc:spChg>
        <pc:spChg chg="add del">
          <ac:chgData name="sukhvir kaur" userId="b8de15919c104835" providerId="LiveId" clId="{4C94EB46-461B-4B5D-BA0B-378A5010F14F}" dt="2025-03-11T06:55:50.138" v="723" actId="26606"/>
          <ac:spMkLst>
            <pc:docMk/>
            <pc:sldMk cId="119984070" sldId="259"/>
            <ac:spMk id="36" creationId="{E656C08E-A84B-4C76-9D3B-46237B5A9751}"/>
          </ac:spMkLst>
        </pc:spChg>
        <pc:spChg chg="add">
          <ac:chgData name="sukhvir kaur" userId="b8de15919c104835" providerId="LiveId" clId="{4C94EB46-461B-4B5D-BA0B-378A5010F14F}" dt="2025-03-11T06:55:50.138" v="723" actId="26606"/>
          <ac:spMkLst>
            <pc:docMk/>
            <pc:sldMk cId="119984070" sldId="259"/>
            <ac:spMk id="39" creationId="{B712E947-0734-45F9-9C4F-41114EC3A33E}"/>
          </ac:spMkLst>
        </pc:spChg>
        <pc:spChg chg="add del">
          <ac:chgData name="sukhvir kaur" userId="b8de15919c104835" providerId="LiveId" clId="{4C94EB46-461B-4B5D-BA0B-378A5010F14F}" dt="2025-03-11T05:58:37.292" v="442" actId="26606"/>
          <ac:spMkLst>
            <pc:docMk/>
            <pc:sldMk cId="119984070" sldId="259"/>
            <ac:spMk id="41" creationId="{B95B9BA8-1D69-4796-85F5-B6D0BD52354B}"/>
          </ac:spMkLst>
        </pc:spChg>
        <pc:spChg chg="add del">
          <ac:chgData name="sukhvir kaur" userId="b8de15919c104835" providerId="LiveId" clId="{4C94EB46-461B-4B5D-BA0B-378A5010F14F}" dt="2025-03-11T05:58:56.145" v="446" actId="26606"/>
          <ac:spMkLst>
            <pc:docMk/>
            <pc:sldMk cId="119984070" sldId="259"/>
            <ac:spMk id="43" creationId="{5A0118C5-4F8D-4CF4-BADD-53FEACC6C42A}"/>
          </ac:spMkLst>
        </pc:spChg>
        <pc:spChg chg="add del">
          <ac:chgData name="sukhvir kaur" userId="b8de15919c104835" providerId="LiveId" clId="{4C94EB46-461B-4B5D-BA0B-378A5010F14F}" dt="2025-03-11T05:58:56.145" v="446" actId="26606"/>
          <ac:spMkLst>
            <pc:docMk/>
            <pc:sldMk cId="119984070" sldId="259"/>
            <ac:spMk id="44" creationId="{037C701E-5151-4086-9CF2-7F44AA38A6F5}"/>
          </ac:spMkLst>
        </pc:spChg>
        <pc:spChg chg="add del">
          <ac:chgData name="sukhvir kaur" userId="b8de15919c104835" providerId="LiveId" clId="{4C94EB46-461B-4B5D-BA0B-378A5010F14F}" dt="2025-03-11T05:58:56.145" v="446" actId="26606"/>
          <ac:spMkLst>
            <pc:docMk/>
            <pc:sldMk cId="119984070" sldId="259"/>
            <ac:spMk id="45" creationId="{E656C08E-A84B-4C76-9D3B-46237B5A9751}"/>
          </ac:spMkLst>
        </pc:spChg>
        <pc:grpChg chg="add del">
          <ac:chgData name="sukhvir kaur" userId="b8de15919c104835" providerId="LiveId" clId="{4C94EB46-461B-4B5D-BA0B-378A5010F14F}" dt="2025-03-11T05:52:25.827" v="417" actId="26606"/>
          <ac:grpSpMkLst>
            <pc:docMk/>
            <pc:sldMk cId="119984070" sldId="259"/>
            <ac:grpSpMk id="16" creationId="{12B3290A-D3BF-4B87-B55B-FD9A98B49727}"/>
          </ac:grpSpMkLst>
        </pc:grpChg>
        <pc:grpChg chg="add del">
          <ac:chgData name="sukhvir kaur" userId="b8de15919c104835" providerId="LiveId" clId="{4C94EB46-461B-4B5D-BA0B-378A5010F14F}" dt="2025-03-11T06:55:50.138" v="723" actId="26606"/>
          <ac:grpSpMkLst>
            <pc:docMk/>
            <pc:sldMk cId="119984070" sldId="259"/>
            <ac:grpSpMk id="20" creationId="{72FB3F6E-946C-4B30-8EAA-64FA3056D06D}"/>
          </ac:grpSpMkLst>
        </pc:grpChg>
        <pc:grpChg chg="add">
          <ac:chgData name="sukhvir kaur" userId="b8de15919c104835" providerId="LiveId" clId="{4C94EB46-461B-4B5D-BA0B-378A5010F14F}" dt="2025-03-11T06:55:50.138" v="723" actId="26606"/>
          <ac:grpSpMkLst>
            <pc:docMk/>
            <pc:sldMk cId="119984070" sldId="259"/>
            <ac:grpSpMk id="40" creationId="{12B3290A-D3BF-4B87-B55B-FD9A98B49727}"/>
          </ac:grpSpMkLst>
        </pc:grpChg>
        <pc:grpChg chg="add">
          <ac:chgData name="sukhvir kaur" userId="b8de15919c104835" providerId="LiveId" clId="{4C94EB46-461B-4B5D-BA0B-378A5010F14F}" dt="2025-03-11T05:58:37.354" v="443" actId="26606"/>
          <ac:grpSpMkLst>
            <pc:docMk/>
            <pc:sldMk cId="119984070" sldId="259"/>
            <ac:grpSpMk id="46" creationId="{72FB3F6E-946C-4B30-8EAA-64FA3056D06D}"/>
          </ac:grpSpMkLst>
        </pc:grpChg>
        <pc:graphicFrameChg chg="add del">
          <ac:chgData name="sukhvir kaur" userId="b8de15919c104835" providerId="LiveId" clId="{4C94EB46-461B-4B5D-BA0B-378A5010F14F}" dt="2025-03-11T05:58:56.145" v="446" actId="26606"/>
          <ac:graphicFrameMkLst>
            <pc:docMk/>
            <pc:sldMk cId="119984070" sldId="259"/>
            <ac:graphicFrameMk id="38" creationId="{887E1DA8-6623-EA2B-A812-783F01BB3599}"/>
          </ac:graphicFrameMkLst>
        </pc:graphicFrameChg>
        <pc:picChg chg="del">
          <ac:chgData name="sukhvir kaur" userId="b8de15919c104835" providerId="LiveId" clId="{4C94EB46-461B-4B5D-BA0B-378A5010F14F}" dt="2025-03-11T05:36:45.984" v="383" actId="478"/>
          <ac:picMkLst>
            <pc:docMk/>
            <pc:sldMk cId="119984070" sldId="259"/>
            <ac:picMk id="5" creationId="{570DA712-CF99-99CD-CED8-D5F55135DAD8}"/>
          </ac:picMkLst>
        </pc:picChg>
        <pc:picChg chg="add mod">
          <ac:chgData name="sukhvir kaur" userId="b8de15919c104835" providerId="LiveId" clId="{4C94EB46-461B-4B5D-BA0B-378A5010F14F}" dt="2025-03-11T06:55:55.852" v="725" actId="14100"/>
          <ac:picMkLst>
            <pc:docMk/>
            <pc:sldMk cId="119984070" sldId="259"/>
            <ac:picMk id="7" creationId="{637DC22D-B0DF-CEE3-89D7-33741D81F774}"/>
          </ac:picMkLst>
        </pc:picChg>
        <pc:picChg chg="add mod">
          <ac:chgData name="sukhvir kaur" userId="b8de15919c104835" providerId="LiveId" clId="{4C94EB46-461B-4B5D-BA0B-378A5010F14F}" dt="2025-03-11T06:56:02.748" v="727" actId="14100"/>
          <ac:picMkLst>
            <pc:docMk/>
            <pc:sldMk cId="119984070" sldId="259"/>
            <ac:picMk id="9" creationId="{CD230C88-DD1C-6066-1AA9-3A80727AA87E}"/>
          </ac:picMkLst>
        </pc:picChg>
      </pc:sldChg>
      <pc:sldChg chg="addSp delSp modSp mod setBg">
        <pc:chgData name="sukhvir kaur" userId="b8de15919c104835" providerId="LiveId" clId="{4C94EB46-461B-4B5D-BA0B-378A5010F14F}" dt="2025-03-11T06:00:50.201" v="456" actId="1076"/>
        <pc:sldMkLst>
          <pc:docMk/>
          <pc:sldMk cId="147446141" sldId="260"/>
        </pc:sldMkLst>
        <pc:spChg chg="mod">
          <ac:chgData name="sukhvir kaur" userId="b8de15919c104835" providerId="LiveId" clId="{4C94EB46-461B-4B5D-BA0B-378A5010F14F}" dt="2025-03-11T06:00:30.865" v="454" actId="26606"/>
          <ac:spMkLst>
            <pc:docMk/>
            <pc:sldMk cId="147446141" sldId="260"/>
            <ac:spMk id="2" creationId="{55508590-5C97-29F4-1147-2514DAFFA590}"/>
          </ac:spMkLst>
        </pc:spChg>
        <pc:spChg chg="mod ord">
          <ac:chgData name="sukhvir kaur" userId="b8de15919c104835" providerId="LiveId" clId="{4C94EB46-461B-4B5D-BA0B-378A5010F14F}" dt="2025-03-11T06:00:30.865" v="454" actId="26606"/>
          <ac:spMkLst>
            <pc:docMk/>
            <pc:sldMk cId="147446141" sldId="260"/>
            <ac:spMk id="7" creationId="{79A3EE8D-1CAC-B0E3-A697-655897270273}"/>
          </ac:spMkLst>
        </pc:spChg>
        <pc:spChg chg="add del mod">
          <ac:chgData name="sukhvir kaur" userId="b8de15919c104835" providerId="LiveId" clId="{4C94EB46-461B-4B5D-BA0B-378A5010F14F}" dt="2025-03-11T05:55:29.521" v="426" actId="478"/>
          <ac:spMkLst>
            <pc:docMk/>
            <pc:sldMk cId="147446141" sldId="260"/>
            <ac:spMk id="9" creationId="{944E7417-E557-4ED5-4A0F-178CA94831ED}"/>
          </ac:spMkLst>
        </pc:spChg>
        <pc:spChg chg="add del">
          <ac:chgData name="sukhvir kaur" userId="b8de15919c104835" providerId="LiveId" clId="{4C94EB46-461B-4B5D-BA0B-378A5010F14F}" dt="2025-03-11T06:00:09.019" v="453" actId="26606"/>
          <ac:spMkLst>
            <pc:docMk/>
            <pc:sldMk cId="147446141" sldId="260"/>
            <ac:spMk id="18" creationId="{B95B9BA8-1D69-4796-85F5-B6D0BD52354B}"/>
          </ac:spMkLst>
        </pc:spChg>
        <pc:spChg chg="add del">
          <ac:chgData name="sukhvir kaur" userId="b8de15919c104835" providerId="LiveId" clId="{4C94EB46-461B-4B5D-BA0B-378A5010F14F}" dt="2025-03-11T06:00:30.865" v="454" actId="26606"/>
          <ac:spMkLst>
            <pc:docMk/>
            <pc:sldMk cId="147446141" sldId="260"/>
            <ac:spMk id="35" creationId="{B712E947-0734-45F9-9C4F-41114EC3A33E}"/>
          </ac:spMkLst>
        </pc:spChg>
        <pc:spChg chg="add">
          <ac:chgData name="sukhvir kaur" userId="b8de15919c104835" providerId="LiveId" clId="{4C94EB46-461B-4B5D-BA0B-378A5010F14F}" dt="2025-03-11T06:00:30.865" v="454" actId="26606"/>
          <ac:spMkLst>
            <pc:docMk/>
            <pc:sldMk cId="147446141" sldId="260"/>
            <ac:spMk id="45" creationId="{375B19E4-0108-41C4-8DB1-11BAE0B49D9B}"/>
          </ac:spMkLst>
        </pc:spChg>
        <pc:grpChg chg="add del">
          <ac:chgData name="sukhvir kaur" userId="b8de15919c104835" providerId="LiveId" clId="{4C94EB46-461B-4B5D-BA0B-378A5010F14F}" dt="2025-03-11T06:00:09.019" v="453" actId="26606"/>
          <ac:grpSpMkLst>
            <pc:docMk/>
            <pc:sldMk cId="147446141" sldId="260"/>
            <ac:grpSpMk id="20" creationId="{A18E8AF0-57F3-4E67-AB90-C8DAC71353FE}"/>
          </ac:grpSpMkLst>
        </pc:grpChg>
        <pc:grpChg chg="add del">
          <ac:chgData name="sukhvir kaur" userId="b8de15919c104835" providerId="LiveId" clId="{4C94EB46-461B-4B5D-BA0B-378A5010F14F}" dt="2025-03-11T06:00:30.865" v="454" actId="26606"/>
          <ac:grpSpMkLst>
            <pc:docMk/>
            <pc:sldMk cId="147446141" sldId="260"/>
            <ac:grpSpMk id="37" creationId="{12B3290A-D3BF-4B87-B55B-FD9A98B49727}"/>
          </ac:grpSpMkLst>
        </pc:grpChg>
        <pc:picChg chg="add del mod ord">
          <ac:chgData name="sukhvir kaur" userId="b8de15919c104835" providerId="LiveId" clId="{4C94EB46-461B-4B5D-BA0B-378A5010F14F}" dt="2025-03-11T06:00:50.201" v="456" actId="1076"/>
          <ac:picMkLst>
            <pc:docMk/>
            <pc:sldMk cId="147446141" sldId="260"/>
            <ac:picMk id="5" creationId="{7C32FE50-5E6E-2B4F-BA14-735A00631EA6}"/>
          </ac:picMkLst>
        </pc:picChg>
        <pc:picChg chg="add del mod">
          <ac:chgData name="sukhvir kaur" userId="b8de15919c104835" providerId="LiveId" clId="{4C94EB46-461B-4B5D-BA0B-378A5010F14F}" dt="2025-03-11T05:58:56.776" v="448" actId="22"/>
          <ac:picMkLst>
            <pc:docMk/>
            <pc:sldMk cId="147446141" sldId="260"/>
            <ac:picMk id="11" creationId="{BD0C1FC3-BE6B-C259-2686-1CF15E8F95B2}"/>
          </ac:picMkLst>
        </pc:picChg>
        <pc:picChg chg="add mod">
          <ac:chgData name="sukhvir kaur" userId="b8de15919c104835" providerId="LiveId" clId="{4C94EB46-461B-4B5D-BA0B-378A5010F14F}" dt="2025-03-11T06:00:42.950" v="455" actId="1076"/>
          <ac:picMkLst>
            <pc:docMk/>
            <pc:sldMk cId="147446141" sldId="260"/>
            <ac:picMk id="13" creationId="{441D9720-CF85-CCD4-C043-16E89892A942}"/>
          </ac:picMkLst>
        </pc:picChg>
        <pc:cxnChg chg="add">
          <ac:chgData name="sukhvir kaur" userId="b8de15919c104835" providerId="LiveId" clId="{4C94EB46-461B-4B5D-BA0B-378A5010F14F}" dt="2025-03-11T06:00:30.865" v="454" actId="26606"/>
          <ac:cxnSpMkLst>
            <pc:docMk/>
            <pc:sldMk cId="147446141" sldId="260"/>
            <ac:cxnSpMk id="47" creationId="{EE504C98-6397-41C1-A8D8-2D9C4ED307E0}"/>
          </ac:cxnSpMkLst>
        </pc:cxnChg>
        <pc:cxnChg chg="add">
          <ac:chgData name="sukhvir kaur" userId="b8de15919c104835" providerId="LiveId" clId="{4C94EB46-461B-4B5D-BA0B-378A5010F14F}" dt="2025-03-11T06:00:30.865" v="454" actId="26606"/>
          <ac:cxnSpMkLst>
            <pc:docMk/>
            <pc:sldMk cId="147446141" sldId="260"/>
            <ac:cxnSpMk id="49" creationId="{CEA14AE1-71AB-4B18-826E-F563FF4288D6}"/>
          </ac:cxnSpMkLst>
        </pc:cxnChg>
      </pc:sldChg>
      <pc:sldChg chg="addSp modSp mod setBg">
        <pc:chgData name="sukhvir kaur" userId="b8de15919c104835" providerId="LiveId" clId="{4C94EB46-461B-4B5D-BA0B-378A5010F14F}" dt="2025-03-11T06:24:21.741" v="582" actId="14100"/>
        <pc:sldMkLst>
          <pc:docMk/>
          <pc:sldMk cId="3048096450" sldId="261"/>
        </pc:sldMkLst>
        <pc:spChg chg="mod">
          <ac:chgData name="sukhvir kaur" userId="b8de15919c104835" providerId="LiveId" clId="{4C94EB46-461B-4B5D-BA0B-378A5010F14F}" dt="2025-03-11T06:24:12.772" v="580" actId="26606"/>
          <ac:spMkLst>
            <pc:docMk/>
            <pc:sldMk cId="3048096450" sldId="261"/>
            <ac:spMk id="2" creationId="{D22A26E6-74DE-31C6-F523-F203572DC3C9}"/>
          </ac:spMkLst>
        </pc:spChg>
        <pc:spChg chg="mod">
          <ac:chgData name="sukhvir kaur" userId="b8de15919c104835" providerId="LiveId" clId="{4C94EB46-461B-4B5D-BA0B-378A5010F14F}" dt="2025-03-11T06:24:12.772" v="580" actId="26606"/>
          <ac:spMkLst>
            <pc:docMk/>
            <pc:sldMk cId="3048096450" sldId="261"/>
            <ac:spMk id="3" creationId="{9B84C243-EBDB-2573-8EE5-A6693045FEFA}"/>
          </ac:spMkLst>
        </pc:spChg>
        <pc:spChg chg="add">
          <ac:chgData name="sukhvir kaur" userId="b8de15919c104835" providerId="LiveId" clId="{4C94EB46-461B-4B5D-BA0B-378A5010F14F}" dt="2025-03-11T06:24:12.772" v="580" actId="26606"/>
          <ac:spMkLst>
            <pc:docMk/>
            <pc:sldMk cId="3048096450" sldId="261"/>
            <ac:spMk id="11" creationId="{B95B9BA8-1D69-4796-85F5-B6D0BD52354B}"/>
          </ac:spMkLst>
        </pc:spChg>
        <pc:picChg chg="mod">
          <ac:chgData name="sukhvir kaur" userId="b8de15919c104835" providerId="LiveId" clId="{4C94EB46-461B-4B5D-BA0B-378A5010F14F}" dt="2025-03-11T06:24:21.741" v="582" actId="14100"/>
          <ac:picMkLst>
            <pc:docMk/>
            <pc:sldMk cId="3048096450" sldId="261"/>
            <ac:picMk id="6" creationId="{9DFE39E2-B596-39F5-BAC4-453DAABE8B14}"/>
          </ac:picMkLst>
        </pc:picChg>
      </pc:sldChg>
      <pc:sldChg chg="addSp modSp mod setBg">
        <pc:chgData name="sukhvir kaur" userId="b8de15919c104835" providerId="LiveId" clId="{4C94EB46-461B-4B5D-BA0B-378A5010F14F}" dt="2025-03-11T06:25:44.956" v="603" actId="26606"/>
        <pc:sldMkLst>
          <pc:docMk/>
          <pc:sldMk cId="249572933" sldId="262"/>
        </pc:sldMkLst>
        <pc:spChg chg="mod">
          <ac:chgData name="sukhvir kaur" userId="b8de15919c104835" providerId="LiveId" clId="{4C94EB46-461B-4B5D-BA0B-378A5010F14F}" dt="2025-03-11T06:25:44.956" v="603" actId="26606"/>
          <ac:spMkLst>
            <pc:docMk/>
            <pc:sldMk cId="249572933" sldId="262"/>
            <ac:spMk id="2" creationId="{933FF9B7-6891-FC7A-80C7-36045FD049A8}"/>
          </ac:spMkLst>
        </pc:spChg>
        <pc:spChg chg="mod">
          <ac:chgData name="sukhvir kaur" userId="b8de15919c104835" providerId="LiveId" clId="{4C94EB46-461B-4B5D-BA0B-378A5010F14F}" dt="2025-03-11T06:25:44.956" v="603" actId="26606"/>
          <ac:spMkLst>
            <pc:docMk/>
            <pc:sldMk cId="249572933" sldId="262"/>
            <ac:spMk id="3" creationId="{0AAC1A39-61B5-71F9-6B68-79190206121F}"/>
          </ac:spMkLst>
        </pc:spChg>
        <pc:spChg chg="add">
          <ac:chgData name="sukhvir kaur" userId="b8de15919c104835" providerId="LiveId" clId="{4C94EB46-461B-4B5D-BA0B-378A5010F14F}" dt="2025-03-11T06:25:44.956" v="603" actId="26606"/>
          <ac:spMkLst>
            <pc:docMk/>
            <pc:sldMk cId="249572933" sldId="262"/>
            <ac:spMk id="10" creationId="{B95B9BA8-1D69-4796-85F5-B6D0BD52354B}"/>
          </ac:spMkLst>
        </pc:spChg>
        <pc:grpChg chg="add">
          <ac:chgData name="sukhvir kaur" userId="b8de15919c104835" providerId="LiveId" clId="{4C94EB46-461B-4B5D-BA0B-378A5010F14F}" dt="2025-03-11T06:25:44.956" v="603" actId="26606"/>
          <ac:grpSpMkLst>
            <pc:docMk/>
            <pc:sldMk cId="249572933" sldId="262"/>
            <ac:grpSpMk id="12" creationId="{23705FF7-CAB4-430F-A07B-AF2245F17F1C}"/>
          </ac:grpSpMkLst>
        </pc:grpChg>
        <pc:picChg chg="mod">
          <ac:chgData name="sukhvir kaur" userId="b8de15919c104835" providerId="LiveId" clId="{4C94EB46-461B-4B5D-BA0B-378A5010F14F}" dt="2025-03-11T06:25:44.956" v="603" actId="26606"/>
          <ac:picMkLst>
            <pc:docMk/>
            <pc:sldMk cId="249572933" sldId="262"/>
            <ac:picMk id="5" creationId="{0CF13EB1-57F3-C4EB-CB38-9D35AE301B0B}"/>
          </ac:picMkLst>
        </pc:picChg>
      </pc:sldChg>
      <pc:sldChg chg="addSp modSp mod setBg">
        <pc:chgData name="sukhvir kaur" userId="b8de15919c104835" providerId="LiveId" clId="{4C94EB46-461B-4B5D-BA0B-378A5010F14F}" dt="2025-03-11T06:26:54.950" v="620" actId="27614"/>
        <pc:sldMkLst>
          <pc:docMk/>
          <pc:sldMk cId="2927581364" sldId="263"/>
        </pc:sldMkLst>
        <pc:spChg chg="mod">
          <ac:chgData name="sukhvir kaur" userId="b8de15919c104835" providerId="LiveId" clId="{4C94EB46-461B-4B5D-BA0B-378A5010F14F}" dt="2025-03-11T06:26:52.261" v="619" actId="26606"/>
          <ac:spMkLst>
            <pc:docMk/>
            <pc:sldMk cId="2927581364" sldId="263"/>
            <ac:spMk id="2" creationId="{06DAD2B7-FF85-863C-684E-9C13D812700F}"/>
          </ac:spMkLst>
        </pc:spChg>
        <pc:spChg chg="mod">
          <ac:chgData name="sukhvir kaur" userId="b8de15919c104835" providerId="LiveId" clId="{4C94EB46-461B-4B5D-BA0B-378A5010F14F}" dt="2025-03-11T06:26:52.261" v="619" actId="26606"/>
          <ac:spMkLst>
            <pc:docMk/>
            <pc:sldMk cId="2927581364" sldId="263"/>
            <ac:spMk id="3" creationId="{C333EE96-9C68-642A-66EC-B20F662D0F21}"/>
          </ac:spMkLst>
        </pc:spChg>
        <pc:spChg chg="add">
          <ac:chgData name="sukhvir kaur" userId="b8de15919c104835" providerId="LiveId" clId="{4C94EB46-461B-4B5D-BA0B-378A5010F14F}" dt="2025-03-11T06:26:52.261" v="619" actId="26606"/>
          <ac:spMkLst>
            <pc:docMk/>
            <pc:sldMk cId="2927581364" sldId="263"/>
            <ac:spMk id="10" creationId="{D7A453D2-15D8-4403-815F-291FA16340D9}"/>
          </ac:spMkLst>
        </pc:spChg>
        <pc:spChg chg="add">
          <ac:chgData name="sukhvir kaur" userId="b8de15919c104835" providerId="LiveId" clId="{4C94EB46-461B-4B5D-BA0B-378A5010F14F}" dt="2025-03-11T06:26:52.261" v="619" actId="26606"/>
          <ac:spMkLst>
            <pc:docMk/>
            <pc:sldMk cId="2927581364" sldId="263"/>
            <ac:spMk id="12" creationId="{8161EA6B-09CA-445B-AB0D-8DF76FA92DEF}"/>
          </ac:spMkLst>
        </pc:spChg>
        <pc:spChg chg="add">
          <ac:chgData name="sukhvir kaur" userId="b8de15919c104835" providerId="LiveId" clId="{4C94EB46-461B-4B5D-BA0B-378A5010F14F}" dt="2025-03-11T06:26:52.261" v="619" actId="26606"/>
          <ac:spMkLst>
            <pc:docMk/>
            <pc:sldMk cId="2927581364" sldId="263"/>
            <ac:spMk id="22" creationId="{B8114C98-A349-4111-A123-E8EAB86ABE30}"/>
          </ac:spMkLst>
        </pc:spChg>
        <pc:spChg chg="add">
          <ac:chgData name="sukhvir kaur" userId="b8de15919c104835" providerId="LiveId" clId="{4C94EB46-461B-4B5D-BA0B-378A5010F14F}" dt="2025-03-11T06:26:52.261" v="619" actId="26606"/>
          <ac:spMkLst>
            <pc:docMk/>
            <pc:sldMk cId="2927581364" sldId="263"/>
            <ac:spMk id="30" creationId="{E2D3D3F2-ABBB-4453-B1C5-1BEBF7E4DD56}"/>
          </ac:spMkLst>
        </pc:spChg>
        <pc:grpChg chg="add">
          <ac:chgData name="sukhvir kaur" userId="b8de15919c104835" providerId="LiveId" clId="{4C94EB46-461B-4B5D-BA0B-378A5010F14F}" dt="2025-03-11T06:26:52.261" v="619" actId="26606"/>
          <ac:grpSpMkLst>
            <pc:docMk/>
            <pc:sldMk cId="2927581364" sldId="263"/>
            <ac:grpSpMk id="14" creationId="{74E65F23-789E-4CB9-B34F-46A85E25D667}"/>
          </ac:grpSpMkLst>
        </pc:grpChg>
        <pc:grpChg chg="add">
          <ac:chgData name="sukhvir kaur" userId="b8de15919c104835" providerId="LiveId" clId="{4C94EB46-461B-4B5D-BA0B-378A5010F14F}" dt="2025-03-11T06:26:52.261" v="619" actId="26606"/>
          <ac:grpSpMkLst>
            <pc:docMk/>
            <pc:sldMk cId="2927581364" sldId="263"/>
            <ac:grpSpMk id="32" creationId="{8214E4A5-A0D2-42C4-8D14-D2A7E495F041}"/>
          </ac:grpSpMkLst>
        </pc:grpChg>
        <pc:grpChg chg="add">
          <ac:chgData name="sukhvir kaur" userId="b8de15919c104835" providerId="LiveId" clId="{4C94EB46-461B-4B5D-BA0B-378A5010F14F}" dt="2025-03-11T06:26:52.261" v="619" actId="26606"/>
          <ac:grpSpMkLst>
            <pc:docMk/>
            <pc:sldMk cId="2927581364" sldId="263"/>
            <ac:grpSpMk id="38" creationId="{4043ADFC-DC2E-40D2-954D-4A13B908DA80}"/>
          </ac:grpSpMkLst>
        </pc:grpChg>
        <pc:picChg chg="mod">
          <ac:chgData name="sukhvir kaur" userId="b8de15919c104835" providerId="LiveId" clId="{4C94EB46-461B-4B5D-BA0B-378A5010F14F}" dt="2025-03-11T06:26:54.950" v="620" actId="27614"/>
          <ac:picMkLst>
            <pc:docMk/>
            <pc:sldMk cId="2927581364" sldId="263"/>
            <ac:picMk id="5" creationId="{50E0A6E1-FBC6-4EC0-0AB9-C35F95501C78}"/>
          </ac:picMkLst>
        </pc:picChg>
      </pc:sldChg>
      <pc:sldChg chg="addSp delSp modSp del mod setBg">
        <pc:chgData name="sukhvir kaur" userId="b8de15919c104835" providerId="LiveId" clId="{4C94EB46-461B-4B5D-BA0B-378A5010F14F}" dt="2025-03-11T06:27:27.922" v="621" actId="47"/>
        <pc:sldMkLst>
          <pc:docMk/>
          <pc:sldMk cId="1080388660" sldId="264"/>
        </pc:sldMkLst>
        <pc:spChg chg="mod">
          <ac:chgData name="sukhvir kaur" userId="b8de15919c104835" providerId="LiveId" clId="{4C94EB46-461B-4B5D-BA0B-378A5010F14F}" dt="2025-03-11T04:04:10.344" v="12" actId="26606"/>
          <ac:spMkLst>
            <pc:docMk/>
            <pc:sldMk cId="1080388660" sldId="264"/>
            <ac:spMk id="2" creationId="{CC691B58-E279-CE9B-4CD5-4A04DFE1230F}"/>
          </ac:spMkLst>
        </pc:spChg>
        <pc:spChg chg="add del mod">
          <ac:chgData name="sukhvir kaur" userId="b8de15919c104835" providerId="LiveId" clId="{4C94EB46-461B-4B5D-BA0B-378A5010F14F}" dt="2025-03-11T04:04:10.344" v="12" actId="26606"/>
          <ac:spMkLst>
            <pc:docMk/>
            <pc:sldMk cId="1080388660" sldId="264"/>
            <ac:spMk id="3" creationId="{C6874DBF-A96F-E284-2B6E-7ED7F2AEF19C}"/>
          </ac:spMkLst>
        </pc:spChg>
        <pc:spChg chg="add mod">
          <ac:chgData name="sukhvir kaur" userId="b8de15919c104835" providerId="LiveId" clId="{4C94EB46-461B-4B5D-BA0B-378A5010F14F}" dt="2025-03-11T04:01:54.473" v="1"/>
          <ac:spMkLst>
            <pc:docMk/>
            <pc:sldMk cId="1080388660" sldId="264"/>
            <ac:spMk id="4" creationId="{A1BE3AC6-2BB8-BCAA-B91E-30338C66584D}"/>
          </ac:spMkLst>
        </pc:spChg>
        <pc:spChg chg="add">
          <ac:chgData name="sukhvir kaur" userId="b8de15919c104835" providerId="LiveId" clId="{4C94EB46-461B-4B5D-BA0B-378A5010F14F}" dt="2025-03-11T04:04:10.344" v="12" actId="26606"/>
          <ac:spMkLst>
            <pc:docMk/>
            <pc:sldMk cId="1080388660" sldId="264"/>
            <ac:spMk id="11" creationId="{2B97F24A-32CE-4C1C-A50D-3016B394DCFB}"/>
          </ac:spMkLst>
        </pc:spChg>
        <pc:spChg chg="add">
          <ac:chgData name="sukhvir kaur" userId="b8de15919c104835" providerId="LiveId" clId="{4C94EB46-461B-4B5D-BA0B-378A5010F14F}" dt="2025-03-11T04:04:10.344" v="12" actId="26606"/>
          <ac:spMkLst>
            <pc:docMk/>
            <pc:sldMk cId="1080388660" sldId="264"/>
            <ac:spMk id="13" creationId="{CD8B4F24-440B-49E9-B85D-733523DC064B}"/>
          </ac:spMkLst>
        </pc:spChg>
        <pc:picChg chg="add mod">
          <ac:chgData name="sukhvir kaur" userId="b8de15919c104835" providerId="LiveId" clId="{4C94EB46-461B-4B5D-BA0B-378A5010F14F}" dt="2025-03-11T04:04:10.344" v="12" actId="26606"/>
          <ac:picMkLst>
            <pc:docMk/>
            <pc:sldMk cId="1080388660" sldId="264"/>
            <ac:picMk id="6" creationId="{8B7017DD-2B93-E3C4-F8CD-90E2D79139E2}"/>
          </ac:picMkLst>
        </pc:picChg>
      </pc:sldChg>
      <pc:sldChg chg="addSp delSp modSp new mod setBg chgLayout">
        <pc:chgData name="sukhvir kaur" userId="b8de15919c104835" providerId="LiveId" clId="{4C94EB46-461B-4B5D-BA0B-378A5010F14F}" dt="2025-03-11T06:39:07.081" v="669" actId="20577"/>
        <pc:sldMkLst>
          <pc:docMk/>
          <pc:sldMk cId="1555385311" sldId="265"/>
        </pc:sldMkLst>
        <pc:spChg chg="mod ord">
          <ac:chgData name="sukhvir kaur" userId="b8de15919c104835" providerId="LiveId" clId="{4C94EB46-461B-4B5D-BA0B-378A5010F14F}" dt="2025-03-11T06:32:36.306" v="643" actId="26606"/>
          <ac:spMkLst>
            <pc:docMk/>
            <pc:sldMk cId="1555385311" sldId="265"/>
            <ac:spMk id="2" creationId="{3EF7634B-8899-E6B9-BD41-60BAC9A30CCD}"/>
          </ac:spMkLst>
        </pc:spChg>
        <pc:spChg chg="del">
          <ac:chgData name="sukhvir kaur" userId="b8de15919c104835" providerId="LiveId" clId="{4C94EB46-461B-4B5D-BA0B-378A5010F14F}" dt="2025-03-11T04:04:49.205" v="15"/>
          <ac:spMkLst>
            <pc:docMk/>
            <pc:sldMk cId="1555385311" sldId="265"/>
            <ac:spMk id="3" creationId="{41E18655-9B5C-2401-C1AA-310B5FAE0674}"/>
          </ac:spMkLst>
        </pc:spChg>
        <pc:spChg chg="add del mod">
          <ac:chgData name="sukhvir kaur" userId="b8de15919c104835" providerId="LiveId" clId="{4C94EB46-461B-4B5D-BA0B-378A5010F14F}" dt="2025-03-11T04:09:06.612" v="191" actId="478"/>
          <ac:spMkLst>
            <pc:docMk/>
            <pc:sldMk cId="1555385311" sldId="265"/>
            <ac:spMk id="10" creationId="{DEE2F9DB-510F-7122-2A7D-ED6A4AC18B9B}"/>
          </ac:spMkLst>
        </pc:spChg>
        <pc:spChg chg="add del mod ord">
          <ac:chgData name="sukhvir kaur" userId="b8de15919c104835" providerId="LiveId" clId="{4C94EB46-461B-4B5D-BA0B-378A5010F14F}" dt="2025-03-11T06:39:07.081" v="669" actId="20577"/>
          <ac:spMkLst>
            <pc:docMk/>
            <pc:sldMk cId="1555385311" sldId="265"/>
            <ac:spMk id="11" creationId="{ED8C5533-EA0B-F7DA-BBCF-71D51A5DC984}"/>
          </ac:spMkLst>
        </pc:spChg>
        <pc:spChg chg="add del mod">
          <ac:chgData name="sukhvir kaur" userId="b8de15919c104835" providerId="LiveId" clId="{4C94EB46-461B-4B5D-BA0B-378A5010F14F}" dt="2025-03-11T06:31:32.971" v="627" actId="22"/>
          <ac:spMkLst>
            <pc:docMk/>
            <pc:sldMk cId="1555385311" sldId="265"/>
            <ac:spMk id="13" creationId="{E13EC707-6E5D-6E89-DB9A-2A04C2062A06}"/>
          </ac:spMkLst>
        </pc:spChg>
        <pc:spChg chg="add mod">
          <ac:chgData name="sukhvir kaur" userId="b8de15919c104835" providerId="LiveId" clId="{4C94EB46-461B-4B5D-BA0B-378A5010F14F}" dt="2025-03-11T06:37:55.230" v="649"/>
          <ac:spMkLst>
            <pc:docMk/>
            <pc:sldMk cId="1555385311" sldId="265"/>
            <ac:spMk id="14" creationId="{D6A022F6-B874-0CBB-24E2-AC41A3A9F8BB}"/>
          </ac:spMkLst>
        </pc:spChg>
        <pc:spChg chg="add mod">
          <ac:chgData name="sukhvir kaur" userId="b8de15919c104835" providerId="LiveId" clId="{4C94EB46-461B-4B5D-BA0B-378A5010F14F}" dt="2025-03-11T06:38:14.388" v="655"/>
          <ac:spMkLst>
            <pc:docMk/>
            <pc:sldMk cId="1555385311" sldId="265"/>
            <ac:spMk id="15" creationId="{635846E5-00DF-E810-1A0E-E5348A9FC44F}"/>
          </ac:spMkLst>
        </pc:spChg>
        <pc:spChg chg="add">
          <ac:chgData name="sukhvir kaur" userId="b8de15919c104835" providerId="LiveId" clId="{4C94EB46-461B-4B5D-BA0B-378A5010F14F}" dt="2025-03-11T06:32:36.306" v="643" actId="26606"/>
          <ac:spMkLst>
            <pc:docMk/>
            <pc:sldMk cId="1555385311" sldId="265"/>
            <ac:spMk id="16" creationId="{B95B9BA8-1D69-4796-85F5-B6D0BD52354B}"/>
          </ac:spMkLst>
        </pc:spChg>
        <pc:grpChg chg="add">
          <ac:chgData name="sukhvir kaur" userId="b8de15919c104835" providerId="LiveId" clId="{4C94EB46-461B-4B5D-BA0B-378A5010F14F}" dt="2025-03-11T06:32:36.306" v="643" actId="26606"/>
          <ac:grpSpMkLst>
            <pc:docMk/>
            <pc:sldMk cId="1555385311" sldId="265"/>
            <ac:grpSpMk id="18" creationId="{D44E3F87-3D58-4B03-86B2-15A5C5B9C964}"/>
          </ac:grpSpMkLst>
        </pc:grpChg>
        <pc:graphicFrameChg chg="add del mod">
          <ac:chgData name="sukhvir kaur" userId="b8de15919c104835" providerId="LiveId" clId="{4C94EB46-461B-4B5D-BA0B-378A5010F14F}" dt="2025-03-11T04:08:44.213" v="188" actId="478"/>
          <ac:graphicFrameMkLst>
            <pc:docMk/>
            <pc:sldMk cId="1555385311" sldId="265"/>
            <ac:graphicFrameMk id="4" creationId="{BD0A10FA-574E-A137-61F0-DCCC883E5EE8}"/>
          </ac:graphicFrameMkLst>
        </pc:graphicFrameChg>
        <pc:graphicFrameChg chg="add del mod">
          <ac:chgData name="sukhvir kaur" userId="b8de15919c104835" providerId="LiveId" clId="{4C94EB46-461B-4B5D-BA0B-378A5010F14F}" dt="2025-03-11T04:08:42.502" v="187" actId="478"/>
          <ac:graphicFrameMkLst>
            <pc:docMk/>
            <pc:sldMk cId="1555385311" sldId="265"/>
            <ac:graphicFrameMk id="5" creationId="{EF8ED604-EA75-8368-1CD2-68B1A2B0D8A5}"/>
          </ac:graphicFrameMkLst>
        </pc:graphicFrameChg>
        <pc:graphicFrameChg chg="add del mod">
          <ac:chgData name="sukhvir kaur" userId="b8de15919c104835" providerId="LiveId" clId="{4C94EB46-461B-4B5D-BA0B-378A5010F14F}" dt="2025-03-11T04:08:40.313" v="186" actId="478"/>
          <ac:graphicFrameMkLst>
            <pc:docMk/>
            <pc:sldMk cId="1555385311" sldId="265"/>
            <ac:graphicFrameMk id="6" creationId="{2B3BFCFE-3DE3-3161-3E85-40D99046451D}"/>
          </ac:graphicFrameMkLst>
        </pc:graphicFrameChg>
        <pc:graphicFrameChg chg="add del mod modGraphic">
          <ac:chgData name="sukhvir kaur" userId="b8de15919c104835" providerId="LiveId" clId="{4C94EB46-461B-4B5D-BA0B-378A5010F14F}" dt="2025-03-11T04:10:23.023" v="209" actId="478"/>
          <ac:graphicFrameMkLst>
            <pc:docMk/>
            <pc:sldMk cId="1555385311" sldId="265"/>
            <ac:graphicFrameMk id="7" creationId="{DF2F1439-BF0C-D10D-853C-1EFF10BD5778}"/>
          </ac:graphicFrameMkLst>
        </pc:graphicFrameChg>
        <pc:graphicFrameChg chg="add mod modGraphic">
          <ac:chgData name="sukhvir kaur" userId="b8de15919c104835" providerId="LiveId" clId="{4C94EB46-461B-4B5D-BA0B-378A5010F14F}" dt="2025-03-11T06:32:36.306" v="643" actId="26606"/>
          <ac:graphicFrameMkLst>
            <pc:docMk/>
            <pc:sldMk cId="1555385311" sldId="265"/>
            <ac:graphicFrameMk id="8" creationId="{877018CB-1378-C36A-E201-2D2FE682E5D2}"/>
          </ac:graphicFrameMkLst>
        </pc:graphicFrameChg>
      </pc:sldChg>
      <pc:sldChg chg="addSp modSp new mod ord setBg setClrOvrMap">
        <pc:chgData name="sukhvir kaur" userId="b8de15919c104835" providerId="LiveId" clId="{4C94EB46-461B-4B5D-BA0B-378A5010F14F}" dt="2025-03-11T06:55:01.741" v="707" actId="26606"/>
        <pc:sldMkLst>
          <pc:docMk/>
          <pc:sldMk cId="4036853750" sldId="266"/>
        </pc:sldMkLst>
        <pc:spChg chg="mod">
          <ac:chgData name="sukhvir kaur" userId="b8de15919c104835" providerId="LiveId" clId="{4C94EB46-461B-4B5D-BA0B-378A5010F14F}" dt="2025-03-11T06:55:01.741" v="707" actId="26606"/>
          <ac:spMkLst>
            <pc:docMk/>
            <pc:sldMk cId="4036853750" sldId="266"/>
            <ac:spMk id="2" creationId="{EEDCBD8B-FC2A-6651-9F83-3162111B50C0}"/>
          </ac:spMkLst>
        </pc:spChg>
        <pc:spChg chg="mod">
          <ac:chgData name="sukhvir kaur" userId="b8de15919c104835" providerId="LiveId" clId="{4C94EB46-461B-4B5D-BA0B-378A5010F14F}" dt="2025-03-11T06:55:01.741" v="707" actId="26606"/>
          <ac:spMkLst>
            <pc:docMk/>
            <pc:sldMk cId="4036853750" sldId="266"/>
            <ac:spMk id="3" creationId="{508B21FD-55D4-D2EB-5C68-C684B9B51AB0}"/>
          </ac:spMkLst>
        </pc:spChg>
        <pc:spChg chg="add">
          <ac:chgData name="sukhvir kaur" userId="b8de15919c104835" providerId="LiveId" clId="{4C94EB46-461B-4B5D-BA0B-378A5010F14F}" dt="2025-03-11T06:52:53.985" v="696"/>
          <ac:spMkLst>
            <pc:docMk/>
            <pc:sldMk cId="4036853750" sldId="266"/>
            <ac:spMk id="4" creationId="{2F03BBF3-A3E9-4109-5E58-8E4CA5FD0109}"/>
          </ac:spMkLst>
        </pc:spChg>
        <pc:spChg chg="add">
          <ac:chgData name="sukhvir kaur" userId="b8de15919c104835" providerId="LiveId" clId="{4C94EB46-461B-4B5D-BA0B-378A5010F14F}" dt="2025-03-11T06:52:53.985" v="696"/>
          <ac:spMkLst>
            <pc:docMk/>
            <pc:sldMk cId="4036853750" sldId="266"/>
            <ac:spMk id="5" creationId="{03190BC6-D4BC-C5E1-A57F-FE771EED9FB2}"/>
          </ac:spMkLst>
        </pc:spChg>
        <pc:spChg chg="add">
          <ac:chgData name="sukhvir kaur" userId="b8de15919c104835" providerId="LiveId" clId="{4C94EB46-461B-4B5D-BA0B-378A5010F14F}" dt="2025-03-11T06:52:53.985" v="696"/>
          <ac:spMkLst>
            <pc:docMk/>
            <pc:sldMk cId="4036853750" sldId="266"/>
            <ac:spMk id="6" creationId="{007B71CE-B807-F652-DD26-56E7A98E919E}"/>
          </ac:spMkLst>
        </pc:spChg>
        <pc:spChg chg="add">
          <ac:chgData name="sukhvir kaur" userId="b8de15919c104835" providerId="LiveId" clId="{4C94EB46-461B-4B5D-BA0B-378A5010F14F}" dt="2025-03-11T06:55:01.741" v="707" actId="26606"/>
          <ac:spMkLst>
            <pc:docMk/>
            <pc:sldMk cId="4036853750" sldId="266"/>
            <ac:spMk id="8" creationId="{5FEF463D-EE6B-46FF-B7C7-74B09A96C8AB}"/>
          </ac:spMkLst>
        </pc:spChg>
        <pc:spChg chg="add">
          <ac:chgData name="sukhvir kaur" userId="b8de15919c104835" providerId="LiveId" clId="{4C94EB46-461B-4B5D-BA0B-378A5010F14F}" dt="2025-03-11T06:55:01.741" v="707" actId="26606"/>
          <ac:spMkLst>
            <pc:docMk/>
            <pc:sldMk cId="4036853750" sldId="266"/>
            <ac:spMk id="14" creationId="{30B5ED20-499B-41E7-95BE-8BBD3131456F}"/>
          </ac:spMkLst>
        </pc:spChg>
        <pc:spChg chg="add">
          <ac:chgData name="sukhvir kaur" userId="b8de15919c104835" providerId="LiveId" clId="{4C94EB46-461B-4B5D-BA0B-378A5010F14F}" dt="2025-03-11T06:55:01.741" v="707" actId="26606"/>
          <ac:spMkLst>
            <pc:docMk/>
            <pc:sldMk cId="4036853750" sldId="266"/>
            <ac:spMk id="16" creationId="{35A51D22-76EA-4C70-B5C9-ED3946924CB7}"/>
          </ac:spMkLst>
        </pc:spChg>
        <pc:grpChg chg="add">
          <ac:chgData name="sukhvir kaur" userId="b8de15919c104835" providerId="LiveId" clId="{4C94EB46-461B-4B5D-BA0B-378A5010F14F}" dt="2025-03-11T06:55:01.741" v="707" actId="26606"/>
          <ac:grpSpMkLst>
            <pc:docMk/>
            <pc:sldMk cId="4036853750" sldId="266"/>
            <ac:grpSpMk id="10" creationId="{11A27B3A-460C-4100-99B5-817F25979F6C}"/>
          </ac:grpSpMkLst>
        </pc:grpChg>
      </pc:sldChg>
      <pc:sldChg chg="addSp delSp modSp new mod setBg chgLayout">
        <pc:chgData name="sukhvir kaur" userId="b8de15919c104835" providerId="LiveId" clId="{4C94EB46-461B-4B5D-BA0B-378A5010F14F}" dt="2025-03-11T06:41:36.974" v="686" actId="27636"/>
        <pc:sldMkLst>
          <pc:docMk/>
          <pc:sldMk cId="3298743973" sldId="267"/>
        </pc:sldMkLst>
        <pc:spChg chg="mod ord">
          <ac:chgData name="sukhvir kaur" userId="b8de15919c104835" providerId="LiveId" clId="{4C94EB46-461B-4B5D-BA0B-378A5010F14F}" dt="2025-03-11T06:41:36.974" v="686" actId="27636"/>
          <ac:spMkLst>
            <pc:docMk/>
            <pc:sldMk cId="3298743973" sldId="267"/>
            <ac:spMk id="2" creationId="{90CA1439-D22F-E31D-B9F6-ED9B9B12CEAE}"/>
          </ac:spMkLst>
        </pc:spChg>
        <pc:spChg chg="del">
          <ac:chgData name="sukhvir kaur" userId="b8de15919c104835" providerId="LiveId" clId="{4C94EB46-461B-4B5D-BA0B-378A5010F14F}" dt="2025-03-11T05:27:46.490" v="218"/>
          <ac:spMkLst>
            <pc:docMk/>
            <pc:sldMk cId="3298743973" sldId="267"/>
            <ac:spMk id="3" creationId="{7EE21E40-D6F3-F9A1-0FE6-320E29EC83BC}"/>
          </ac:spMkLst>
        </pc:spChg>
        <pc:spChg chg="add ord">
          <ac:chgData name="sukhvir kaur" userId="b8de15919c104835" providerId="LiveId" clId="{4C94EB46-461B-4B5D-BA0B-378A5010F14F}" dt="2025-03-11T06:40:58.938" v="678" actId="26606"/>
          <ac:spMkLst>
            <pc:docMk/>
            <pc:sldMk cId="3298743973" sldId="267"/>
            <ac:spMk id="4" creationId="{2754AFB4-9097-F8FB-C959-B91F0582AE06}"/>
          </ac:spMkLst>
        </pc:spChg>
        <pc:spChg chg="add mod">
          <ac:chgData name="sukhvir kaur" userId="b8de15919c104835" providerId="LiveId" clId="{4C94EB46-461B-4B5D-BA0B-378A5010F14F}" dt="2025-03-11T06:41:24.477" v="683" actId="1076"/>
          <ac:spMkLst>
            <pc:docMk/>
            <pc:sldMk cId="3298743973" sldId="267"/>
            <ac:spMk id="6" creationId="{8F43B13B-9C84-51BD-10AD-E240390A5E69}"/>
          </ac:spMkLst>
        </pc:spChg>
        <pc:spChg chg="add">
          <ac:chgData name="sukhvir kaur" userId="b8de15919c104835" providerId="LiveId" clId="{4C94EB46-461B-4B5D-BA0B-378A5010F14F}" dt="2025-03-11T06:40:58.938" v="678" actId="26606"/>
          <ac:spMkLst>
            <pc:docMk/>
            <pc:sldMk cId="3298743973" sldId="267"/>
            <ac:spMk id="6151" creationId="{E8A8EAB8-D2FF-444D-B34B-7D32F106AD0E}"/>
          </ac:spMkLst>
        </pc:spChg>
        <pc:picChg chg="add mod ord">
          <ac:chgData name="sukhvir kaur" userId="b8de15919c104835" providerId="LiveId" clId="{4C94EB46-461B-4B5D-BA0B-378A5010F14F}" dt="2025-03-11T06:41:28.911" v="684" actId="1076"/>
          <ac:picMkLst>
            <pc:docMk/>
            <pc:sldMk cId="3298743973" sldId="267"/>
            <ac:picMk id="6146" creationId="{F87E3FC2-281C-FA24-67DB-4918A34F20A5}"/>
          </ac:picMkLst>
        </pc:picChg>
        <pc:cxnChg chg="add">
          <ac:chgData name="sukhvir kaur" userId="b8de15919c104835" providerId="LiveId" clId="{4C94EB46-461B-4B5D-BA0B-378A5010F14F}" dt="2025-03-11T06:40:58.938" v="678" actId="26606"/>
          <ac:cxnSpMkLst>
            <pc:docMk/>
            <pc:sldMk cId="3298743973" sldId="267"/>
            <ac:cxnSpMk id="6153" creationId="{EEA38897-7BA3-4408-8083-3235339C4A60}"/>
          </ac:cxnSpMkLst>
        </pc:cxnChg>
        <pc:cxnChg chg="add">
          <ac:chgData name="sukhvir kaur" userId="b8de15919c104835" providerId="LiveId" clId="{4C94EB46-461B-4B5D-BA0B-378A5010F14F}" dt="2025-03-11T06:40:58.938" v="678" actId="26606"/>
          <ac:cxnSpMkLst>
            <pc:docMk/>
            <pc:sldMk cId="3298743973" sldId="267"/>
            <ac:cxnSpMk id="6155" creationId="{F11AD06B-AB20-4097-8606-5DA00DBACE88}"/>
          </ac:cxnSpMkLst>
        </pc:cxnChg>
      </pc:sldChg>
      <pc:sldChg chg="addSp delSp modSp new mod setBg">
        <pc:chgData name="sukhvir kaur" userId="b8de15919c104835" providerId="LiveId" clId="{4C94EB46-461B-4B5D-BA0B-378A5010F14F}" dt="2025-03-11T06:46:21.965" v="694" actId="1076"/>
        <pc:sldMkLst>
          <pc:docMk/>
          <pc:sldMk cId="2736345576" sldId="268"/>
        </pc:sldMkLst>
        <pc:spChg chg="mod">
          <ac:chgData name="sukhvir kaur" userId="b8de15919c104835" providerId="LiveId" clId="{4C94EB46-461B-4B5D-BA0B-378A5010F14F}" dt="2025-03-11T06:45:53.471" v="690" actId="26606"/>
          <ac:spMkLst>
            <pc:docMk/>
            <pc:sldMk cId="2736345576" sldId="268"/>
            <ac:spMk id="2" creationId="{D877D9E0-B45F-A3BF-7C5F-B78734D77DC2}"/>
          </ac:spMkLst>
        </pc:spChg>
        <pc:spChg chg="del">
          <ac:chgData name="sukhvir kaur" userId="b8de15919c104835" providerId="LiveId" clId="{4C94EB46-461B-4B5D-BA0B-378A5010F14F}" dt="2025-03-11T05:29:24.573" v="231"/>
          <ac:spMkLst>
            <pc:docMk/>
            <pc:sldMk cId="2736345576" sldId="268"/>
            <ac:spMk id="3" creationId="{E5D5646A-6A78-20C3-5BBE-B30CB6BBA964}"/>
          </ac:spMkLst>
        </pc:spChg>
        <pc:spChg chg="add mod">
          <ac:chgData name="sukhvir kaur" userId="b8de15919c104835" providerId="LiveId" clId="{4C94EB46-461B-4B5D-BA0B-378A5010F14F}" dt="2025-03-11T06:46:16.790" v="693" actId="255"/>
          <ac:spMkLst>
            <pc:docMk/>
            <pc:sldMk cId="2736345576" sldId="268"/>
            <ac:spMk id="5" creationId="{5A805EAD-D6EE-F0D1-1007-9BFEF305A1C6}"/>
          </ac:spMkLst>
        </pc:spChg>
        <pc:spChg chg="add">
          <ac:chgData name="sukhvir kaur" userId="b8de15919c104835" providerId="LiveId" clId="{4C94EB46-461B-4B5D-BA0B-378A5010F14F}" dt="2025-03-11T06:45:53.471" v="690" actId="26606"/>
          <ac:spMkLst>
            <pc:docMk/>
            <pc:sldMk cId="2736345576" sldId="268"/>
            <ac:spMk id="7175" creationId="{E8A8EAB8-D2FF-444D-B34B-7D32F106AD0E}"/>
          </ac:spMkLst>
        </pc:spChg>
        <pc:picChg chg="add mod">
          <ac:chgData name="sukhvir kaur" userId="b8de15919c104835" providerId="LiveId" clId="{4C94EB46-461B-4B5D-BA0B-378A5010F14F}" dt="2025-03-11T06:46:21.965" v="694" actId="1076"/>
          <ac:picMkLst>
            <pc:docMk/>
            <pc:sldMk cId="2736345576" sldId="268"/>
            <ac:picMk id="7170" creationId="{3FAC06DB-461B-477C-A7B0-418E468D3056}"/>
          </ac:picMkLst>
        </pc:picChg>
        <pc:cxnChg chg="add">
          <ac:chgData name="sukhvir kaur" userId="b8de15919c104835" providerId="LiveId" clId="{4C94EB46-461B-4B5D-BA0B-378A5010F14F}" dt="2025-03-11T06:45:53.471" v="690" actId="26606"/>
          <ac:cxnSpMkLst>
            <pc:docMk/>
            <pc:sldMk cId="2736345576" sldId="268"/>
            <ac:cxnSpMk id="7177" creationId="{EEA38897-7BA3-4408-8083-3235339C4A60}"/>
          </ac:cxnSpMkLst>
        </pc:cxnChg>
        <pc:cxnChg chg="add">
          <ac:chgData name="sukhvir kaur" userId="b8de15919c104835" providerId="LiveId" clId="{4C94EB46-461B-4B5D-BA0B-378A5010F14F}" dt="2025-03-11T06:45:53.471" v="690" actId="26606"/>
          <ac:cxnSpMkLst>
            <pc:docMk/>
            <pc:sldMk cId="2736345576" sldId="268"/>
            <ac:cxnSpMk id="7179" creationId="{F11AD06B-AB20-4097-8606-5DA00DBACE88}"/>
          </ac:cxnSpMkLst>
        </pc:cxnChg>
      </pc:sldChg>
      <pc:sldChg chg="addSp delSp modSp add mod modClrScheme delDesignElem chgLayout">
        <pc:chgData name="sukhvir kaur" userId="b8de15919c104835" providerId="LiveId" clId="{4C94EB46-461B-4B5D-BA0B-378A5010F14F}" dt="2025-03-11T05:36:00.471" v="377" actId="26606"/>
        <pc:sldMkLst>
          <pc:docMk/>
          <pc:sldMk cId="1617812122" sldId="269"/>
        </pc:sldMkLst>
        <pc:spChg chg="add mod ord">
          <ac:chgData name="sukhvir kaur" userId="b8de15919c104835" providerId="LiveId" clId="{4C94EB46-461B-4B5D-BA0B-378A5010F14F}" dt="2025-03-11T05:36:00.471" v="377" actId="26606"/>
          <ac:spMkLst>
            <pc:docMk/>
            <pc:sldMk cId="1617812122" sldId="269"/>
            <ac:spMk id="2" creationId="{22370734-D122-9A82-F082-DAA71F8D58A6}"/>
          </ac:spMkLst>
        </pc:spChg>
        <pc:spChg chg="add del mod ord">
          <ac:chgData name="sukhvir kaur" userId="b8de15919c104835" providerId="LiveId" clId="{4C94EB46-461B-4B5D-BA0B-378A5010F14F}" dt="2025-03-11T05:36:00.471" v="377" actId="26606"/>
          <ac:spMkLst>
            <pc:docMk/>
            <pc:sldMk cId="1617812122" sldId="269"/>
            <ac:spMk id="3" creationId="{9F8FF0BB-196C-F600-585A-6B5DD7210B40}"/>
          </ac:spMkLst>
        </pc:spChg>
        <pc:spChg chg="del mod ord">
          <ac:chgData name="sukhvir kaur" userId="b8de15919c104835" providerId="LiveId" clId="{4C94EB46-461B-4B5D-BA0B-378A5010F14F}" dt="2025-03-11T05:35:13.154" v="324" actId="700"/>
          <ac:spMkLst>
            <pc:docMk/>
            <pc:sldMk cId="1617812122" sldId="269"/>
            <ac:spMk id="4" creationId="{CD38FAAD-DADA-5DA4-3D8B-1D0654A55D7F}"/>
          </ac:spMkLst>
        </pc:spChg>
        <pc:spChg chg="del mod ord">
          <ac:chgData name="sukhvir kaur" userId="b8de15919c104835" providerId="LiveId" clId="{4C94EB46-461B-4B5D-BA0B-378A5010F14F}" dt="2025-03-11T05:35:13.154" v="324" actId="700"/>
          <ac:spMkLst>
            <pc:docMk/>
            <pc:sldMk cId="1617812122" sldId="269"/>
            <ac:spMk id="5" creationId="{BE94F2E7-54FB-637D-3D85-77D83039269D}"/>
          </ac:spMkLst>
        </pc:spChg>
        <pc:spChg chg="add">
          <ac:chgData name="sukhvir kaur" userId="b8de15919c104835" providerId="LiveId" clId="{4C94EB46-461B-4B5D-BA0B-378A5010F14F}" dt="2025-03-11T05:36:00.471" v="377" actId="26606"/>
          <ac:spMkLst>
            <pc:docMk/>
            <pc:sldMk cId="1617812122" sldId="269"/>
            <ac:spMk id="7" creationId="{256B2C21-A230-48C0-8DF1-C46611373C44}"/>
          </ac:spMkLst>
        </pc:spChg>
        <pc:spChg chg="add">
          <ac:chgData name="sukhvir kaur" userId="b8de15919c104835" providerId="LiveId" clId="{4C94EB46-461B-4B5D-BA0B-378A5010F14F}" dt="2025-03-11T05:36:00.471" v="377" actId="26606"/>
          <ac:spMkLst>
            <pc:docMk/>
            <pc:sldMk cId="1617812122" sldId="269"/>
            <ac:spMk id="8" creationId="{3847E18C-932D-4C95-AABA-FEC7C9499AD7}"/>
          </ac:spMkLst>
        </pc:spChg>
        <pc:spChg chg="add">
          <ac:chgData name="sukhvir kaur" userId="b8de15919c104835" providerId="LiveId" clId="{4C94EB46-461B-4B5D-BA0B-378A5010F14F}" dt="2025-03-11T05:36:00.471" v="377" actId="26606"/>
          <ac:spMkLst>
            <pc:docMk/>
            <pc:sldMk cId="1617812122" sldId="269"/>
            <ac:spMk id="9" creationId="{BACC6370-2D7E-4714-9D71-7542949D7D5D}"/>
          </ac:spMkLst>
        </pc:spChg>
        <pc:spChg chg="add">
          <ac:chgData name="sukhvir kaur" userId="b8de15919c104835" providerId="LiveId" clId="{4C94EB46-461B-4B5D-BA0B-378A5010F14F}" dt="2025-03-11T05:36:00.471" v="377" actId="26606"/>
          <ac:spMkLst>
            <pc:docMk/>
            <pc:sldMk cId="1617812122" sldId="269"/>
            <ac:spMk id="10" creationId="{3150CB11-0C61-439E-910F-5787759E72A0}"/>
          </ac:spMkLst>
        </pc:spChg>
        <pc:spChg chg="del">
          <ac:chgData name="sukhvir kaur" userId="b8de15919c104835" providerId="LiveId" clId="{4C94EB46-461B-4B5D-BA0B-378A5010F14F}" dt="2025-03-11T05:35:13.154" v="324" actId="700"/>
          <ac:spMkLst>
            <pc:docMk/>
            <pc:sldMk cId="1617812122" sldId="269"/>
            <ac:spMk id="11" creationId="{1F257CB9-3DAA-CBE9-E031-8038863C3C79}"/>
          </ac:spMkLst>
        </pc:spChg>
        <pc:spChg chg="add">
          <ac:chgData name="sukhvir kaur" userId="b8de15919c104835" providerId="LiveId" clId="{4C94EB46-461B-4B5D-BA0B-378A5010F14F}" dt="2025-03-11T05:36:00.471" v="377" actId="26606"/>
          <ac:spMkLst>
            <pc:docMk/>
            <pc:sldMk cId="1617812122" sldId="269"/>
            <ac:spMk id="12" creationId="{43F8A58B-5155-44CE-A5FF-7647B47D0A7A}"/>
          </ac:spMkLst>
        </pc:spChg>
        <pc:spChg chg="del">
          <ac:chgData name="sukhvir kaur" userId="b8de15919c104835" providerId="LiveId" clId="{4C94EB46-461B-4B5D-BA0B-378A5010F14F}" dt="2025-03-11T05:35:13.154" v="324" actId="700"/>
          <ac:spMkLst>
            <pc:docMk/>
            <pc:sldMk cId="1617812122" sldId="269"/>
            <ac:spMk id="13" creationId="{F02DD4DF-7572-6D0C-80A3-85B1C56D5731}"/>
          </ac:spMkLst>
        </pc:spChg>
        <pc:spChg chg="add">
          <ac:chgData name="sukhvir kaur" userId="b8de15919c104835" providerId="LiveId" clId="{4C94EB46-461B-4B5D-BA0B-378A5010F14F}" dt="2025-03-11T05:36:00.471" v="377" actId="26606"/>
          <ac:spMkLst>
            <pc:docMk/>
            <pc:sldMk cId="1617812122" sldId="269"/>
            <ac:spMk id="14" creationId="{443F2ACA-E6D6-4028-82DD-F03C262D5DE6}"/>
          </ac:spMkLst>
        </pc:spChg>
        <pc:spChg chg="del">
          <ac:chgData name="sukhvir kaur" userId="b8de15919c104835" providerId="LiveId" clId="{4C94EB46-461B-4B5D-BA0B-378A5010F14F}" dt="2025-03-11T05:35:13.154" v="324" actId="700"/>
          <ac:spMkLst>
            <pc:docMk/>
            <pc:sldMk cId="1617812122" sldId="269"/>
            <ac:spMk id="15" creationId="{CA1B6F0C-E670-F45A-CC97-679A631F0315}"/>
          </ac:spMkLst>
        </pc:spChg>
        <pc:spChg chg="del">
          <ac:chgData name="sukhvir kaur" userId="b8de15919c104835" providerId="LiveId" clId="{4C94EB46-461B-4B5D-BA0B-378A5010F14F}" dt="2025-03-11T05:35:13.154" v="324" actId="700"/>
          <ac:spMkLst>
            <pc:docMk/>
            <pc:sldMk cId="1617812122" sldId="269"/>
            <ac:spMk id="17" creationId="{CB451E31-8B2C-7104-5692-63884B376338}"/>
          </ac:spMkLst>
        </pc:spChg>
        <pc:spChg chg="del">
          <ac:chgData name="sukhvir kaur" userId="b8de15919c104835" providerId="LiveId" clId="{4C94EB46-461B-4B5D-BA0B-378A5010F14F}" dt="2025-03-11T05:35:13.154" v="324" actId="700"/>
          <ac:spMkLst>
            <pc:docMk/>
            <pc:sldMk cId="1617812122" sldId="269"/>
            <ac:spMk id="19" creationId="{C69F750C-94CC-52F4-5D22-E94C84C5841C}"/>
          </ac:spMkLst>
        </pc:spChg>
        <pc:spChg chg="del">
          <ac:chgData name="sukhvir kaur" userId="b8de15919c104835" providerId="LiveId" clId="{4C94EB46-461B-4B5D-BA0B-378A5010F14F}" dt="2025-03-11T05:35:13.154" v="324" actId="700"/>
          <ac:spMkLst>
            <pc:docMk/>
            <pc:sldMk cId="1617812122" sldId="269"/>
            <ac:spMk id="21" creationId="{A3F7A780-0E3A-017E-70C5-71A156D6D9BE}"/>
          </ac:spMkLst>
        </pc:spChg>
        <pc:graphicFrameChg chg="add">
          <ac:chgData name="sukhvir kaur" userId="b8de15919c104835" providerId="LiveId" clId="{4C94EB46-461B-4B5D-BA0B-378A5010F14F}" dt="2025-03-11T05:36:00.471" v="377" actId="26606"/>
          <ac:graphicFrameMkLst>
            <pc:docMk/>
            <pc:sldMk cId="1617812122" sldId="269"/>
            <ac:graphicFrameMk id="16" creationId="{F21EBEDC-2B11-AB93-D85B-F031E86DAC7E}"/>
          </ac:graphicFrameMkLst>
        </pc:graphicFrameChg>
        <pc:picChg chg="del">
          <ac:chgData name="sukhvir kaur" userId="b8de15919c104835" providerId="LiveId" clId="{4C94EB46-461B-4B5D-BA0B-378A5010F14F}" dt="2025-03-11T05:32:51.284" v="235" actId="478"/>
          <ac:picMkLst>
            <pc:docMk/>
            <pc:sldMk cId="1617812122" sldId="269"/>
            <ac:picMk id="6" creationId="{21AE7D50-DAE5-A751-7D73-25D4F4B3AE5C}"/>
          </ac:picMkLst>
        </pc:picChg>
      </pc:sldChg>
      <pc:sldChg chg="new del">
        <pc:chgData name="sukhvir kaur" userId="b8de15919c104835" providerId="LiveId" clId="{4C94EB46-461B-4B5D-BA0B-378A5010F14F}" dt="2025-03-11T05:32:41.366" v="233" actId="47"/>
        <pc:sldMkLst>
          <pc:docMk/>
          <pc:sldMk cId="2097289873" sldId="269"/>
        </pc:sldMkLst>
      </pc:sldChg>
      <pc:sldChg chg="addSp delSp modSp new mod setBg">
        <pc:chgData name="sukhvir kaur" userId="b8de15919c104835" providerId="LiveId" clId="{4C94EB46-461B-4B5D-BA0B-378A5010F14F}" dt="2025-03-11T06:57:30.644" v="732" actId="26606"/>
        <pc:sldMkLst>
          <pc:docMk/>
          <pc:sldMk cId="2811682422" sldId="270"/>
        </pc:sldMkLst>
        <pc:spChg chg="mod">
          <ac:chgData name="sukhvir kaur" userId="b8de15919c104835" providerId="LiveId" clId="{4C94EB46-461B-4B5D-BA0B-378A5010F14F}" dt="2025-03-11T06:57:30.644" v="732" actId="26606"/>
          <ac:spMkLst>
            <pc:docMk/>
            <pc:sldMk cId="2811682422" sldId="270"/>
            <ac:spMk id="2" creationId="{48FEBA5C-8081-1941-7DF2-CA645BEA2454}"/>
          </ac:spMkLst>
        </pc:spChg>
        <pc:spChg chg="mod">
          <ac:chgData name="sukhvir kaur" userId="b8de15919c104835" providerId="LiveId" clId="{4C94EB46-461B-4B5D-BA0B-378A5010F14F}" dt="2025-03-11T06:57:30.644" v="732" actId="26606"/>
          <ac:spMkLst>
            <pc:docMk/>
            <pc:sldMk cId="2811682422" sldId="270"/>
            <ac:spMk id="3" creationId="{828E043E-7E87-14AF-4E28-13D24426E9DE}"/>
          </ac:spMkLst>
        </pc:spChg>
        <pc:spChg chg="add del">
          <ac:chgData name="sukhvir kaur" userId="b8de15919c104835" providerId="LiveId" clId="{4C94EB46-461B-4B5D-BA0B-378A5010F14F}" dt="2025-03-11T06:57:30.644" v="732" actId="26606"/>
          <ac:spMkLst>
            <pc:docMk/>
            <pc:sldMk cId="2811682422" sldId="270"/>
            <ac:spMk id="26" creationId="{B95B9BA8-1D69-4796-85F5-B6D0BD52354B}"/>
          </ac:spMkLst>
        </pc:spChg>
        <pc:spChg chg="add del">
          <ac:chgData name="sukhvir kaur" userId="b8de15919c104835" providerId="LiveId" clId="{4C94EB46-461B-4B5D-BA0B-378A5010F14F}" dt="2025-03-11T06:57:30.644" v="732" actId="26606"/>
          <ac:spMkLst>
            <pc:docMk/>
            <pc:sldMk cId="2811682422" sldId="270"/>
            <ac:spMk id="39" creationId="{12609869-9E80-471B-A487-A53288E0E791}"/>
          </ac:spMkLst>
        </pc:spChg>
        <pc:spChg chg="add del">
          <ac:chgData name="sukhvir kaur" userId="b8de15919c104835" providerId="LiveId" clId="{4C94EB46-461B-4B5D-BA0B-378A5010F14F}" dt="2025-03-11T06:57:30.644" v="732" actId="26606"/>
          <ac:spMkLst>
            <pc:docMk/>
            <pc:sldMk cId="2811682422" sldId="270"/>
            <ac:spMk id="41" creationId="{7004738A-9D34-43E8-97D2-CA0EED4F8BE0}"/>
          </ac:spMkLst>
        </pc:spChg>
        <pc:spChg chg="add del">
          <ac:chgData name="sukhvir kaur" userId="b8de15919c104835" providerId="LiveId" clId="{4C94EB46-461B-4B5D-BA0B-378A5010F14F}" dt="2025-03-11T06:57:30.644" v="732" actId="26606"/>
          <ac:spMkLst>
            <pc:docMk/>
            <pc:sldMk cId="2811682422" sldId="270"/>
            <ac:spMk id="43" creationId="{B8B8D07F-F13E-443E-BA68-2D26672D76B9}"/>
          </ac:spMkLst>
        </pc:spChg>
        <pc:spChg chg="add del">
          <ac:chgData name="sukhvir kaur" userId="b8de15919c104835" providerId="LiveId" clId="{4C94EB46-461B-4B5D-BA0B-378A5010F14F}" dt="2025-03-11T06:57:30.644" v="732" actId="26606"/>
          <ac:spMkLst>
            <pc:docMk/>
            <pc:sldMk cId="2811682422" sldId="270"/>
            <ac:spMk id="45" creationId="{2813A4FA-24A5-41ED-A534-3807D1B2F344}"/>
          </ac:spMkLst>
        </pc:spChg>
        <pc:spChg chg="add del">
          <ac:chgData name="sukhvir kaur" userId="b8de15919c104835" providerId="LiveId" clId="{4C94EB46-461B-4B5D-BA0B-378A5010F14F}" dt="2025-03-11T06:57:30.644" v="732" actId="26606"/>
          <ac:spMkLst>
            <pc:docMk/>
            <pc:sldMk cId="2811682422" sldId="270"/>
            <ac:spMk id="47" creationId="{C3944F27-CA70-4E84-A51A-E6BF89558979}"/>
          </ac:spMkLst>
        </pc:spChg>
        <pc:grpChg chg="add del">
          <ac:chgData name="sukhvir kaur" userId="b8de15919c104835" providerId="LiveId" clId="{4C94EB46-461B-4B5D-BA0B-378A5010F14F}" dt="2025-03-11T06:57:30.644" v="732" actId="26606"/>
          <ac:grpSpMkLst>
            <pc:docMk/>
            <pc:sldMk cId="2811682422" sldId="270"/>
            <ac:grpSpMk id="28" creationId="{D44E3F87-3D58-4B03-86B2-15A5C5B9C964}"/>
          </ac:grpSpMkLst>
        </pc:grpChg>
        <pc:picChg chg="add del mod">
          <ac:chgData name="sukhvir kaur" userId="b8de15919c104835" providerId="LiveId" clId="{4C94EB46-461B-4B5D-BA0B-378A5010F14F}" dt="2025-03-11T06:14:58.532" v="513" actId="478"/>
          <ac:picMkLst>
            <pc:docMk/>
            <pc:sldMk cId="2811682422" sldId="270"/>
            <ac:picMk id="5" creationId="{8B97F6AB-5C92-D86E-C9EE-90BA450208C8}"/>
          </ac:picMkLst>
        </pc:picChg>
        <pc:picChg chg="add del mod">
          <ac:chgData name="sukhvir kaur" userId="b8de15919c104835" providerId="LiveId" clId="{4C94EB46-461B-4B5D-BA0B-378A5010F14F}" dt="2025-03-11T06:15:04.182" v="514" actId="478"/>
          <ac:picMkLst>
            <pc:docMk/>
            <pc:sldMk cId="2811682422" sldId="270"/>
            <ac:picMk id="7" creationId="{025FBE2E-9A45-28ED-6594-9729C926ED7C}"/>
          </ac:picMkLst>
        </pc:picChg>
        <pc:picChg chg="add del mod">
          <ac:chgData name="sukhvir kaur" userId="b8de15919c104835" providerId="LiveId" clId="{4C94EB46-461B-4B5D-BA0B-378A5010F14F}" dt="2025-03-11T06:15:05.990" v="515" actId="478"/>
          <ac:picMkLst>
            <pc:docMk/>
            <pc:sldMk cId="2811682422" sldId="270"/>
            <ac:picMk id="9" creationId="{24DC93CA-AA92-3DF1-69A0-60329F3B33BF}"/>
          </ac:picMkLst>
        </pc:picChg>
        <pc:picChg chg="add del mod">
          <ac:chgData name="sukhvir kaur" userId="b8de15919c104835" providerId="LiveId" clId="{4C94EB46-461B-4B5D-BA0B-378A5010F14F}" dt="2025-03-11T06:10:29.771" v="494" actId="478"/>
          <ac:picMkLst>
            <pc:docMk/>
            <pc:sldMk cId="2811682422" sldId="270"/>
            <ac:picMk id="11" creationId="{0C364989-B33F-D9EB-A008-D65E08B1FBBC}"/>
          </ac:picMkLst>
        </pc:picChg>
        <pc:picChg chg="add del mod">
          <ac:chgData name="sukhvir kaur" userId="b8de15919c104835" providerId="LiveId" clId="{4C94EB46-461B-4B5D-BA0B-378A5010F14F}" dt="2025-03-11T06:15:09.255" v="517" actId="478"/>
          <ac:picMkLst>
            <pc:docMk/>
            <pc:sldMk cId="2811682422" sldId="270"/>
            <ac:picMk id="13" creationId="{43CACB4F-76B0-405A-8183-1B41C6B1BF97}"/>
          </ac:picMkLst>
        </pc:picChg>
        <pc:picChg chg="add del mod">
          <ac:chgData name="sukhvir kaur" userId="b8de15919c104835" providerId="LiveId" clId="{4C94EB46-461B-4B5D-BA0B-378A5010F14F}" dt="2025-03-11T06:15:10.764" v="518" actId="478"/>
          <ac:picMkLst>
            <pc:docMk/>
            <pc:sldMk cId="2811682422" sldId="270"/>
            <ac:picMk id="15" creationId="{A6351699-355A-08BE-9A64-451DDD0DC18F}"/>
          </ac:picMkLst>
        </pc:picChg>
        <pc:picChg chg="add del mod">
          <ac:chgData name="sukhvir kaur" userId="b8de15919c104835" providerId="LiveId" clId="{4C94EB46-461B-4B5D-BA0B-378A5010F14F}" dt="2025-03-11T06:15:07.465" v="516" actId="478"/>
          <ac:picMkLst>
            <pc:docMk/>
            <pc:sldMk cId="2811682422" sldId="270"/>
            <ac:picMk id="17" creationId="{8405B70B-225F-C3A1-3822-BA5F69C24367}"/>
          </ac:picMkLst>
        </pc:picChg>
        <pc:picChg chg="add del mod">
          <ac:chgData name="sukhvir kaur" userId="b8de15919c104835" providerId="LiveId" clId="{4C94EB46-461B-4B5D-BA0B-378A5010F14F}" dt="2025-03-11T06:15:12.009" v="519" actId="478"/>
          <ac:picMkLst>
            <pc:docMk/>
            <pc:sldMk cId="2811682422" sldId="270"/>
            <ac:picMk id="19" creationId="{6C54EC6C-7BED-FB1B-87FD-6BA42B47F6CF}"/>
          </ac:picMkLst>
        </pc:picChg>
        <pc:picChg chg="add mod">
          <ac:chgData name="sukhvir kaur" userId="b8de15919c104835" providerId="LiveId" clId="{4C94EB46-461B-4B5D-BA0B-378A5010F14F}" dt="2025-03-11T06:57:30.644" v="732" actId="26606"/>
          <ac:picMkLst>
            <pc:docMk/>
            <pc:sldMk cId="2811682422" sldId="270"/>
            <ac:picMk id="21" creationId="{903830A9-18DC-C730-4088-90A79A713FC6}"/>
          </ac:picMkLst>
        </pc:picChg>
      </pc:sldChg>
      <pc:sldChg chg="addSp delSp modSp new mod setBg">
        <pc:chgData name="sukhvir kaur" userId="b8de15919c104835" providerId="LiveId" clId="{4C94EB46-461B-4B5D-BA0B-378A5010F14F}" dt="2025-03-11T06:21:42.831" v="567" actId="26606"/>
        <pc:sldMkLst>
          <pc:docMk/>
          <pc:sldMk cId="4142752139" sldId="271"/>
        </pc:sldMkLst>
        <pc:spChg chg="mod">
          <ac:chgData name="sukhvir kaur" userId="b8de15919c104835" providerId="LiveId" clId="{4C94EB46-461B-4B5D-BA0B-378A5010F14F}" dt="2025-03-11T06:21:42.831" v="567" actId="26606"/>
          <ac:spMkLst>
            <pc:docMk/>
            <pc:sldMk cId="4142752139" sldId="271"/>
            <ac:spMk id="2" creationId="{F4271D32-1B3C-E4CD-0C50-AF8123720C4B}"/>
          </ac:spMkLst>
        </pc:spChg>
        <pc:spChg chg="mod ord">
          <ac:chgData name="sukhvir kaur" userId="b8de15919c104835" providerId="LiveId" clId="{4C94EB46-461B-4B5D-BA0B-378A5010F14F}" dt="2025-03-11T06:21:42.831" v="567" actId="26606"/>
          <ac:spMkLst>
            <pc:docMk/>
            <pc:sldMk cId="4142752139" sldId="271"/>
            <ac:spMk id="3" creationId="{600704B6-38CF-5510-A3A0-C74F2329C9ED}"/>
          </ac:spMkLst>
        </pc:spChg>
        <pc:spChg chg="add del">
          <ac:chgData name="sukhvir kaur" userId="b8de15919c104835" providerId="LiveId" clId="{4C94EB46-461B-4B5D-BA0B-378A5010F14F}" dt="2025-03-11T06:21:42.794" v="566" actId="26606"/>
          <ac:spMkLst>
            <pc:docMk/>
            <pc:sldMk cId="4142752139" sldId="271"/>
            <ac:spMk id="16" creationId="{E9361D0E-0B35-42DA-8779-9780B96F55B1}"/>
          </ac:spMkLst>
        </pc:spChg>
        <pc:spChg chg="add del">
          <ac:chgData name="sukhvir kaur" userId="b8de15919c104835" providerId="LiveId" clId="{4C94EB46-461B-4B5D-BA0B-378A5010F14F}" dt="2025-03-11T06:21:42.794" v="566" actId="26606"/>
          <ac:spMkLst>
            <pc:docMk/>
            <pc:sldMk cId="4142752139" sldId="271"/>
            <ac:spMk id="18" creationId="{6EECC08E-F4F5-429A-B70B-B378AC0B0CE7}"/>
          </ac:spMkLst>
        </pc:spChg>
        <pc:spChg chg="add">
          <ac:chgData name="sukhvir kaur" userId="b8de15919c104835" providerId="LiveId" clId="{4C94EB46-461B-4B5D-BA0B-378A5010F14F}" dt="2025-03-11T06:21:42.831" v="567" actId="26606"/>
          <ac:spMkLst>
            <pc:docMk/>
            <pc:sldMk cId="4142752139" sldId="271"/>
            <ac:spMk id="21" creationId="{73AD41DB-DF9F-49BC-85AE-6AB1840AD517}"/>
          </ac:spMkLst>
        </pc:spChg>
        <pc:grpChg chg="add">
          <ac:chgData name="sukhvir kaur" userId="b8de15919c104835" providerId="LiveId" clId="{4C94EB46-461B-4B5D-BA0B-378A5010F14F}" dt="2025-03-11T06:21:42.831" v="567" actId="26606"/>
          <ac:grpSpMkLst>
            <pc:docMk/>
            <pc:sldMk cId="4142752139" sldId="271"/>
            <ac:grpSpMk id="22" creationId="{A4AE1828-51FD-4AD7-BCF6-9AF5C696CE5D}"/>
          </ac:grpSpMkLst>
        </pc:grpChg>
        <pc:picChg chg="add del mod">
          <ac:chgData name="sukhvir kaur" userId="b8de15919c104835" providerId="LiveId" clId="{4C94EB46-461B-4B5D-BA0B-378A5010F14F}" dt="2025-03-11T06:20:55.125" v="556" actId="478"/>
          <ac:picMkLst>
            <pc:docMk/>
            <pc:sldMk cId="4142752139" sldId="271"/>
            <ac:picMk id="5" creationId="{7A1EB875-4261-978C-EAF7-DBD4E8C426E5}"/>
          </ac:picMkLst>
        </pc:picChg>
        <pc:picChg chg="add del mod">
          <ac:chgData name="sukhvir kaur" userId="b8de15919c104835" providerId="LiveId" clId="{4C94EB46-461B-4B5D-BA0B-378A5010F14F}" dt="2025-03-11T06:20:56.816" v="557" actId="478"/>
          <ac:picMkLst>
            <pc:docMk/>
            <pc:sldMk cId="4142752139" sldId="271"/>
            <ac:picMk id="7" creationId="{FC7B3279-7EBA-B295-86F8-2374D08CB2EA}"/>
          </ac:picMkLst>
        </pc:picChg>
        <pc:picChg chg="add del mod">
          <ac:chgData name="sukhvir kaur" userId="b8de15919c104835" providerId="LiveId" clId="{4C94EB46-461B-4B5D-BA0B-378A5010F14F}" dt="2025-03-11T06:20:58.612" v="558" actId="478"/>
          <ac:picMkLst>
            <pc:docMk/>
            <pc:sldMk cId="4142752139" sldId="271"/>
            <ac:picMk id="9" creationId="{2D2D139F-45D2-8777-2068-F0B8C1429828}"/>
          </ac:picMkLst>
        </pc:picChg>
        <pc:picChg chg="add mod">
          <ac:chgData name="sukhvir kaur" userId="b8de15919c104835" providerId="LiveId" clId="{4C94EB46-461B-4B5D-BA0B-378A5010F14F}" dt="2025-03-11T06:21:42.831" v="567" actId="26606"/>
          <ac:picMkLst>
            <pc:docMk/>
            <pc:sldMk cId="4142752139" sldId="271"/>
            <ac:picMk id="11" creationId="{AAD97399-7D2D-687E-C01D-B5FBB1EEA2A7}"/>
          </ac:picMkLst>
        </pc:picChg>
      </pc:sldChg>
      <pc:sldChg chg="addSp modSp new mod setBg setClrOvrMap">
        <pc:chgData name="sukhvir kaur" userId="b8de15919c104835" providerId="LiveId" clId="{4C94EB46-461B-4B5D-BA0B-378A5010F14F}" dt="2025-03-11T06:55:23.894" v="722" actId="26606"/>
        <pc:sldMkLst>
          <pc:docMk/>
          <pc:sldMk cId="2472069768" sldId="272"/>
        </pc:sldMkLst>
        <pc:spChg chg="mod">
          <ac:chgData name="sukhvir kaur" userId="b8de15919c104835" providerId="LiveId" clId="{4C94EB46-461B-4B5D-BA0B-378A5010F14F}" dt="2025-03-11T06:55:23.894" v="722" actId="26606"/>
          <ac:spMkLst>
            <pc:docMk/>
            <pc:sldMk cId="2472069768" sldId="272"/>
            <ac:spMk id="2" creationId="{E8FA4B39-63B2-C331-603E-B9484116C956}"/>
          </ac:spMkLst>
        </pc:spChg>
        <pc:spChg chg="mod">
          <ac:chgData name="sukhvir kaur" userId="b8de15919c104835" providerId="LiveId" clId="{4C94EB46-461B-4B5D-BA0B-378A5010F14F}" dt="2025-03-11T06:55:23.894" v="722" actId="26606"/>
          <ac:spMkLst>
            <pc:docMk/>
            <pc:sldMk cId="2472069768" sldId="272"/>
            <ac:spMk id="3" creationId="{A63526C4-D870-5F69-72DF-76A21890E196}"/>
          </ac:spMkLst>
        </pc:spChg>
        <pc:spChg chg="add">
          <ac:chgData name="sukhvir kaur" userId="b8de15919c104835" providerId="LiveId" clId="{4C94EB46-461B-4B5D-BA0B-378A5010F14F}" dt="2025-03-11T06:55:23.894" v="722" actId="26606"/>
          <ac:spMkLst>
            <pc:docMk/>
            <pc:sldMk cId="2472069768" sldId="272"/>
            <ac:spMk id="8" creationId="{A9CB0874-88B8-43D3-B0B6-C32F790F790D}"/>
          </ac:spMkLst>
        </pc:spChg>
        <pc:grpChg chg="add">
          <ac:chgData name="sukhvir kaur" userId="b8de15919c104835" providerId="LiveId" clId="{4C94EB46-461B-4B5D-BA0B-378A5010F14F}" dt="2025-03-11T06:55:23.894" v="722" actId="26606"/>
          <ac:grpSpMkLst>
            <pc:docMk/>
            <pc:sldMk cId="2472069768" sldId="272"/>
            <ac:grpSpMk id="10" creationId="{4BFD067A-52BE-40EE-B7CA-391830B9A265}"/>
          </ac:grpSpMkLst>
        </pc:grpChg>
        <pc:grpChg chg="add">
          <ac:chgData name="sukhvir kaur" userId="b8de15919c104835" providerId="LiveId" clId="{4C94EB46-461B-4B5D-BA0B-378A5010F14F}" dt="2025-03-11T06:55:23.894" v="722" actId="26606"/>
          <ac:grpSpMkLst>
            <pc:docMk/>
            <pc:sldMk cId="2472069768" sldId="272"/>
            <ac:grpSpMk id="14" creationId="{C15B8CC4-8CCE-428F-AE7E-28D178984CEC}"/>
          </ac:grpSpMkLst>
        </pc:gr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F1B2B8-59EA-4791-9E68-36FB561004E6}" type="doc">
      <dgm:prSet loTypeId="urn:microsoft.com/office/officeart/2016/7/layout/BasicLinearProcessNumbered" loCatId="process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163393C-4B9B-4727-9E01-DA211C7372D6}">
      <dgm:prSet/>
      <dgm:spPr/>
      <dgm:t>
        <a:bodyPr/>
        <a:lstStyle/>
        <a:p>
          <a:r>
            <a:rPr lang="en-US"/>
            <a:t>Predict vehicle transmission type (Automatic or Manual)</a:t>
          </a:r>
        </a:p>
      </dgm:t>
    </dgm:pt>
    <dgm:pt modelId="{585F3F7F-9A41-4DCD-B36F-1BFFEC906669}" type="parTrans" cxnId="{84E2E12C-59A9-434E-9609-95F68785BE21}">
      <dgm:prSet/>
      <dgm:spPr/>
      <dgm:t>
        <a:bodyPr/>
        <a:lstStyle/>
        <a:p>
          <a:endParaRPr lang="en-US"/>
        </a:p>
      </dgm:t>
    </dgm:pt>
    <dgm:pt modelId="{3E013D4C-CC42-4B20-B8B6-515B9DCD9E5C}" type="sibTrans" cxnId="{84E2E12C-59A9-434E-9609-95F68785BE21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B4494498-710C-47FA-B8E2-9F8D6785B05F}">
      <dgm:prSet/>
      <dgm:spPr/>
      <dgm:t>
        <a:bodyPr/>
        <a:lstStyle/>
        <a:p>
          <a:r>
            <a:rPr lang="en-US"/>
            <a:t>Optimize inventory management &amp; marketing</a:t>
          </a:r>
        </a:p>
      </dgm:t>
    </dgm:pt>
    <dgm:pt modelId="{D0FF193A-557B-434D-A95A-31AA727E6D43}" type="parTrans" cxnId="{15DAFD03-6087-4A87-8336-D8C5AAD75837}">
      <dgm:prSet/>
      <dgm:spPr/>
      <dgm:t>
        <a:bodyPr/>
        <a:lstStyle/>
        <a:p>
          <a:endParaRPr lang="en-US"/>
        </a:p>
      </dgm:t>
    </dgm:pt>
    <dgm:pt modelId="{B4669355-0FAB-40DB-B9D6-0867E66CB4C3}" type="sibTrans" cxnId="{15DAFD03-6087-4A87-8336-D8C5AAD75837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CF20FD82-2BD4-4E0E-A49F-AA68B494AADE}">
      <dgm:prSet/>
      <dgm:spPr/>
      <dgm:t>
        <a:bodyPr/>
        <a:lstStyle/>
        <a:p>
          <a:r>
            <a:rPr lang="en-US"/>
            <a:t>Improve dealership operations</a:t>
          </a:r>
        </a:p>
      </dgm:t>
    </dgm:pt>
    <dgm:pt modelId="{DC0381D3-5003-40BA-8BD9-E5D56DDA5683}" type="parTrans" cxnId="{5EE7C990-CA4E-4F8C-9C2F-568E955445F6}">
      <dgm:prSet/>
      <dgm:spPr/>
      <dgm:t>
        <a:bodyPr/>
        <a:lstStyle/>
        <a:p>
          <a:endParaRPr lang="en-US"/>
        </a:p>
      </dgm:t>
    </dgm:pt>
    <dgm:pt modelId="{81C3995D-361C-406F-8E60-FE95EA219A16}" type="sibTrans" cxnId="{5EE7C990-CA4E-4F8C-9C2F-568E955445F6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A0B062AF-D0D4-4DC4-80D4-155E4B304C0F}" type="pres">
      <dgm:prSet presAssocID="{5BF1B2B8-59EA-4791-9E68-36FB561004E6}" presName="Name0" presStyleCnt="0">
        <dgm:presLayoutVars>
          <dgm:animLvl val="lvl"/>
          <dgm:resizeHandles val="exact"/>
        </dgm:presLayoutVars>
      </dgm:prSet>
      <dgm:spPr/>
    </dgm:pt>
    <dgm:pt modelId="{CB19C34A-339D-457B-B33E-B6E143E29EC0}" type="pres">
      <dgm:prSet presAssocID="{B163393C-4B9B-4727-9E01-DA211C7372D6}" presName="compositeNode" presStyleCnt="0">
        <dgm:presLayoutVars>
          <dgm:bulletEnabled val="1"/>
        </dgm:presLayoutVars>
      </dgm:prSet>
      <dgm:spPr/>
    </dgm:pt>
    <dgm:pt modelId="{C663D24A-343D-4170-AAAB-D8B593A5DD6E}" type="pres">
      <dgm:prSet presAssocID="{B163393C-4B9B-4727-9E01-DA211C7372D6}" presName="bgRect" presStyleLbl="bgAccFollowNode1" presStyleIdx="0" presStyleCnt="3"/>
      <dgm:spPr/>
    </dgm:pt>
    <dgm:pt modelId="{0DEC5DBF-B31D-4E91-8A6C-7873EFA0E485}" type="pres">
      <dgm:prSet presAssocID="{3E013D4C-CC42-4B20-B8B6-515B9DCD9E5C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A6C9AFA3-0368-4FC7-85E8-56B3706DBEC5}" type="pres">
      <dgm:prSet presAssocID="{B163393C-4B9B-4727-9E01-DA211C7372D6}" presName="bottomLine" presStyleLbl="alignNode1" presStyleIdx="1" presStyleCnt="6">
        <dgm:presLayoutVars/>
      </dgm:prSet>
      <dgm:spPr/>
    </dgm:pt>
    <dgm:pt modelId="{6495A979-15E5-406D-BEC3-28CED721FA15}" type="pres">
      <dgm:prSet presAssocID="{B163393C-4B9B-4727-9E01-DA211C7372D6}" presName="nodeText" presStyleLbl="bgAccFollowNode1" presStyleIdx="0" presStyleCnt="3">
        <dgm:presLayoutVars>
          <dgm:bulletEnabled val="1"/>
        </dgm:presLayoutVars>
      </dgm:prSet>
      <dgm:spPr/>
    </dgm:pt>
    <dgm:pt modelId="{C14E946C-FD07-45C6-A529-F8D0ADFAC0A9}" type="pres">
      <dgm:prSet presAssocID="{3E013D4C-CC42-4B20-B8B6-515B9DCD9E5C}" presName="sibTrans" presStyleCnt="0"/>
      <dgm:spPr/>
    </dgm:pt>
    <dgm:pt modelId="{757A4008-A455-4469-BBC1-588238F0917B}" type="pres">
      <dgm:prSet presAssocID="{B4494498-710C-47FA-B8E2-9F8D6785B05F}" presName="compositeNode" presStyleCnt="0">
        <dgm:presLayoutVars>
          <dgm:bulletEnabled val="1"/>
        </dgm:presLayoutVars>
      </dgm:prSet>
      <dgm:spPr/>
    </dgm:pt>
    <dgm:pt modelId="{A715B542-B775-475B-96DA-BF3021BB41A3}" type="pres">
      <dgm:prSet presAssocID="{B4494498-710C-47FA-B8E2-9F8D6785B05F}" presName="bgRect" presStyleLbl="bgAccFollowNode1" presStyleIdx="1" presStyleCnt="3"/>
      <dgm:spPr/>
    </dgm:pt>
    <dgm:pt modelId="{D630CCD3-3551-4BF8-A693-975E364E1AF4}" type="pres">
      <dgm:prSet presAssocID="{B4669355-0FAB-40DB-B9D6-0867E66CB4C3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5877107A-57A1-46AA-910E-506ECB174A03}" type="pres">
      <dgm:prSet presAssocID="{B4494498-710C-47FA-B8E2-9F8D6785B05F}" presName="bottomLine" presStyleLbl="alignNode1" presStyleIdx="3" presStyleCnt="6">
        <dgm:presLayoutVars/>
      </dgm:prSet>
      <dgm:spPr/>
    </dgm:pt>
    <dgm:pt modelId="{57327FD4-3DE1-4977-87EE-9534BDEB533B}" type="pres">
      <dgm:prSet presAssocID="{B4494498-710C-47FA-B8E2-9F8D6785B05F}" presName="nodeText" presStyleLbl="bgAccFollowNode1" presStyleIdx="1" presStyleCnt="3">
        <dgm:presLayoutVars>
          <dgm:bulletEnabled val="1"/>
        </dgm:presLayoutVars>
      </dgm:prSet>
      <dgm:spPr/>
    </dgm:pt>
    <dgm:pt modelId="{016BB466-C244-4736-80B0-C0565B74DBB9}" type="pres">
      <dgm:prSet presAssocID="{B4669355-0FAB-40DB-B9D6-0867E66CB4C3}" presName="sibTrans" presStyleCnt="0"/>
      <dgm:spPr/>
    </dgm:pt>
    <dgm:pt modelId="{C6F3342F-CA24-451E-97D6-B6E122ACC107}" type="pres">
      <dgm:prSet presAssocID="{CF20FD82-2BD4-4E0E-A49F-AA68B494AADE}" presName="compositeNode" presStyleCnt="0">
        <dgm:presLayoutVars>
          <dgm:bulletEnabled val="1"/>
        </dgm:presLayoutVars>
      </dgm:prSet>
      <dgm:spPr/>
    </dgm:pt>
    <dgm:pt modelId="{E133B15D-C864-4B48-83DE-9E64867B2FBD}" type="pres">
      <dgm:prSet presAssocID="{CF20FD82-2BD4-4E0E-A49F-AA68B494AADE}" presName="bgRect" presStyleLbl="bgAccFollowNode1" presStyleIdx="2" presStyleCnt="3"/>
      <dgm:spPr/>
    </dgm:pt>
    <dgm:pt modelId="{5ECF2361-35FB-4657-8B18-9C98538D9BFD}" type="pres">
      <dgm:prSet presAssocID="{81C3995D-361C-406F-8E60-FE95EA219A16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ABEBE041-F736-4F3C-9DCB-110AB3563E34}" type="pres">
      <dgm:prSet presAssocID="{CF20FD82-2BD4-4E0E-A49F-AA68B494AADE}" presName="bottomLine" presStyleLbl="alignNode1" presStyleIdx="5" presStyleCnt="6">
        <dgm:presLayoutVars/>
      </dgm:prSet>
      <dgm:spPr/>
    </dgm:pt>
    <dgm:pt modelId="{05E62181-0AA5-4165-88B7-2EA174AE0F62}" type="pres">
      <dgm:prSet presAssocID="{CF20FD82-2BD4-4E0E-A49F-AA68B494AADE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15DAFD03-6087-4A87-8336-D8C5AAD75837}" srcId="{5BF1B2B8-59EA-4791-9E68-36FB561004E6}" destId="{B4494498-710C-47FA-B8E2-9F8D6785B05F}" srcOrd="1" destOrd="0" parTransId="{D0FF193A-557B-434D-A95A-31AA727E6D43}" sibTransId="{B4669355-0FAB-40DB-B9D6-0867E66CB4C3}"/>
    <dgm:cxn modelId="{35B9EF16-DF26-4DD4-9A66-D9DCF4C97465}" type="presOf" srcId="{3E013D4C-CC42-4B20-B8B6-515B9DCD9E5C}" destId="{0DEC5DBF-B31D-4E91-8A6C-7873EFA0E485}" srcOrd="0" destOrd="0" presId="urn:microsoft.com/office/officeart/2016/7/layout/BasicLinearProcessNumbered"/>
    <dgm:cxn modelId="{CD9FDF18-60F5-47ED-9732-49476FD70279}" type="presOf" srcId="{CF20FD82-2BD4-4E0E-A49F-AA68B494AADE}" destId="{E133B15D-C864-4B48-83DE-9E64867B2FBD}" srcOrd="0" destOrd="0" presId="urn:microsoft.com/office/officeart/2016/7/layout/BasicLinearProcessNumbered"/>
    <dgm:cxn modelId="{84E2E12C-59A9-434E-9609-95F68785BE21}" srcId="{5BF1B2B8-59EA-4791-9E68-36FB561004E6}" destId="{B163393C-4B9B-4727-9E01-DA211C7372D6}" srcOrd="0" destOrd="0" parTransId="{585F3F7F-9A41-4DCD-B36F-1BFFEC906669}" sibTransId="{3E013D4C-CC42-4B20-B8B6-515B9DCD9E5C}"/>
    <dgm:cxn modelId="{8A4EBA50-A1C1-4E83-B761-4350BA903589}" type="presOf" srcId="{CF20FD82-2BD4-4E0E-A49F-AA68B494AADE}" destId="{05E62181-0AA5-4165-88B7-2EA174AE0F62}" srcOrd="1" destOrd="0" presId="urn:microsoft.com/office/officeart/2016/7/layout/BasicLinearProcessNumbered"/>
    <dgm:cxn modelId="{A731318E-0B33-46B9-8588-065FAC8A6007}" type="presOf" srcId="{5BF1B2B8-59EA-4791-9E68-36FB561004E6}" destId="{A0B062AF-D0D4-4DC4-80D4-155E4B304C0F}" srcOrd="0" destOrd="0" presId="urn:microsoft.com/office/officeart/2016/7/layout/BasicLinearProcessNumbered"/>
    <dgm:cxn modelId="{5EE7C990-CA4E-4F8C-9C2F-568E955445F6}" srcId="{5BF1B2B8-59EA-4791-9E68-36FB561004E6}" destId="{CF20FD82-2BD4-4E0E-A49F-AA68B494AADE}" srcOrd="2" destOrd="0" parTransId="{DC0381D3-5003-40BA-8BD9-E5D56DDA5683}" sibTransId="{81C3995D-361C-406F-8E60-FE95EA219A16}"/>
    <dgm:cxn modelId="{78EE92B6-81DD-4EC0-B4D5-4DE85E41A3B2}" type="presOf" srcId="{B163393C-4B9B-4727-9E01-DA211C7372D6}" destId="{6495A979-15E5-406D-BEC3-28CED721FA15}" srcOrd="1" destOrd="0" presId="urn:microsoft.com/office/officeart/2016/7/layout/BasicLinearProcessNumbered"/>
    <dgm:cxn modelId="{A0960FC5-863C-44D7-9C74-45EDFB683C13}" type="presOf" srcId="{B4669355-0FAB-40DB-B9D6-0867E66CB4C3}" destId="{D630CCD3-3551-4BF8-A693-975E364E1AF4}" srcOrd="0" destOrd="0" presId="urn:microsoft.com/office/officeart/2016/7/layout/BasicLinearProcessNumbered"/>
    <dgm:cxn modelId="{15484AD5-B6E0-4FA5-893E-BC7DACDF4ACC}" type="presOf" srcId="{81C3995D-361C-406F-8E60-FE95EA219A16}" destId="{5ECF2361-35FB-4657-8B18-9C98538D9BFD}" srcOrd="0" destOrd="0" presId="urn:microsoft.com/office/officeart/2016/7/layout/BasicLinearProcessNumbered"/>
    <dgm:cxn modelId="{A9FAB2DC-6CC8-4DB8-9E3B-E5835A708BE3}" type="presOf" srcId="{B4494498-710C-47FA-B8E2-9F8D6785B05F}" destId="{57327FD4-3DE1-4977-87EE-9534BDEB533B}" srcOrd="1" destOrd="0" presId="urn:microsoft.com/office/officeart/2016/7/layout/BasicLinearProcessNumbered"/>
    <dgm:cxn modelId="{657F0BF0-C3D8-4448-93FE-0567E5EAC439}" type="presOf" srcId="{B4494498-710C-47FA-B8E2-9F8D6785B05F}" destId="{A715B542-B775-475B-96DA-BF3021BB41A3}" srcOrd="0" destOrd="0" presId="urn:microsoft.com/office/officeart/2016/7/layout/BasicLinearProcessNumbered"/>
    <dgm:cxn modelId="{E931D7F7-BE8C-45AA-8570-1EFF48178980}" type="presOf" srcId="{B163393C-4B9B-4727-9E01-DA211C7372D6}" destId="{C663D24A-343D-4170-AAAB-D8B593A5DD6E}" srcOrd="0" destOrd="0" presId="urn:microsoft.com/office/officeart/2016/7/layout/BasicLinearProcessNumbered"/>
    <dgm:cxn modelId="{7B4A5F6C-E382-43C5-83B0-85593FB44CDE}" type="presParOf" srcId="{A0B062AF-D0D4-4DC4-80D4-155E4B304C0F}" destId="{CB19C34A-339D-457B-B33E-B6E143E29EC0}" srcOrd="0" destOrd="0" presId="urn:microsoft.com/office/officeart/2016/7/layout/BasicLinearProcessNumbered"/>
    <dgm:cxn modelId="{DC6A1F5A-7078-442E-9188-EBDCC51AF8DB}" type="presParOf" srcId="{CB19C34A-339D-457B-B33E-B6E143E29EC0}" destId="{C663D24A-343D-4170-AAAB-D8B593A5DD6E}" srcOrd="0" destOrd="0" presId="urn:microsoft.com/office/officeart/2016/7/layout/BasicLinearProcessNumbered"/>
    <dgm:cxn modelId="{C70F3F2D-5A48-4ED4-A291-1088B7F5F8DC}" type="presParOf" srcId="{CB19C34A-339D-457B-B33E-B6E143E29EC0}" destId="{0DEC5DBF-B31D-4E91-8A6C-7873EFA0E485}" srcOrd="1" destOrd="0" presId="urn:microsoft.com/office/officeart/2016/7/layout/BasicLinearProcessNumbered"/>
    <dgm:cxn modelId="{2B9C7EAB-2A33-401C-B702-6D6AA4F1AE44}" type="presParOf" srcId="{CB19C34A-339D-457B-B33E-B6E143E29EC0}" destId="{A6C9AFA3-0368-4FC7-85E8-56B3706DBEC5}" srcOrd="2" destOrd="0" presId="urn:microsoft.com/office/officeart/2016/7/layout/BasicLinearProcessNumbered"/>
    <dgm:cxn modelId="{3D693120-AF3F-4895-A614-7D6C68D0E36D}" type="presParOf" srcId="{CB19C34A-339D-457B-B33E-B6E143E29EC0}" destId="{6495A979-15E5-406D-BEC3-28CED721FA15}" srcOrd="3" destOrd="0" presId="urn:microsoft.com/office/officeart/2016/7/layout/BasicLinearProcessNumbered"/>
    <dgm:cxn modelId="{8C22F67D-6C37-464C-86E8-FDB9BB2D9A42}" type="presParOf" srcId="{A0B062AF-D0D4-4DC4-80D4-155E4B304C0F}" destId="{C14E946C-FD07-45C6-A529-F8D0ADFAC0A9}" srcOrd="1" destOrd="0" presId="urn:microsoft.com/office/officeart/2016/7/layout/BasicLinearProcessNumbered"/>
    <dgm:cxn modelId="{8692B96F-00AD-44B9-9E83-47F6C2A080DB}" type="presParOf" srcId="{A0B062AF-D0D4-4DC4-80D4-155E4B304C0F}" destId="{757A4008-A455-4469-BBC1-588238F0917B}" srcOrd="2" destOrd="0" presId="urn:microsoft.com/office/officeart/2016/7/layout/BasicLinearProcessNumbered"/>
    <dgm:cxn modelId="{23B894B8-2940-4E58-AB79-5E0F1CCEF7CE}" type="presParOf" srcId="{757A4008-A455-4469-BBC1-588238F0917B}" destId="{A715B542-B775-475B-96DA-BF3021BB41A3}" srcOrd="0" destOrd="0" presId="urn:microsoft.com/office/officeart/2016/7/layout/BasicLinearProcessNumbered"/>
    <dgm:cxn modelId="{E6A1D8AF-1C39-48B7-B457-F4EDAA5287ED}" type="presParOf" srcId="{757A4008-A455-4469-BBC1-588238F0917B}" destId="{D630CCD3-3551-4BF8-A693-975E364E1AF4}" srcOrd="1" destOrd="0" presId="urn:microsoft.com/office/officeart/2016/7/layout/BasicLinearProcessNumbered"/>
    <dgm:cxn modelId="{0FDDB74A-A21B-423A-B263-279A8095CF33}" type="presParOf" srcId="{757A4008-A455-4469-BBC1-588238F0917B}" destId="{5877107A-57A1-46AA-910E-506ECB174A03}" srcOrd="2" destOrd="0" presId="urn:microsoft.com/office/officeart/2016/7/layout/BasicLinearProcessNumbered"/>
    <dgm:cxn modelId="{E85C6795-6568-465F-BBCD-8FFFEF7026AB}" type="presParOf" srcId="{757A4008-A455-4469-BBC1-588238F0917B}" destId="{57327FD4-3DE1-4977-87EE-9534BDEB533B}" srcOrd="3" destOrd="0" presId="urn:microsoft.com/office/officeart/2016/7/layout/BasicLinearProcessNumbered"/>
    <dgm:cxn modelId="{693F55B1-73F7-4D51-8E67-28F90425F263}" type="presParOf" srcId="{A0B062AF-D0D4-4DC4-80D4-155E4B304C0F}" destId="{016BB466-C244-4736-80B0-C0565B74DBB9}" srcOrd="3" destOrd="0" presId="urn:microsoft.com/office/officeart/2016/7/layout/BasicLinearProcessNumbered"/>
    <dgm:cxn modelId="{5D36DFC0-2A5A-46FA-A1EB-14C80233E1BF}" type="presParOf" srcId="{A0B062AF-D0D4-4DC4-80D4-155E4B304C0F}" destId="{C6F3342F-CA24-451E-97D6-B6E122ACC107}" srcOrd="4" destOrd="0" presId="urn:microsoft.com/office/officeart/2016/7/layout/BasicLinearProcessNumbered"/>
    <dgm:cxn modelId="{348D8B2B-CF5B-483C-AFCE-A9FBE13622A3}" type="presParOf" srcId="{C6F3342F-CA24-451E-97D6-B6E122ACC107}" destId="{E133B15D-C864-4B48-83DE-9E64867B2FBD}" srcOrd="0" destOrd="0" presId="urn:microsoft.com/office/officeart/2016/7/layout/BasicLinearProcessNumbered"/>
    <dgm:cxn modelId="{E862E3B3-7562-4153-884E-47C52413ACD5}" type="presParOf" srcId="{C6F3342F-CA24-451E-97D6-B6E122ACC107}" destId="{5ECF2361-35FB-4657-8B18-9C98538D9BFD}" srcOrd="1" destOrd="0" presId="urn:microsoft.com/office/officeart/2016/7/layout/BasicLinearProcessNumbered"/>
    <dgm:cxn modelId="{B7BC8003-BD48-4311-AF35-01DD40E70CAE}" type="presParOf" srcId="{C6F3342F-CA24-451E-97D6-B6E122ACC107}" destId="{ABEBE041-F736-4F3C-9DCB-110AB3563E34}" srcOrd="2" destOrd="0" presId="urn:microsoft.com/office/officeart/2016/7/layout/BasicLinearProcessNumbered"/>
    <dgm:cxn modelId="{BD65750D-37FE-48D6-A875-C03EE4361D00}" type="presParOf" srcId="{C6F3342F-CA24-451E-97D6-B6E122ACC107}" destId="{05E62181-0AA5-4165-88B7-2EA174AE0F62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EC3DC4-B38F-4D49-A15B-D2389C05018A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BB45A52-05EE-4548-85CA-618774182E52}">
      <dgm:prSet/>
      <dgm:spPr/>
      <dgm:t>
        <a:bodyPr/>
        <a:lstStyle/>
        <a:p>
          <a:r>
            <a:rPr lang="en-US"/>
            <a:t>A </a:t>
          </a:r>
          <a:r>
            <a:rPr lang="en-US" b="1"/>
            <a:t>Machine Learning Model</a:t>
          </a:r>
          <a:r>
            <a:rPr lang="en-US"/>
            <a:t> is a system that learns from data to make predictions.</a:t>
          </a:r>
        </a:p>
      </dgm:t>
    </dgm:pt>
    <dgm:pt modelId="{1BFE6606-AEF7-455D-B2ED-54E0BA41DE3C}" type="parTrans" cxnId="{75CF2E13-9CC0-456B-ADA7-88EB4A9DC3F9}">
      <dgm:prSet/>
      <dgm:spPr/>
      <dgm:t>
        <a:bodyPr/>
        <a:lstStyle/>
        <a:p>
          <a:endParaRPr lang="en-US"/>
        </a:p>
      </dgm:t>
    </dgm:pt>
    <dgm:pt modelId="{5063151D-45ED-4C81-9E9B-58D763855381}" type="sibTrans" cxnId="{75CF2E13-9CC0-456B-ADA7-88EB4A9DC3F9}">
      <dgm:prSet/>
      <dgm:spPr/>
      <dgm:t>
        <a:bodyPr/>
        <a:lstStyle/>
        <a:p>
          <a:endParaRPr lang="en-US"/>
        </a:p>
      </dgm:t>
    </dgm:pt>
    <dgm:pt modelId="{DC3655EA-8E1A-467B-B5C8-96B74C9AB012}">
      <dgm:prSet/>
      <dgm:spPr/>
      <dgm:t>
        <a:bodyPr/>
        <a:lstStyle/>
        <a:p>
          <a:r>
            <a:rPr lang="en-US"/>
            <a:t>It identifies patterns in historical data and applies them to new information.</a:t>
          </a:r>
        </a:p>
      </dgm:t>
    </dgm:pt>
    <dgm:pt modelId="{6E718D36-AAD0-4141-A182-3BFD5E798ADF}" type="parTrans" cxnId="{DE3683D6-7773-407E-A2A2-448C5B9A6FB8}">
      <dgm:prSet/>
      <dgm:spPr/>
      <dgm:t>
        <a:bodyPr/>
        <a:lstStyle/>
        <a:p>
          <a:endParaRPr lang="en-US"/>
        </a:p>
      </dgm:t>
    </dgm:pt>
    <dgm:pt modelId="{76173B03-C8BE-49B8-9798-07C3C4E70EEF}" type="sibTrans" cxnId="{DE3683D6-7773-407E-A2A2-448C5B9A6FB8}">
      <dgm:prSet/>
      <dgm:spPr/>
      <dgm:t>
        <a:bodyPr/>
        <a:lstStyle/>
        <a:p>
          <a:endParaRPr lang="en-US"/>
        </a:p>
      </dgm:t>
    </dgm:pt>
    <dgm:pt modelId="{6FF12471-3938-4BA0-A3ED-16C84935E767}">
      <dgm:prSet/>
      <dgm:spPr/>
      <dgm:t>
        <a:bodyPr/>
        <a:lstStyle/>
        <a:p>
          <a:r>
            <a:rPr lang="en-US"/>
            <a:t>The model continuously improves through training and parameter tuning.</a:t>
          </a:r>
        </a:p>
      </dgm:t>
    </dgm:pt>
    <dgm:pt modelId="{B1605540-E326-4C2A-8E8D-7377E0DF3FFB}" type="parTrans" cxnId="{F846F913-3CF5-4B20-B3F3-115747EDB7E9}">
      <dgm:prSet/>
      <dgm:spPr/>
      <dgm:t>
        <a:bodyPr/>
        <a:lstStyle/>
        <a:p>
          <a:endParaRPr lang="en-US"/>
        </a:p>
      </dgm:t>
    </dgm:pt>
    <dgm:pt modelId="{CFC94CF3-29E2-4DAC-8827-36FFEE2C1810}" type="sibTrans" cxnId="{F846F913-3CF5-4B20-B3F3-115747EDB7E9}">
      <dgm:prSet/>
      <dgm:spPr/>
      <dgm:t>
        <a:bodyPr/>
        <a:lstStyle/>
        <a:p>
          <a:endParaRPr lang="en-US"/>
        </a:p>
      </dgm:t>
    </dgm:pt>
    <dgm:pt modelId="{F3DE7B4A-F240-45E9-B39F-A3D2BCA4BB62}">
      <dgm:prSet/>
      <dgm:spPr/>
      <dgm:t>
        <a:bodyPr/>
        <a:lstStyle/>
        <a:p>
          <a:r>
            <a:rPr lang="en-CA" b="1"/>
            <a:t>Types of Machine Learning Models Used</a:t>
          </a:r>
          <a:endParaRPr lang="en-US"/>
        </a:p>
      </dgm:t>
    </dgm:pt>
    <dgm:pt modelId="{B2CF502E-69A0-4607-8A65-6DE5EA25A04D}" type="parTrans" cxnId="{6832A4A8-10AF-44C7-9ED2-B5570B5C72FA}">
      <dgm:prSet/>
      <dgm:spPr/>
      <dgm:t>
        <a:bodyPr/>
        <a:lstStyle/>
        <a:p>
          <a:endParaRPr lang="en-US"/>
        </a:p>
      </dgm:t>
    </dgm:pt>
    <dgm:pt modelId="{DACC1E79-782A-4ABE-9575-01D8B02419F7}" type="sibTrans" cxnId="{6832A4A8-10AF-44C7-9ED2-B5570B5C72FA}">
      <dgm:prSet/>
      <dgm:spPr/>
      <dgm:t>
        <a:bodyPr/>
        <a:lstStyle/>
        <a:p>
          <a:endParaRPr lang="en-US"/>
        </a:p>
      </dgm:t>
    </dgm:pt>
    <dgm:pt modelId="{2BEC1106-13AE-45FD-9166-B29813019709}">
      <dgm:prSet/>
      <dgm:spPr/>
      <dgm:t>
        <a:bodyPr/>
        <a:lstStyle/>
        <a:p>
          <a:r>
            <a:rPr lang="en-CA" b="1"/>
            <a:t>XGBoost:</a:t>
          </a:r>
          <a:r>
            <a:rPr lang="en-CA"/>
            <a:t> High accuracy, efficient with large datasets, handles imbalanced data.</a:t>
          </a:r>
          <a:endParaRPr lang="en-US"/>
        </a:p>
      </dgm:t>
    </dgm:pt>
    <dgm:pt modelId="{E9001D63-2C78-49D8-BC5D-D933B537DBE6}" type="parTrans" cxnId="{76170065-ECE2-42D6-8E41-779B477BEF1C}">
      <dgm:prSet/>
      <dgm:spPr/>
      <dgm:t>
        <a:bodyPr/>
        <a:lstStyle/>
        <a:p>
          <a:endParaRPr lang="en-US"/>
        </a:p>
      </dgm:t>
    </dgm:pt>
    <dgm:pt modelId="{2951C70D-A572-413F-AADA-8E6E12ED7BEA}" type="sibTrans" cxnId="{76170065-ECE2-42D6-8E41-779B477BEF1C}">
      <dgm:prSet/>
      <dgm:spPr/>
      <dgm:t>
        <a:bodyPr/>
        <a:lstStyle/>
        <a:p>
          <a:endParaRPr lang="en-US"/>
        </a:p>
      </dgm:t>
    </dgm:pt>
    <dgm:pt modelId="{5C61E5E5-68C6-4E75-80DF-DDD271F6FDC6}">
      <dgm:prSet/>
      <dgm:spPr/>
      <dgm:t>
        <a:bodyPr/>
        <a:lstStyle/>
        <a:p>
          <a:r>
            <a:rPr lang="en-CA" b="1"/>
            <a:t>Random Forest:</a:t>
          </a:r>
          <a:r>
            <a:rPr lang="en-CA"/>
            <a:t> Uses multiple decision trees, robust to noise.</a:t>
          </a:r>
          <a:endParaRPr lang="en-US"/>
        </a:p>
      </dgm:t>
    </dgm:pt>
    <dgm:pt modelId="{E521DEF5-D15B-4166-92E2-8F0B9223E02F}" type="parTrans" cxnId="{2BC15379-D562-404B-8FF7-079E559BCA64}">
      <dgm:prSet/>
      <dgm:spPr/>
      <dgm:t>
        <a:bodyPr/>
        <a:lstStyle/>
        <a:p>
          <a:endParaRPr lang="en-US"/>
        </a:p>
      </dgm:t>
    </dgm:pt>
    <dgm:pt modelId="{15BFBB7E-6B52-44C1-97DA-24A7D287BB75}" type="sibTrans" cxnId="{2BC15379-D562-404B-8FF7-079E559BCA64}">
      <dgm:prSet/>
      <dgm:spPr/>
      <dgm:t>
        <a:bodyPr/>
        <a:lstStyle/>
        <a:p>
          <a:endParaRPr lang="en-US"/>
        </a:p>
      </dgm:t>
    </dgm:pt>
    <dgm:pt modelId="{264E7F1F-B788-4808-A839-86BAA720AD2A}">
      <dgm:prSet/>
      <dgm:spPr/>
      <dgm:t>
        <a:bodyPr/>
        <a:lstStyle/>
        <a:p>
          <a:r>
            <a:rPr lang="en-CA" b="1"/>
            <a:t>Decision Tree:</a:t>
          </a:r>
          <a:r>
            <a:rPr lang="en-CA"/>
            <a:t> Simple and interpretable, useful for explaining decisions.</a:t>
          </a:r>
          <a:endParaRPr lang="en-US"/>
        </a:p>
      </dgm:t>
    </dgm:pt>
    <dgm:pt modelId="{E5051724-6045-4978-88D1-ECA589A2AB9B}" type="parTrans" cxnId="{CC7F1806-0767-42EB-8FC4-F248012F06F1}">
      <dgm:prSet/>
      <dgm:spPr/>
      <dgm:t>
        <a:bodyPr/>
        <a:lstStyle/>
        <a:p>
          <a:endParaRPr lang="en-US"/>
        </a:p>
      </dgm:t>
    </dgm:pt>
    <dgm:pt modelId="{F055A4E3-C508-4F5B-B868-82623C36F6D2}" type="sibTrans" cxnId="{CC7F1806-0767-42EB-8FC4-F248012F06F1}">
      <dgm:prSet/>
      <dgm:spPr/>
      <dgm:t>
        <a:bodyPr/>
        <a:lstStyle/>
        <a:p>
          <a:endParaRPr lang="en-US"/>
        </a:p>
      </dgm:t>
    </dgm:pt>
    <dgm:pt modelId="{B3BAEB54-B4AC-42CD-AE90-A8D17F1CF17C}" type="pres">
      <dgm:prSet presAssocID="{DEEC3DC4-B38F-4D49-A15B-D2389C05018A}" presName="vert0" presStyleCnt="0">
        <dgm:presLayoutVars>
          <dgm:dir/>
          <dgm:animOne val="branch"/>
          <dgm:animLvl val="lvl"/>
        </dgm:presLayoutVars>
      </dgm:prSet>
      <dgm:spPr/>
    </dgm:pt>
    <dgm:pt modelId="{95549F97-EA0F-468D-92F8-B9E27D0B1AAD}" type="pres">
      <dgm:prSet presAssocID="{4BB45A52-05EE-4548-85CA-618774182E52}" presName="thickLine" presStyleLbl="alignNode1" presStyleIdx="0" presStyleCnt="7"/>
      <dgm:spPr/>
    </dgm:pt>
    <dgm:pt modelId="{32C354A6-C4E5-4223-AC59-B2F67CD85451}" type="pres">
      <dgm:prSet presAssocID="{4BB45A52-05EE-4548-85CA-618774182E52}" presName="horz1" presStyleCnt="0"/>
      <dgm:spPr/>
    </dgm:pt>
    <dgm:pt modelId="{2C4C7046-BCF1-407B-A90B-C71673DDB636}" type="pres">
      <dgm:prSet presAssocID="{4BB45A52-05EE-4548-85CA-618774182E52}" presName="tx1" presStyleLbl="revTx" presStyleIdx="0" presStyleCnt="7"/>
      <dgm:spPr/>
    </dgm:pt>
    <dgm:pt modelId="{DDF5B887-1CE8-4B01-B86E-16035C89EF29}" type="pres">
      <dgm:prSet presAssocID="{4BB45A52-05EE-4548-85CA-618774182E52}" presName="vert1" presStyleCnt="0"/>
      <dgm:spPr/>
    </dgm:pt>
    <dgm:pt modelId="{92177B76-AD49-4228-B965-9AC07A414F03}" type="pres">
      <dgm:prSet presAssocID="{DC3655EA-8E1A-467B-B5C8-96B74C9AB012}" presName="thickLine" presStyleLbl="alignNode1" presStyleIdx="1" presStyleCnt="7"/>
      <dgm:spPr/>
    </dgm:pt>
    <dgm:pt modelId="{11DE572A-171B-46AE-AFE6-A4CCFFD3492E}" type="pres">
      <dgm:prSet presAssocID="{DC3655EA-8E1A-467B-B5C8-96B74C9AB012}" presName="horz1" presStyleCnt="0"/>
      <dgm:spPr/>
    </dgm:pt>
    <dgm:pt modelId="{80F26230-FE8A-4ADC-A9AE-AA61A22D12EF}" type="pres">
      <dgm:prSet presAssocID="{DC3655EA-8E1A-467B-B5C8-96B74C9AB012}" presName="tx1" presStyleLbl="revTx" presStyleIdx="1" presStyleCnt="7"/>
      <dgm:spPr/>
    </dgm:pt>
    <dgm:pt modelId="{B865518B-8A76-4A99-A7EF-748C68BE8335}" type="pres">
      <dgm:prSet presAssocID="{DC3655EA-8E1A-467B-B5C8-96B74C9AB012}" presName="vert1" presStyleCnt="0"/>
      <dgm:spPr/>
    </dgm:pt>
    <dgm:pt modelId="{62E0DAB5-6B22-4C8C-AF09-9A22A9468609}" type="pres">
      <dgm:prSet presAssocID="{6FF12471-3938-4BA0-A3ED-16C84935E767}" presName="thickLine" presStyleLbl="alignNode1" presStyleIdx="2" presStyleCnt="7"/>
      <dgm:spPr/>
    </dgm:pt>
    <dgm:pt modelId="{88D7DAB7-2DB2-4DB5-89A8-E04DB4CC9F6F}" type="pres">
      <dgm:prSet presAssocID="{6FF12471-3938-4BA0-A3ED-16C84935E767}" presName="horz1" presStyleCnt="0"/>
      <dgm:spPr/>
    </dgm:pt>
    <dgm:pt modelId="{B3862E65-8DAF-4E75-BD7B-461130776C9C}" type="pres">
      <dgm:prSet presAssocID="{6FF12471-3938-4BA0-A3ED-16C84935E767}" presName="tx1" presStyleLbl="revTx" presStyleIdx="2" presStyleCnt="7"/>
      <dgm:spPr/>
    </dgm:pt>
    <dgm:pt modelId="{11C9CAD5-DE1F-4E7D-A20E-649E201C32CE}" type="pres">
      <dgm:prSet presAssocID="{6FF12471-3938-4BA0-A3ED-16C84935E767}" presName="vert1" presStyleCnt="0"/>
      <dgm:spPr/>
    </dgm:pt>
    <dgm:pt modelId="{C3E1CD2C-34BC-48E1-AF2C-3421E6435B94}" type="pres">
      <dgm:prSet presAssocID="{F3DE7B4A-F240-45E9-B39F-A3D2BCA4BB62}" presName="thickLine" presStyleLbl="alignNode1" presStyleIdx="3" presStyleCnt="7"/>
      <dgm:spPr/>
    </dgm:pt>
    <dgm:pt modelId="{80932534-5BD3-4FC2-AE60-4D5301AB2889}" type="pres">
      <dgm:prSet presAssocID="{F3DE7B4A-F240-45E9-B39F-A3D2BCA4BB62}" presName="horz1" presStyleCnt="0"/>
      <dgm:spPr/>
    </dgm:pt>
    <dgm:pt modelId="{6D8F51C4-17C1-4656-8393-33DCB5B0372A}" type="pres">
      <dgm:prSet presAssocID="{F3DE7B4A-F240-45E9-B39F-A3D2BCA4BB62}" presName="tx1" presStyleLbl="revTx" presStyleIdx="3" presStyleCnt="7"/>
      <dgm:spPr/>
    </dgm:pt>
    <dgm:pt modelId="{9D0EB41C-D3ED-4A19-8CA5-A69E8E79765B}" type="pres">
      <dgm:prSet presAssocID="{F3DE7B4A-F240-45E9-B39F-A3D2BCA4BB62}" presName="vert1" presStyleCnt="0"/>
      <dgm:spPr/>
    </dgm:pt>
    <dgm:pt modelId="{3B849FBD-6685-4CFB-B441-5791E62AD03F}" type="pres">
      <dgm:prSet presAssocID="{2BEC1106-13AE-45FD-9166-B29813019709}" presName="thickLine" presStyleLbl="alignNode1" presStyleIdx="4" presStyleCnt="7"/>
      <dgm:spPr/>
    </dgm:pt>
    <dgm:pt modelId="{27373ED2-126F-4B55-8A8C-5B1413A67995}" type="pres">
      <dgm:prSet presAssocID="{2BEC1106-13AE-45FD-9166-B29813019709}" presName="horz1" presStyleCnt="0"/>
      <dgm:spPr/>
    </dgm:pt>
    <dgm:pt modelId="{FC9317F1-70A5-4360-A546-8C7F23DF5692}" type="pres">
      <dgm:prSet presAssocID="{2BEC1106-13AE-45FD-9166-B29813019709}" presName="tx1" presStyleLbl="revTx" presStyleIdx="4" presStyleCnt="7"/>
      <dgm:spPr/>
    </dgm:pt>
    <dgm:pt modelId="{B2D04F3B-74FD-4A88-BA8B-F5B8BDC62205}" type="pres">
      <dgm:prSet presAssocID="{2BEC1106-13AE-45FD-9166-B29813019709}" presName="vert1" presStyleCnt="0"/>
      <dgm:spPr/>
    </dgm:pt>
    <dgm:pt modelId="{39CF4792-7108-4C3B-A2F1-CCEBB624E0C0}" type="pres">
      <dgm:prSet presAssocID="{5C61E5E5-68C6-4E75-80DF-DDD271F6FDC6}" presName="thickLine" presStyleLbl="alignNode1" presStyleIdx="5" presStyleCnt="7"/>
      <dgm:spPr/>
    </dgm:pt>
    <dgm:pt modelId="{74603DE3-66ED-4FE8-8F70-312C6D1015CB}" type="pres">
      <dgm:prSet presAssocID="{5C61E5E5-68C6-4E75-80DF-DDD271F6FDC6}" presName="horz1" presStyleCnt="0"/>
      <dgm:spPr/>
    </dgm:pt>
    <dgm:pt modelId="{A01A9672-ED95-4EFB-99E0-BB5ECF1D0CBF}" type="pres">
      <dgm:prSet presAssocID="{5C61E5E5-68C6-4E75-80DF-DDD271F6FDC6}" presName="tx1" presStyleLbl="revTx" presStyleIdx="5" presStyleCnt="7"/>
      <dgm:spPr/>
    </dgm:pt>
    <dgm:pt modelId="{2A3F9008-348F-42A0-B464-32E65197F71A}" type="pres">
      <dgm:prSet presAssocID="{5C61E5E5-68C6-4E75-80DF-DDD271F6FDC6}" presName="vert1" presStyleCnt="0"/>
      <dgm:spPr/>
    </dgm:pt>
    <dgm:pt modelId="{640C791F-EFBF-42BA-B3E2-A26420B0D525}" type="pres">
      <dgm:prSet presAssocID="{264E7F1F-B788-4808-A839-86BAA720AD2A}" presName="thickLine" presStyleLbl="alignNode1" presStyleIdx="6" presStyleCnt="7"/>
      <dgm:spPr/>
    </dgm:pt>
    <dgm:pt modelId="{3ACBA209-8A48-4376-805B-199D3908E2B1}" type="pres">
      <dgm:prSet presAssocID="{264E7F1F-B788-4808-A839-86BAA720AD2A}" presName="horz1" presStyleCnt="0"/>
      <dgm:spPr/>
    </dgm:pt>
    <dgm:pt modelId="{E3B4DCC0-A4C6-4542-B984-3BF4204D37C7}" type="pres">
      <dgm:prSet presAssocID="{264E7F1F-B788-4808-A839-86BAA720AD2A}" presName="tx1" presStyleLbl="revTx" presStyleIdx="6" presStyleCnt="7"/>
      <dgm:spPr/>
    </dgm:pt>
    <dgm:pt modelId="{53A4B025-5220-44B9-8E41-0BFA304684B8}" type="pres">
      <dgm:prSet presAssocID="{264E7F1F-B788-4808-A839-86BAA720AD2A}" presName="vert1" presStyleCnt="0"/>
      <dgm:spPr/>
    </dgm:pt>
  </dgm:ptLst>
  <dgm:cxnLst>
    <dgm:cxn modelId="{CC7F1806-0767-42EB-8FC4-F248012F06F1}" srcId="{DEEC3DC4-B38F-4D49-A15B-D2389C05018A}" destId="{264E7F1F-B788-4808-A839-86BAA720AD2A}" srcOrd="6" destOrd="0" parTransId="{E5051724-6045-4978-88D1-ECA589A2AB9B}" sibTransId="{F055A4E3-C508-4F5B-B868-82623C36F6D2}"/>
    <dgm:cxn modelId="{75CF2E13-9CC0-456B-ADA7-88EB4A9DC3F9}" srcId="{DEEC3DC4-B38F-4D49-A15B-D2389C05018A}" destId="{4BB45A52-05EE-4548-85CA-618774182E52}" srcOrd="0" destOrd="0" parTransId="{1BFE6606-AEF7-455D-B2ED-54E0BA41DE3C}" sibTransId="{5063151D-45ED-4C81-9E9B-58D763855381}"/>
    <dgm:cxn modelId="{F846F913-3CF5-4B20-B3F3-115747EDB7E9}" srcId="{DEEC3DC4-B38F-4D49-A15B-D2389C05018A}" destId="{6FF12471-3938-4BA0-A3ED-16C84935E767}" srcOrd="2" destOrd="0" parTransId="{B1605540-E326-4C2A-8E8D-7377E0DF3FFB}" sibTransId="{CFC94CF3-29E2-4DAC-8827-36FFEE2C1810}"/>
    <dgm:cxn modelId="{3BBDAC21-EFD9-495F-ADF7-5B0FC9DB8498}" type="presOf" srcId="{6FF12471-3938-4BA0-A3ED-16C84935E767}" destId="{B3862E65-8DAF-4E75-BD7B-461130776C9C}" srcOrd="0" destOrd="0" presId="urn:microsoft.com/office/officeart/2008/layout/LinedList"/>
    <dgm:cxn modelId="{C75CE52D-C593-4FBA-AE9D-D66929FE8E22}" type="presOf" srcId="{F3DE7B4A-F240-45E9-B39F-A3D2BCA4BB62}" destId="{6D8F51C4-17C1-4656-8393-33DCB5B0372A}" srcOrd="0" destOrd="0" presId="urn:microsoft.com/office/officeart/2008/layout/LinedList"/>
    <dgm:cxn modelId="{23ED8E3D-E31F-4A3F-A6B9-BD7727D9B859}" type="presOf" srcId="{DC3655EA-8E1A-467B-B5C8-96B74C9AB012}" destId="{80F26230-FE8A-4ADC-A9AE-AA61A22D12EF}" srcOrd="0" destOrd="0" presId="urn:microsoft.com/office/officeart/2008/layout/LinedList"/>
    <dgm:cxn modelId="{D5D2EB5C-2C75-470B-B47D-19551C693F1C}" type="presOf" srcId="{DEEC3DC4-B38F-4D49-A15B-D2389C05018A}" destId="{B3BAEB54-B4AC-42CD-AE90-A8D17F1CF17C}" srcOrd="0" destOrd="0" presId="urn:microsoft.com/office/officeart/2008/layout/LinedList"/>
    <dgm:cxn modelId="{76170065-ECE2-42D6-8E41-779B477BEF1C}" srcId="{DEEC3DC4-B38F-4D49-A15B-D2389C05018A}" destId="{2BEC1106-13AE-45FD-9166-B29813019709}" srcOrd="4" destOrd="0" parTransId="{E9001D63-2C78-49D8-BC5D-D933B537DBE6}" sibTransId="{2951C70D-A572-413F-AADA-8E6E12ED7BEA}"/>
    <dgm:cxn modelId="{2BC15379-D562-404B-8FF7-079E559BCA64}" srcId="{DEEC3DC4-B38F-4D49-A15B-D2389C05018A}" destId="{5C61E5E5-68C6-4E75-80DF-DDD271F6FDC6}" srcOrd="5" destOrd="0" parTransId="{E521DEF5-D15B-4166-92E2-8F0B9223E02F}" sibTransId="{15BFBB7E-6B52-44C1-97DA-24A7D287BB75}"/>
    <dgm:cxn modelId="{6832A4A8-10AF-44C7-9ED2-B5570B5C72FA}" srcId="{DEEC3DC4-B38F-4D49-A15B-D2389C05018A}" destId="{F3DE7B4A-F240-45E9-B39F-A3D2BCA4BB62}" srcOrd="3" destOrd="0" parTransId="{B2CF502E-69A0-4607-8A65-6DE5EA25A04D}" sibTransId="{DACC1E79-782A-4ABE-9575-01D8B02419F7}"/>
    <dgm:cxn modelId="{DC83CCBD-0AEE-420C-A7F8-2099405C8FC8}" type="presOf" srcId="{264E7F1F-B788-4808-A839-86BAA720AD2A}" destId="{E3B4DCC0-A4C6-4542-B984-3BF4204D37C7}" srcOrd="0" destOrd="0" presId="urn:microsoft.com/office/officeart/2008/layout/LinedList"/>
    <dgm:cxn modelId="{DE3683D6-7773-407E-A2A2-448C5B9A6FB8}" srcId="{DEEC3DC4-B38F-4D49-A15B-D2389C05018A}" destId="{DC3655EA-8E1A-467B-B5C8-96B74C9AB012}" srcOrd="1" destOrd="0" parTransId="{6E718D36-AAD0-4141-A182-3BFD5E798ADF}" sibTransId="{76173B03-C8BE-49B8-9798-07C3C4E70EEF}"/>
    <dgm:cxn modelId="{E8C896D6-645B-4568-B964-DE897673AFE2}" type="presOf" srcId="{4BB45A52-05EE-4548-85CA-618774182E52}" destId="{2C4C7046-BCF1-407B-A90B-C71673DDB636}" srcOrd="0" destOrd="0" presId="urn:microsoft.com/office/officeart/2008/layout/LinedList"/>
    <dgm:cxn modelId="{AD4815D7-E725-41A6-A225-9D82254E8F14}" type="presOf" srcId="{2BEC1106-13AE-45FD-9166-B29813019709}" destId="{FC9317F1-70A5-4360-A546-8C7F23DF5692}" srcOrd="0" destOrd="0" presId="urn:microsoft.com/office/officeart/2008/layout/LinedList"/>
    <dgm:cxn modelId="{5F818DEA-FFE1-43B4-8C03-F80061CD72AA}" type="presOf" srcId="{5C61E5E5-68C6-4E75-80DF-DDD271F6FDC6}" destId="{A01A9672-ED95-4EFB-99E0-BB5ECF1D0CBF}" srcOrd="0" destOrd="0" presId="urn:microsoft.com/office/officeart/2008/layout/LinedList"/>
    <dgm:cxn modelId="{7E80D73A-3097-425B-B42A-2299F3ACB372}" type="presParOf" srcId="{B3BAEB54-B4AC-42CD-AE90-A8D17F1CF17C}" destId="{95549F97-EA0F-468D-92F8-B9E27D0B1AAD}" srcOrd="0" destOrd="0" presId="urn:microsoft.com/office/officeart/2008/layout/LinedList"/>
    <dgm:cxn modelId="{165914D7-E4EB-4A4F-9CDE-EA146048A6CC}" type="presParOf" srcId="{B3BAEB54-B4AC-42CD-AE90-A8D17F1CF17C}" destId="{32C354A6-C4E5-4223-AC59-B2F67CD85451}" srcOrd="1" destOrd="0" presId="urn:microsoft.com/office/officeart/2008/layout/LinedList"/>
    <dgm:cxn modelId="{B85A5C4B-586C-4BA3-8236-80A528274C59}" type="presParOf" srcId="{32C354A6-C4E5-4223-AC59-B2F67CD85451}" destId="{2C4C7046-BCF1-407B-A90B-C71673DDB636}" srcOrd="0" destOrd="0" presId="urn:microsoft.com/office/officeart/2008/layout/LinedList"/>
    <dgm:cxn modelId="{398AED2F-46A2-49F5-8CB1-1C4E475BCC0A}" type="presParOf" srcId="{32C354A6-C4E5-4223-AC59-B2F67CD85451}" destId="{DDF5B887-1CE8-4B01-B86E-16035C89EF29}" srcOrd="1" destOrd="0" presId="urn:microsoft.com/office/officeart/2008/layout/LinedList"/>
    <dgm:cxn modelId="{5C0518A4-2B2E-4A88-B155-A07DE561B9B4}" type="presParOf" srcId="{B3BAEB54-B4AC-42CD-AE90-A8D17F1CF17C}" destId="{92177B76-AD49-4228-B965-9AC07A414F03}" srcOrd="2" destOrd="0" presId="urn:microsoft.com/office/officeart/2008/layout/LinedList"/>
    <dgm:cxn modelId="{DAF8AF1B-5129-40E3-AF43-2FCA143213E2}" type="presParOf" srcId="{B3BAEB54-B4AC-42CD-AE90-A8D17F1CF17C}" destId="{11DE572A-171B-46AE-AFE6-A4CCFFD3492E}" srcOrd="3" destOrd="0" presId="urn:microsoft.com/office/officeart/2008/layout/LinedList"/>
    <dgm:cxn modelId="{C8B54DCF-AA5E-44B9-8B2C-D76A6615A853}" type="presParOf" srcId="{11DE572A-171B-46AE-AFE6-A4CCFFD3492E}" destId="{80F26230-FE8A-4ADC-A9AE-AA61A22D12EF}" srcOrd="0" destOrd="0" presId="urn:microsoft.com/office/officeart/2008/layout/LinedList"/>
    <dgm:cxn modelId="{9A8A0FEE-FB69-4275-9764-ECF10A43C539}" type="presParOf" srcId="{11DE572A-171B-46AE-AFE6-A4CCFFD3492E}" destId="{B865518B-8A76-4A99-A7EF-748C68BE8335}" srcOrd="1" destOrd="0" presId="urn:microsoft.com/office/officeart/2008/layout/LinedList"/>
    <dgm:cxn modelId="{7441D3BF-2A93-41FD-AD00-B918967CA7D2}" type="presParOf" srcId="{B3BAEB54-B4AC-42CD-AE90-A8D17F1CF17C}" destId="{62E0DAB5-6B22-4C8C-AF09-9A22A9468609}" srcOrd="4" destOrd="0" presId="urn:microsoft.com/office/officeart/2008/layout/LinedList"/>
    <dgm:cxn modelId="{1DD5E453-5D75-4440-ACEE-46E466237594}" type="presParOf" srcId="{B3BAEB54-B4AC-42CD-AE90-A8D17F1CF17C}" destId="{88D7DAB7-2DB2-4DB5-89A8-E04DB4CC9F6F}" srcOrd="5" destOrd="0" presId="urn:microsoft.com/office/officeart/2008/layout/LinedList"/>
    <dgm:cxn modelId="{10F7E537-793E-4CD8-A2C1-1DBCF4DC238B}" type="presParOf" srcId="{88D7DAB7-2DB2-4DB5-89A8-E04DB4CC9F6F}" destId="{B3862E65-8DAF-4E75-BD7B-461130776C9C}" srcOrd="0" destOrd="0" presId="urn:microsoft.com/office/officeart/2008/layout/LinedList"/>
    <dgm:cxn modelId="{D2CAC9F5-C116-4FEB-8EB7-EC5E35642C21}" type="presParOf" srcId="{88D7DAB7-2DB2-4DB5-89A8-E04DB4CC9F6F}" destId="{11C9CAD5-DE1F-4E7D-A20E-649E201C32CE}" srcOrd="1" destOrd="0" presId="urn:microsoft.com/office/officeart/2008/layout/LinedList"/>
    <dgm:cxn modelId="{243D1F4A-D351-4D8C-803D-5F434767355E}" type="presParOf" srcId="{B3BAEB54-B4AC-42CD-AE90-A8D17F1CF17C}" destId="{C3E1CD2C-34BC-48E1-AF2C-3421E6435B94}" srcOrd="6" destOrd="0" presId="urn:microsoft.com/office/officeart/2008/layout/LinedList"/>
    <dgm:cxn modelId="{AF3DA56C-55FB-466F-8C04-2664F459048B}" type="presParOf" srcId="{B3BAEB54-B4AC-42CD-AE90-A8D17F1CF17C}" destId="{80932534-5BD3-4FC2-AE60-4D5301AB2889}" srcOrd="7" destOrd="0" presId="urn:microsoft.com/office/officeart/2008/layout/LinedList"/>
    <dgm:cxn modelId="{A5AEBDF0-DB82-416F-A070-A01A45BD9E4B}" type="presParOf" srcId="{80932534-5BD3-4FC2-AE60-4D5301AB2889}" destId="{6D8F51C4-17C1-4656-8393-33DCB5B0372A}" srcOrd="0" destOrd="0" presId="urn:microsoft.com/office/officeart/2008/layout/LinedList"/>
    <dgm:cxn modelId="{B6C6FDC7-7AE1-4C5B-AD82-CD5D695FF01D}" type="presParOf" srcId="{80932534-5BD3-4FC2-AE60-4D5301AB2889}" destId="{9D0EB41C-D3ED-4A19-8CA5-A69E8E79765B}" srcOrd="1" destOrd="0" presId="urn:microsoft.com/office/officeart/2008/layout/LinedList"/>
    <dgm:cxn modelId="{0B5F9D75-66F2-4115-B100-7AFAA521C5ED}" type="presParOf" srcId="{B3BAEB54-B4AC-42CD-AE90-A8D17F1CF17C}" destId="{3B849FBD-6685-4CFB-B441-5791E62AD03F}" srcOrd="8" destOrd="0" presId="urn:microsoft.com/office/officeart/2008/layout/LinedList"/>
    <dgm:cxn modelId="{4738E536-7D92-4BE8-9C06-B8AD73823E6E}" type="presParOf" srcId="{B3BAEB54-B4AC-42CD-AE90-A8D17F1CF17C}" destId="{27373ED2-126F-4B55-8A8C-5B1413A67995}" srcOrd="9" destOrd="0" presId="urn:microsoft.com/office/officeart/2008/layout/LinedList"/>
    <dgm:cxn modelId="{CD7223A1-9076-4446-A31E-87C795F2718E}" type="presParOf" srcId="{27373ED2-126F-4B55-8A8C-5B1413A67995}" destId="{FC9317F1-70A5-4360-A546-8C7F23DF5692}" srcOrd="0" destOrd="0" presId="urn:microsoft.com/office/officeart/2008/layout/LinedList"/>
    <dgm:cxn modelId="{6478AD27-919D-4761-8613-AABCA3673D9E}" type="presParOf" srcId="{27373ED2-126F-4B55-8A8C-5B1413A67995}" destId="{B2D04F3B-74FD-4A88-BA8B-F5B8BDC62205}" srcOrd="1" destOrd="0" presId="urn:microsoft.com/office/officeart/2008/layout/LinedList"/>
    <dgm:cxn modelId="{D6D8C336-B4B1-48E0-B7B6-3CF3DEFF3578}" type="presParOf" srcId="{B3BAEB54-B4AC-42CD-AE90-A8D17F1CF17C}" destId="{39CF4792-7108-4C3B-A2F1-CCEBB624E0C0}" srcOrd="10" destOrd="0" presId="urn:microsoft.com/office/officeart/2008/layout/LinedList"/>
    <dgm:cxn modelId="{69AD23E9-356D-411A-8A8B-1786A6DBE8A1}" type="presParOf" srcId="{B3BAEB54-B4AC-42CD-AE90-A8D17F1CF17C}" destId="{74603DE3-66ED-4FE8-8F70-312C6D1015CB}" srcOrd="11" destOrd="0" presId="urn:microsoft.com/office/officeart/2008/layout/LinedList"/>
    <dgm:cxn modelId="{B5F50CAD-2699-4E5B-AD04-3AA96E62CDD2}" type="presParOf" srcId="{74603DE3-66ED-4FE8-8F70-312C6D1015CB}" destId="{A01A9672-ED95-4EFB-99E0-BB5ECF1D0CBF}" srcOrd="0" destOrd="0" presId="urn:microsoft.com/office/officeart/2008/layout/LinedList"/>
    <dgm:cxn modelId="{9A45F0E5-2D57-40F7-9B1A-A2D6F10CD99A}" type="presParOf" srcId="{74603DE3-66ED-4FE8-8F70-312C6D1015CB}" destId="{2A3F9008-348F-42A0-B464-32E65197F71A}" srcOrd="1" destOrd="0" presId="urn:microsoft.com/office/officeart/2008/layout/LinedList"/>
    <dgm:cxn modelId="{C0716E95-26C4-42A2-AEB6-C1AE6CD30F1C}" type="presParOf" srcId="{B3BAEB54-B4AC-42CD-AE90-A8D17F1CF17C}" destId="{640C791F-EFBF-42BA-B3E2-A26420B0D525}" srcOrd="12" destOrd="0" presId="urn:microsoft.com/office/officeart/2008/layout/LinedList"/>
    <dgm:cxn modelId="{8156A5DA-861A-4B8D-8E16-FBD277E39E4C}" type="presParOf" srcId="{B3BAEB54-B4AC-42CD-AE90-A8D17F1CF17C}" destId="{3ACBA209-8A48-4376-805B-199D3908E2B1}" srcOrd="13" destOrd="0" presId="urn:microsoft.com/office/officeart/2008/layout/LinedList"/>
    <dgm:cxn modelId="{1B368055-38FB-4DC7-B06E-C5CC316EE644}" type="presParOf" srcId="{3ACBA209-8A48-4376-805B-199D3908E2B1}" destId="{E3B4DCC0-A4C6-4542-B984-3BF4204D37C7}" srcOrd="0" destOrd="0" presId="urn:microsoft.com/office/officeart/2008/layout/LinedList"/>
    <dgm:cxn modelId="{1C76B1CF-D462-4E1F-83CB-0DBE1AA0CDC2}" type="presParOf" srcId="{3ACBA209-8A48-4376-805B-199D3908E2B1}" destId="{53A4B025-5220-44B9-8E41-0BFA304684B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63D24A-343D-4170-AAAB-D8B593A5DD6E}">
      <dsp:nvSpPr>
        <dsp:cNvPr id="0" name=""/>
        <dsp:cNvSpPr/>
      </dsp:nvSpPr>
      <dsp:spPr>
        <a:xfrm>
          <a:off x="0" y="1268590"/>
          <a:ext cx="2083385" cy="291673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429" tIns="330200" rIns="162429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Predict vehicle transmission type (Automatic or Manual)</a:t>
          </a:r>
        </a:p>
      </dsp:txBody>
      <dsp:txXfrm>
        <a:off x="0" y="2376951"/>
        <a:ext cx="2083385" cy="1750043"/>
      </dsp:txXfrm>
    </dsp:sp>
    <dsp:sp modelId="{0DEC5DBF-B31D-4E91-8A6C-7873EFA0E485}">
      <dsp:nvSpPr>
        <dsp:cNvPr id="0" name=""/>
        <dsp:cNvSpPr/>
      </dsp:nvSpPr>
      <dsp:spPr>
        <a:xfrm>
          <a:off x="604181" y="1560264"/>
          <a:ext cx="875021" cy="875021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220" tIns="12700" rIns="68220" bIns="1270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1</a:t>
          </a:r>
        </a:p>
      </dsp:txBody>
      <dsp:txXfrm>
        <a:off x="732325" y="1688408"/>
        <a:ext cx="618733" cy="618733"/>
      </dsp:txXfrm>
    </dsp:sp>
    <dsp:sp modelId="{A6C9AFA3-0368-4FC7-85E8-56B3706DBEC5}">
      <dsp:nvSpPr>
        <dsp:cNvPr id="0" name=""/>
        <dsp:cNvSpPr/>
      </dsp:nvSpPr>
      <dsp:spPr>
        <a:xfrm>
          <a:off x="0" y="4185257"/>
          <a:ext cx="2083385" cy="72"/>
        </a:xfrm>
        <a:prstGeom prst="rect">
          <a:avLst/>
        </a:prstGeom>
        <a:gradFill rotWithShape="0">
          <a:gsLst>
            <a:gs pos="0">
              <a:schemeClr val="accent5">
                <a:hueOff val="-2430430"/>
                <a:satOff val="-165"/>
                <a:lumOff val="39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430430"/>
                <a:satOff val="-165"/>
                <a:lumOff val="39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430430"/>
                <a:satOff val="-165"/>
                <a:lumOff val="39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2430430"/>
              <a:satOff val="-165"/>
              <a:lumOff val="39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15B542-B775-475B-96DA-BF3021BB41A3}">
      <dsp:nvSpPr>
        <dsp:cNvPr id="0" name=""/>
        <dsp:cNvSpPr/>
      </dsp:nvSpPr>
      <dsp:spPr>
        <a:xfrm>
          <a:off x="2291723" y="1268590"/>
          <a:ext cx="2083385" cy="2916739"/>
        </a:xfrm>
        <a:prstGeom prst="rect">
          <a:avLst/>
        </a:prstGeom>
        <a:solidFill>
          <a:schemeClr val="accent5">
            <a:tint val="40000"/>
            <a:alpha val="90000"/>
            <a:hueOff val="-5972333"/>
            <a:satOff val="1333"/>
            <a:lumOff val="20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5972333"/>
              <a:satOff val="1333"/>
              <a:lumOff val="20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429" tIns="330200" rIns="162429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Optimize inventory management &amp; marketing</a:t>
          </a:r>
        </a:p>
      </dsp:txBody>
      <dsp:txXfrm>
        <a:off x="2291723" y="2376951"/>
        <a:ext cx="2083385" cy="1750043"/>
      </dsp:txXfrm>
    </dsp:sp>
    <dsp:sp modelId="{D630CCD3-3551-4BF8-A693-975E364E1AF4}">
      <dsp:nvSpPr>
        <dsp:cNvPr id="0" name=""/>
        <dsp:cNvSpPr/>
      </dsp:nvSpPr>
      <dsp:spPr>
        <a:xfrm>
          <a:off x="2895905" y="1560264"/>
          <a:ext cx="875021" cy="875021"/>
        </a:xfrm>
        <a:prstGeom prst="ellipse">
          <a:avLst/>
        </a:prstGeom>
        <a:gradFill rotWithShape="0">
          <a:gsLst>
            <a:gs pos="0">
              <a:schemeClr val="accent5">
                <a:hueOff val="-4860860"/>
                <a:satOff val="-330"/>
                <a:lumOff val="78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860860"/>
                <a:satOff val="-330"/>
                <a:lumOff val="78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860860"/>
                <a:satOff val="-330"/>
                <a:lumOff val="78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4860860"/>
              <a:satOff val="-330"/>
              <a:lumOff val="78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220" tIns="12700" rIns="68220" bIns="1270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2</a:t>
          </a:r>
        </a:p>
      </dsp:txBody>
      <dsp:txXfrm>
        <a:off x="3024049" y="1688408"/>
        <a:ext cx="618733" cy="618733"/>
      </dsp:txXfrm>
    </dsp:sp>
    <dsp:sp modelId="{5877107A-57A1-46AA-910E-506ECB174A03}">
      <dsp:nvSpPr>
        <dsp:cNvPr id="0" name=""/>
        <dsp:cNvSpPr/>
      </dsp:nvSpPr>
      <dsp:spPr>
        <a:xfrm>
          <a:off x="2291723" y="4185257"/>
          <a:ext cx="2083385" cy="72"/>
        </a:xfrm>
        <a:prstGeom prst="rect">
          <a:avLst/>
        </a:prstGeom>
        <a:gradFill rotWithShape="0">
          <a:gsLst>
            <a:gs pos="0">
              <a:schemeClr val="accent5">
                <a:hueOff val="-7291290"/>
                <a:satOff val="-496"/>
                <a:lumOff val="11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291290"/>
                <a:satOff val="-496"/>
                <a:lumOff val="11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291290"/>
                <a:satOff val="-496"/>
                <a:lumOff val="11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7291290"/>
              <a:satOff val="-496"/>
              <a:lumOff val="117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33B15D-C864-4B48-83DE-9E64867B2FBD}">
      <dsp:nvSpPr>
        <dsp:cNvPr id="0" name=""/>
        <dsp:cNvSpPr/>
      </dsp:nvSpPr>
      <dsp:spPr>
        <a:xfrm>
          <a:off x="4583447" y="1268590"/>
          <a:ext cx="2083385" cy="2916739"/>
        </a:xfrm>
        <a:prstGeom prst="rect">
          <a:avLst/>
        </a:prstGeom>
        <a:solidFill>
          <a:schemeClr val="accent5">
            <a:tint val="40000"/>
            <a:alpha val="90000"/>
            <a:hueOff val="-11944666"/>
            <a:satOff val="2667"/>
            <a:lumOff val="401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1944666"/>
              <a:satOff val="2667"/>
              <a:lumOff val="40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429" tIns="330200" rIns="162429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Improve dealership operations</a:t>
          </a:r>
        </a:p>
      </dsp:txBody>
      <dsp:txXfrm>
        <a:off x="4583447" y="2376951"/>
        <a:ext cx="2083385" cy="1750043"/>
      </dsp:txXfrm>
    </dsp:sp>
    <dsp:sp modelId="{5ECF2361-35FB-4657-8B18-9C98538D9BFD}">
      <dsp:nvSpPr>
        <dsp:cNvPr id="0" name=""/>
        <dsp:cNvSpPr/>
      </dsp:nvSpPr>
      <dsp:spPr>
        <a:xfrm>
          <a:off x="5187629" y="1560264"/>
          <a:ext cx="875021" cy="875021"/>
        </a:xfrm>
        <a:prstGeom prst="ellipse">
          <a:avLst/>
        </a:prstGeom>
        <a:gradFill rotWithShape="0">
          <a:gsLst>
            <a:gs pos="0">
              <a:schemeClr val="accent5">
                <a:hueOff val="-9721720"/>
                <a:satOff val="-661"/>
                <a:lumOff val="156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9721720"/>
                <a:satOff val="-661"/>
                <a:lumOff val="156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9721720"/>
                <a:satOff val="-661"/>
                <a:lumOff val="156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9721720"/>
              <a:satOff val="-661"/>
              <a:lumOff val="156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220" tIns="12700" rIns="68220" bIns="1270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3</a:t>
          </a:r>
        </a:p>
      </dsp:txBody>
      <dsp:txXfrm>
        <a:off x="5315773" y="1688408"/>
        <a:ext cx="618733" cy="618733"/>
      </dsp:txXfrm>
    </dsp:sp>
    <dsp:sp modelId="{ABEBE041-F736-4F3C-9DCB-110AB3563E34}">
      <dsp:nvSpPr>
        <dsp:cNvPr id="0" name=""/>
        <dsp:cNvSpPr/>
      </dsp:nvSpPr>
      <dsp:spPr>
        <a:xfrm>
          <a:off x="4583447" y="4185257"/>
          <a:ext cx="2083385" cy="72"/>
        </a:xfrm>
        <a:prstGeom prst="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549F97-EA0F-468D-92F8-B9E27D0B1AAD}">
      <dsp:nvSpPr>
        <dsp:cNvPr id="0" name=""/>
        <dsp:cNvSpPr/>
      </dsp:nvSpPr>
      <dsp:spPr>
        <a:xfrm>
          <a:off x="0" y="665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C4C7046-BCF1-407B-A90B-C71673DDB636}">
      <dsp:nvSpPr>
        <dsp:cNvPr id="0" name=""/>
        <dsp:cNvSpPr/>
      </dsp:nvSpPr>
      <dsp:spPr>
        <a:xfrm>
          <a:off x="0" y="665"/>
          <a:ext cx="6666833" cy="778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 </a:t>
          </a:r>
          <a:r>
            <a:rPr lang="en-US" sz="2100" b="1" kern="1200"/>
            <a:t>Machine Learning Model</a:t>
          </a:r>
          <a:r>
            <a:rPr lang="en-US" sz="2100" kern="1200"/>
            <a:t> is a system that learns from data to make predictions.</a:t>
          </a:r>
        </a:p>
      </dsp:txBody>
      <dsp:txXfrm>
        <a:off x="0" y="665"/>
        <a:ext cx="6666833" cy="778941"/>
      </dsp:txXfrm>
    </dsp:sp>
    <dsp:sp modelId="{92177B76-AD49-4228-B965-9AC07A414F03}">
      <dsp:nvSpPr>
        <dsp:cNvPr id="0" name=""/>
        <dsp:cNvSpPr/>
      </dsp:nvSpPr>
      <dsp:spPr>
        <a:xfrm>
          <a:off x="0" y="779606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1073936"/>
                <a:satOff val="-3082"/>
                <a:lumOff val="-493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073936"/>
                <a:satOff val="-3082"/>
                <a:lumOff val="-493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073936"/>
                <a:satOff val="-3082"/>
                <a:lumOff val="-493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1073936"/>
              <a:satOff val="-3082"/>
              <a:lumOff val="-493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F26230-FE8A-4ADC-A9AE-AA61A22D12EF}">
      <dsp:nvSpPr>
        <dsp:cNvPr id="0" name=""/>
        <dsp:cNvSpPr/>
      </dsp:nvSpPr>
      <dsp:spPr>
        <a:xfrm>
          <a:off x="0" y="779606"/>
          <a:ext cx="6666833" cy="778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It identifies patterns in historical data and applies them to new information.</a:t>
          </a:r>
        </a:p>
      </dsp:txBody>
      <dsp:txXfrm>
        <a:off x="0" y="779606"/>
        <a:ext cx="6666833" cy="778941"/>
      </dsp:txXfrm>
    </dsp:sp>
    <dsp:sp modelId="{62E0DAB5-6B22-4C8C-AF09-9A22A9468609}">
      <dsp:nvSpPr>
        <dsp:cNvPr id="0" name=""/>
        <dsp:cNvSpPr/>
      </dsp:nvSpPr>
      <dsp:spPr>
        <a:xfrm>
          <a:off x="0" y="1558548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2147871"/>
                <a:satOff val="-6164"/>
                <a:lumOff val="-987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147871"/>
                <a:satOff val="-6164"/>
                <a:lumOff val="-987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147871"/>
                <a:satOff val="-6164"/>
                <a:lumOff val="-987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3862E65-8DAF-4E75-BD7B-461130776C9C}">
      <dsp:nvSpPr>
        <dsp:cNvPr id="0" name=""/>
        <dsp:cNvSpPr/>
      </dsp:nvSpPr>
      <dsp:spPr>
        <a:xfrm>
          <a:off x="0" y="1558548"/>
          <a:ext cx="6666833" cy="778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model continuously improves through training and parameter tuning.</a:t>
          </a:r>
        </a:p>
      </dsp:txBody>
      <dsp:txXfrm>
        <a:off x="0" y="1558548"/>
        <a:ext cx="6666833" cy="778941"/>
      </dsp:txXfrm>
    </dsp:sp>
    <dsp:sp modelId="{C3E1CD2C-34BC-48E1-AF2C-3421E6435B94}">
      <dsp:nvSpPr>
        <dsp:cNvPr id="0" name=""/>
        <dsp:cNvSpPr/>
      </dsp:nvSpPr>
      <dsp:spPr>
        <a:xfrm>
          <a:off x="0" y="2337489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7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D8F51C4-17C1-4656-8393-33DCB5B0372A}">
      <dsp:nvSpPr>
        <dsp:cNvPr id="0" name=""/>
        <dsp:cNvSpPr/>
      </dsp:nvSpPr>
      <dsp:spPr>
        <a:xfrm>
          <a:off x="0" y="2337489"/>
          <a:ext cx="6666833" cy="778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b="1" kern="1200"/>
            <a:t>Types of Machine Learning Models Used</a:t>
          </a:r>
          <a:endParaRPr lang="en-US" sz="2100" kern="1200"/>
        </a:p>
      </dsp:txBody>
      <dsp:txXfrm>
        <a:off x="0" y="2337489"/>
        <a:ext cx="6666833" cy="778941"/>
      </dsp:txXfrm>
    </dsp:sp>
    <dsp:sp modelId="{3B849FBD-6685-4CFB-B441-5791E62AD03F}">
      <dsp:nvSpPr>
        <dsp:cNvPr id="0" name=""/>
        <dsp:cNvSpPr/>
      </dsp:nvSpPr>
      <dsp:spPr>
        <a:xfrm>
          <a:off x="0" y="3116430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4295743"/>
                <a:satOff val="-12329"/>
                <a:lumOff val="-1973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295743"/>
                <a:satOff val="-12329"/>
                <a:lumOff val="-1973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295743"/>
                <a:satOff val="-12329"/>
                <a:lumOff val="-1973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4295743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C9317F1-70A5-4360-A546-8C7F23DF5692}">
      <dsp:nvSpPr>
        <dsp:cNvPr id="0" name=""/>
        <dsp:cNvSpPr/>
      </dsp:nvSpPr>
      <dsp:spPr>
        <a:xfrm>
          <a:off x="0" y="3116430"/>
          <a:ext cx="6666833" cy="778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b="1" kern="1200"/>
            <a:t>XGBoost:</a:t>
          </a:r>
          <a:r>
            <a:rPr lang="en-CA" sz="2100" kern="1200"/>
            <a:t> High accuracy, efficient with large datasets, handles imbalanced data.</a:t>
          </a:r>
          <a:endParaRPr lang="en-US" sz="2100" kern="1200"/>
        </a:p>
      </dsp:txBody>
      <dsp:txXfrm>
        <a:off x="0" y="3116430"/>
        <a:ext cx="6666833" cy="778941"/>
      </dsp:txXfrm>
    </dsp:sp>
    <dsp:sp modelId="{39CF4792-7108-4C3B-A2F1-CCEBB624E0C0}">
      <dsp:nvSpPr>
        <dsp:cNvPr id="0" name=""/>
        <dsp:cNvSpPr/>
      </dsp:nvSpPr>
      <dsp:spPr>
        <a:xfrm>
          <a:off x="0" y="3895371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5369678"/>
                <a:satOff val="-15411"/>
                <a:lumOff val="-2467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5369678"/>
                <a:satOff val="-15411"/>
                <a:lumOff val="-2467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5369678"/>
                <a:satOff val="-15411"/>
                <a:lumOff val="-2467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5369678"/>
              <a:satOff val="-15411"/>
              <a:lumOff val="-2467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01A9672-ED95-4EFB-99E0-BB5ECF1D0CBF}">
      <dsp:nvSpPr>
        <dsp:cNvPr id="0" name=""/>
        <dsp:cNvSpPr/>
      </dsp:nvSpPr>
      <dsp:spPr>
        <a:xfrm>
          <a:off x="0" y="3895371"/>
          <a:ext cx="6666833" cy="778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b="1" kern="1200"/>
            <a:t>Random Forest:</a:t>
          </a:r>
          <a:r>
            <a:rPr lang="en-CA" sz="2100" kern="1200"/>
            <a:t> Uses multiple decision trees, robust to noise.</a:t>
          </a:r>
          <a:endParaRPr lang="en-US" sz="2100" kern="1200"/>
        </a:p>
      </dsp:txBody>
      <dsp:txXfrm>
        <a:off x="0" y="3895371"/>
        <a:ext cx="6666833" cy="778941"/>
      </dsp:txXfrm>
    </dsp:sp>
    <dsp:sp modelId="{640C791F-EFBF-42BA-B3E2-A26420B0D525}">
      <dsp:nvSpPr>
        <dsp:cNvPr id="0" name=""/>
        <dsp:cNvSpPr/>
      </dsp:nvSpPr>
      <dsp:spPr>
        <a:xfrm>
          <a:off x="0" y="4674313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3B4DCC0-A4C6-4542-B984-3BF4204D37C7}">
      <dsp:nvSpPr>
        <dsp:cNvPr id="0" name=""/>
        <dsp:cNvSpPr/>
      </dsp:nvSpPr>
      <dsp:spPr>
        <a:xfrm>
          <a:off x="0" y="4674313"/>
          <a:ext cx="6666833" cy="778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b="1" kern="1200"/>
            <a:t>Decision Tree:</a:t>
          </a:r>
          <a:r>
            <a:rPr lang="en-CA" sz="2100" kern="1200"/>
            <a:t> Simple and interpretable, useful for explaining decisions.</a:t>
          </a:r>
          <a:endParaRPr lang="en-US" sz="2100" kern="1200"/>
        </a:p>
      </dsp:txBody>
      <dsp:txXfrm>
        <a:off x="0" y="4674313"/>
        <a:ext cx="6666833" cy="7789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3AAE6-B098-3106-B7B9-7B391581E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FE4B2-4510-A1E1-2964-70C8885E98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9340F-95D7-26D5-338E-7E05A848E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1C671-0A56-45F1-A08F-430B6DC03307}" type="datetimeFigureOut">
              <a:rPr lang="en-CA" smtClean="0"/>
              <a:t>2025-03-11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6237C-2CA4-7468-6C49-27F20294B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D62A2-AA2D-5FE0-8A19-303A9D26D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B21EE-5A62-499D-91FA-6FAE1BE8C4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33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B6558-AE2A-B3E7-2D9E-770BFCC57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46A865-ED64-D082-4029-9D10BAE18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2E5B6-05C1-8D46-4617-16E5AC4C8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1C671-0A56-45F1-A08F-430B6DC03307}" type="datetimeFigureOut">
              <a:rPr lang="en-CA" smtClean="0"/>
              <a:t>2025-03-11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A9663-7D20-A0F0-62AD-BA9343079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96276-4CFF-000E-B443-9F955D82F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B21EE-5A62-499D-91FA-6FAE1BE8C4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5032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F5E5DF-DB00-BAB3-0FD2-30BEF31188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1F6286-B32D-84B8-36C9-08540F970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2BB2A-F475-2097-C076-B3F9ED1C5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1C671-0A56-45F1-A08F-430B6DC03307}" type="datetimeFigureOut">
              <a:rPr lang="en-CA" smtClean="0"/>
              <a:t>2025-03-11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69581-2243-61B7-0CBC-5DFD42227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7B42F-C9E5-1AC7-A9F2-F0E1A9512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B21EE-5A62-499D-91FA-6FAE1BE8C4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5077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D7A9C-4424-20F0-DDEC-CD4617C88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B17F0-151C-2457-9CFD-920BF016F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BAC1A-A84B-43C4-FB62-FB660EACA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1C671-0A56-45F1-A08F-430B6DC03307}" type="datetimeFigureOut">
              <a:rPr lang="en-CA" smtClean="0"/>
              <a:t>2025-03-11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AB004-3F8E-1060-28AF-FB9FAEE69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23769-9864-D5FB-0818-91EB836EC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B21EE-5A62-499D-91FA-6FAE1BE8C4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3628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B670A-2A50-A5F0-E23A-87DBDC8B7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9B4E3-7997-49FC-F9AD-CC842703A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FCB00-74DB-A7C8-995B-B6DE6380C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1C671-0A56-45F1-A08F-430B6DC03307}" type="datetimeFigureOut">
              <a:rPr lang="en-CA" smtClean="0"/>
              <a:t>2025-03-11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A4F16-31A4-274B-5E0F-F8E44EF2A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0A831-B976-965F-FB87-466C9ED79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B21EE-5A62-499D-91FA-6FAE1BE8C4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6630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EEB67-6830-A9B4-CFAB-7CEB742AE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84C92-2AFF-98F4-192D-EA6E852B2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BCAE9B-4E95-9282-F5AE-307A97F2F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688E9-5F6F-8C59-96EF-EAA7F7211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1C671-0A56-45F1-A08F-430B6DC03307}" type="datetimeFigureOut">
              <a:rPr lang="en-CA" smtClean="0"/>
              <a:t>2025-03-11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E4C69E-908B-8010-48D8-B29E68DCE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05AF4-23E9-0B1C-A050-979309B93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B21EE-5A62-499D-91FA-6FAE1BE8C4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5023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C275A-DB27-CFC1-6775-4E03788C9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BCD09-9F55-707D-9726-9C59F9598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144FAD-28D9-A1B7-8ADC-AB69FB40E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D26BE1-556A-EE72-5E9B-741356C4E3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CFE06C-0CBB-604F-52B2-391F84DBA8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6E8F45-76F9-1D36-4BD9-00F0FE0C1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1C671-0A56-45F1-A08F-430B6DC03307}" type="datetimeFigureOut">
              <a:rPr lang="en-CA" smtClean="0"/>
              <a:t>2025-03-11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2FFC99-9BF6-4679-4A2F-4032FEF2B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76FD01-627B-0525-3B0B-FF3D3A54B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B21EE-5A62-499D-91FA-6FAE1BE8C4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17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64E62-674C-2B56-4370-4F57F60F6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D779E4-958C-7972-EBD9-2FDA4CCE8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1C671-0A56-45F1-A08F-430B6DC03307}" type="datetimeFigureOut">
              <a:rPr lang="en-CA" smtClean="0"/>
              <a:t>2025-03-11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6983B2-FD18-EA00-DF62-D9582334E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04B71D-8F83-FD8F-4382-9D700B8C1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B21EE-5A62-499D-91FA-6FAE1BE8C4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2580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7E6026-780F-FDF4-A916-1A9216516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1C671-0A56-45F1-A08F-430B6DC03307}" type="datetimeFigureOut">
              <a:rPr lang="en-CA" smtClean="0"/>
              <a:t>2025-03-11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F89E3-E94B-7D81-6B91-8D756E70E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E695B-9E43-8440-A1B0-81254EFAF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B21EE-5A62-499D-91FA-6FAE1BE8C4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0189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B0610-0153-3C4A-8713-7CB72EDBC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3F6C5-9746-FC61-8132-B6F195F28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255E32-E022-ECFF-C4C0-75772FEFA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D25ECE-928E-AB0E-B106-46C2A077B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1C671-0A56-45F1-A08F-430B6DC03307}" type="datetimeFigureOut">
              <a:rPr lang="en-CA" smtClean="0"/>
              <a:t>2025-03-11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EBABB-84EE-703C-07F7-39C2C01BF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DD9DC-3E58-5079-EEF3-55E9EB581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B21EE-5A62-499D-91FA-6FAE1BE8C4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5938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526EC-FA44-DFA5-513D-82537CA5D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C4E399-7AE0-9335-4BA8-C56249020F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6AF28C-1D68-C60B-2058-050F768D2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7E4935-6C28-8E6F-F615-A3FC7C3EA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1C671-0A56-45F1-A08F-430B6DC03307}" type="datetimeFigureOut">
              <a:rPr lang="en-CA" smtClean="0"/>
              <a:t>2025-03-11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6A2B4-4DEE-9EC1-19E8-2B7B33141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E8ADD3-BCDF-438C-0571-803B27725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B21EE-5A62-499D-91FA-6FAE1BE8C4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9768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8C2FBE-6825-7AEE-5C5D-BCBC5B9E3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C0FE7-22D4-1D05-46B4-0480E997C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B0979-0AE9-C681-CCE0-635506F8A5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D1C671-0A56-45F1-A08F-430B6DC03307}" type="datetimeFigureOut">
              <a:rPr lang="en-CA" smtClean="0"/>
              <a:t>2025-03-11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2168B-3A0B-9636-EA48-545D9F5588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A1E99-4A95-FAFE-F80F-0A1D240A6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0B21EE-5A62-499D-91FA-6FAE1BE8C4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5340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486B2F-EFF4-1A11-D8C3-9EC44A28B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659" y="146205"/>
            <a:ext cx="6349899" cy="30980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Project: Go Auto Vehicle Transmission Classifier</a:t>
            </a:r>
            <a:br>
              <a:rPr lang="en-US" sz="2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Driving Insights: Predictive Modeling for vehicle sales optimization</a:t>
            </a:r>
            <a:br>
              <a:rPr lang="en-US" sz="2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Course: CMPT 3830 - Machine Learning Work Integrated Learning-1</a:t>
            </a:r>
            <a:b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28B607-9425-E571-5D4B-59AA8AE98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0114" y="5196464"/>
            <a:ext cx="4393278" cy="12444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3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Sukhvir kaur </a:t>
            </a:r>
          </a:p>
          <a:p>
            <a:r>
              <a:rPr lang="en-US" sz="13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Waryam</a:t>
            </a:r>
            <a:r>
              <a:rPr lang="en-US" sz="13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Kaur </a:t>
            </a:r>
          </a:p>
          <a:p>
            <a:r>
              <a:rPr lang="en-US" sz="13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Michaela Goud </a:t>
            </a:r>
          </a:p>
          <a:p>
            <a:r>
              <a:rPr lang="en-US" sz="13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Manjot kaur 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Image result for go auto">
            <a:extLst>
              <a:ext uri="{FF2B5EF4-FFF2-40B4-BE49-F238E27FC236}">
                <a16:creationId xmlns:a16="http://schemas.microsoft.com/office/drawing/2014/main" id="{66FE04E8-B5AE-3EBB-99A4-D08086F7C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0559" y="2768793"/>
            <a:ext cx="3737164" cy="1334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710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4E65F23-789E-4CB9-B34F-46A85E25D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CA207F7-3B67-4EA2-8EC5-1260B55A07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D4CC450-51C3-4A41-B2B1-68A15D57C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62506D-F8E8-4C55-B160-D4FE89850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6004793-0083-43B9-81A2-20F71D2C7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3D192AA-AFCB-470F-B66A-18815C352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079B0CF-0B4C-42A9-9769-3AC0A34FA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6DAD2B7-FF85-863C-684E-9C13D8127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5260992" cy="2096756"/>
          </a:xfrm>
          <a:noFill/>
        </p:spPr>
        <p:txBody>
          <a:bodyPr anchor="t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Tested Random Forest</a:t>
            </a:r>
            <a:endParaRPr lang="en-CA" sz="4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3EE96-9C68-642A-66EC-B20F662D0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6" y="630936"/>
            <a:ext cx="5064191" cy="2096769"/>
          </a:xfrm>
          <a:noFill/>
        </p:spPr>
        <p:txBody>
          <a:bodyPr anchor="t">
            <a:normAutofit/>
          </a:bodyPr>
          <a:lstStyle/>
          <a:p>
            <a:r>
              <a:rPr lang="en-CA" sz="1700">
                <a:solidFill>
                  <a:schemeClr val="bg1"/>
                </a:solidFill>
              </a:rPr>
              <a:t> </a:t>
            </a:r>
            <a:r>
              <a:rPr lang="en-CA" sz="1700" b="1">
                <a:solidFill>
                  <a:schemeClr val="bg1"/>
                </a:solidFill>
              </a:rPr>
              <a:t>Ensemble Model: Uses Multiple Decision Trees</a:t>
            </a:r>
          </a:p>
          <a:p>
            <a:r>
              <a:rPr lang="en-CA" sz="1700">
                <a:solidFill>
                  <a:schemeClr val="bg1"/>
                </a:solidFill>
              </a:rPr>
              <a:t> </a:t>
            </a:r>
            <a:r>
              <a:rPr lang="en-CA" sz="1700" b="1">
                <a:solidFill>
                  <a:schemeClr val="bg1"/>
                </a:solidFill>
              </a:rPr>
              <a:t>Reduces Overfitting, Handles Missing Data Well</a:t>
            </a:r>
          </a:p>
          <a:p>
            <a:r>
              <a:rPr lang="en-CA" sz="1700">
                <a:solidFill>
                  <a:schemeClr val="bg1"/>
                </a:solidFill>
              </a:rPr>
              <a:t> </a:t>
            </a:r>
            <a:r>
              <a:rPr lang="en-CA" sz="1700" b="1">
                <a:solidFill>
                  <a:schemeClr val="bg1"/>
                </a:solidFill>
              </a:rPr>
              <a:t>Good Generalization But Computationally Expensive</a:t>
            </a:r>
            <a:endParaRPr lang="en-CA" sz="17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CA" sz="1700" b="1">
                <a:solidFill>
                  <a:schemeClr val="bg1"/>
                </a:solidFill>
              </a:rPr>
              <a:t>Code Snippet: Training Random Forest</a:t>
            </a:r>
            <a:endParaRPr lang="en-CA" sz="1700">
              <a:solidFill>
                <a:schemeClr val="bg1"/>
              </a:solidFill>
            </a:endParaRPr>
          </a:p>
          <a:p>
            <a:endParaRPr lang="en-CA" sz="170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 descr="A close-up of a computer code&#10;&#10;AI-generated content may be incorrect.">
            <a:extLst>
              <a:ext uri="{FF2B5EF4-FFF2-40B4-BE49-F238E27FC236}">
                <a16:creationId xmlns:a16="http://schemas.microsoft.com/office/drawing/2014/main" id="{50E0A6E1-FBC6-4EC0-0AB9-C35F95501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59" y="3244474"/>
            <a:ext cx="10843065" cy="2548120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4043ADFC-DC2E-40D2-954D-4A13B908D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5716" y="3029889"/>
            <a:ext cx="304800" cy="429768"/>
            <a:chOff x="215328" y="-46937"/>
            <a:chExt cx="304800" cy="2773841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975E7D3-10F5-4E53-902F-9E79C98C2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DC51AAB-5A3B-4730-B8AC-46C96AC0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3A6F2D9-1476-4E35-988D-D4CCB15C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E17F678-D5C6-49BF-933D-1E65F69B3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7581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F7634B-8899-E6B9-BD41-60BAC9A30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4" cy="1323439"/>
          </a:xfrm>
        </p:spPr>
        <p:txBody>
          <a:bodyPr anchor="t">
            <a:normAutofit/>
          </a:bodyPr>
          <a:lstStyle/>
          <a:p>
            <a:r>
              <a:rPr lang="en-CA" sz="3700" b="1">
                <a:solidFill>
                  <a:schemeClr val="bg1"/>
                </a:solidFill>
              </a:rPr>
              <a:t>Model Performance &amp; Results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D8C5533-EA0B-F7DA-BBCF-71D51A5DC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146400"/>
            <a:ext cx="4811871" cy="24543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900" dirty="0">
                <a:solidFill>
                  <a:schemeClr val="bg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XG Boost was chosen as the final model because: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bg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had the highest accuracy (99.5%).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bg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performed well on both Precision and Recall, reducing false positives and false negatives.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bg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handled imbalanced data better compared to the other models.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bg1">
                    <a:alpha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provided robust predictions with lower overfitting compared to Decision Tree.</a:t>
            </a:r>
            <a:endParaRPr lang="en-CA" sz="1900" dirty="0">
              <a:solidFill>
                <a:schemeClr val="bg1">
                  <a:alpha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44E3F87-3D58-4B03-86B2-15A5C5B9C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4D09509-F6FC-47A6-B196-CCCFD8E83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BA5B9D66-192D-4F12-964D-2B23A1D27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C9C14E68-C469-4A71-AF08-169DB545FC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2C18990-7F62-45E8-B68F-47E95E481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C206BB2-3759-4DF0-9932-7445B6367A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81FA6FA-3CB6-4F57-8871-82DDE5BE8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77018CB-1378-C36A-E201-2D2FE682E5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146276"/>
              </p:ext>
            </p:extLst>
          </p:nvPr>
        </p:nvGraphicFramePr>
        <p:xfrm>
          <a:off x="6541932" y="2036949"/>
          <a:ext cx="4369115" cy="1691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395">
                  <a:extLst>
                    <a:ext uri="{9D8B030D-6E8A-4147-A177-3AD203B41FA5}">
                      <a16:colId xmlns:a16="http://schemas.microsoft.com/office/drawing/2014/main" val="1520059424"/>
                    </a:ext>
                  </a:extLst>
                </a:gridCol>
                <a:gridCol w="983300">
                  <a:extLst>
                    <a:ext uri="{9D8B030D-6E8A-4147-A177-3AD203B41FA5}">
                      <a16:colId xmlns:a16="http://schemas.microsoft.com/office/drawing/2014/main" val="2033035438"/>
                    </a:ext>
                  </a:extLst>
                </a:gridCol>
                <a:gridCol w="694679">
                  <a:extLst>
                    <a:ext uri="{9D8B030D-6E8A-4147-A177-3AD203B41FA5}">
                      <a16:colId xmlns:a16="http://schemas.microsoft.com/office/drawing/2014/main" val="3585341026"/>
                    </a:ext>
                  </a:extLst>
                </a:gridCol>
                <a:gridCol w="983300">
                  <a:extLst>
                    <a:ext uri="{9D8B030D-6E8A-4147-A177-3AD203B41FA5}">
                      <a16:colId xmlns:a16="http://schemas.microsoft.com/office/drawing/2014/main" val="4004893769"/>
                    </a:ext>
                  </a:extLst>
                </a:gridCol>
                <a:gridCol w="744441">
                  <a:extLst>
                    <a:ext uri="{9D8B030D-6E8A-4147-A177-3AD203B41FA5}">
                      <a16:colId xmlns:a16="http://schemas.microsoft.com/office/drawing/2014/main" val="2797763675"/>
                    </a:ext>
                  </a:extLst>
                </a:gridCol>
              </a:tblGrid>
              <a:tr h="315293">
                <a:tc>
                  <a:txBody>
                    <a:bodyPr/>
                    <a:lstStyle/>
                    <a:p>
                      <a:r>
                        <a:rPr lang="en-CA" sz="1400"/>
                        <a:t>Model</a:t>
                      </a:r>
                    </a:p>
                  </a:txBody>
                  <a:tcPr marL="71657" marR="71657" marT="35829" marB="35829"/>
                </a:tc>
                <a:tc>
                  <a:txBody>
                    <a:bodyPr/>
                    <a:lstStyle/>
                    <a:p>
                      <a:r>
                        <a:rPr lang="en-CA" sz="1400"/>
                        <a:t>Accuracy</a:t>
                      </a:r>
                    </a:p>
                  </a:txBody>
                  <a:tcPr marL="71657" marR="71657" marT="35829" marB="35829"/>
                </a:tc>
                <a:tc>
                  <a:txBody>
                    <a:bodyPr/>
                    <a:lstStyle/>
                    <a:p>
                      <a:r>
                        <a:rPr lang="en-CA" sz="1400"/>
                        <a:t>F1</a:t>
                      </a:r>
                    </a:p>
                  </a:txBody>
                  <a:tcPr marL="71657" marR="71657" marT="35829" marB="35829"/>
                </a:tc>
                <a:tc>
                  <a:txBody>
                    <a:bodyPr/>
                    <a:lstStyle/>
                    <a:p>
                      <a:r>
                        <a:rPr lang="en-CA" sz="1400"/>
                        <a:t>Precision</a:t>
                      </a:r>
                    </a:p>
                  </a:txBody>
                  <a:tcPr marL="71657" marR="71657" marT="35829" marB="35829"/>
                </a:tc>
                <a:tc>
                  <a:txBody>
                    <a:bodyPr/>
                    <a:lstStyle/>
                    <a:p>
                      <a:r>
                        <a:rPr lang="en-CA" sz="1400"/>
                        <a:t>Recall</a:t>
                      </a:r>
                    </a:p>
                  </a:txBody>
                  <a:tcPr marL="71657" marR="71657" marT="35829" marB="35829"/>
                </a:tc>
                <a:extLst>
                  <a:ext uri="{0D108BD9-81ED-4DB2-BD59-A6C34878D82A}">
                    <a16:rowId xmlns:a16="http://schemas.microsoft.com/office/drawing/2014/main" val="904412244"/>
                  </a:ext>
                </a:extLst>
              </a:tr>
              <a:tr h="315293">
                <a:tc>
                  <a:txBody>
                    <a:bodyPr/>
                    <a:lstStyle/>
                    <a:p>
                      <a:r>
                        <a:rPr lang="en-CA" sz="1400"/>
                        <a:t>XGBoost</a:t>
                      </a:r>
                    </a:p>
                  </a:txBody>
                  <a:tcPr marL="71657" marR="71657" marT="35829" marB="35829"/>
                </a:tc>
                <a:tc>
                  <a:txBody>
                    <a:bodyPr/>
                    <a:lstStyle/>
                    <a:p>
                      <a:r>
                        <a:rPr lang="en-CA" sz="1400"/>
                        <a:t>99.5%</a:t>
                      </a:r>
                    </a:p>
                  </a:txBody>
                  <a:tcPr marL="71657" marR="71657" marT="35829" marB="35829"/>
                </a:tc>
                <a:tc>
                  <a:txBody>
                    <a:bodyPr/>
                    <a:lstStyle/>
                    <a:p>
                      <a:r>
                        <a:rPr lang="en-CA" sz="1400"/>
                        <a:t>0.995</a:t>
                      </a:r>
                    </a:p>
                  </a:txBody>
                  <a:tcPr marL="71657" marR="71657" marT="35829" marB="35829"/>
                </a:tc>
                <a:tc>
                  <a:txBody>
                    <a:bodyPr/>
                    <a:lstStyle/>
                    <a:p>
                      <a:r>
                        <a:rPr lang="en-CA" sz="1400"/>
                        <a:t>0.99</a:t>
                      </a:r>
                    </a:p>
                  </a:txBody>
                  <a:tcPr marL="71657" marR="71657" marT="35829" marB="35829"/>
                </a:tc>
                <a:tc>
                  <a:txBody>
                    <a:bodyPr/>
                    <a:lstStyle/>
                    <a:p>
                      <a:r>
                        <a:rPr lang="en-CA" sz="1400"/>
                        <a:t>0.99</a:t>
                      </a:r>
                    </a:p>
                  </a:txBody>
                  <a:tcPr marL="71657" marR="71657" marT="35829" marB="35829"/>
                </a:tc>
                <a:extLst>
                  <a:ext uri="{0D108BD9-81ED-4DB2-BD59-A6C34878D82A}">
                    <a16:rowId xmlns:a16="http://schemas.microsoft.com/office/drawing/2014/main" val="2343991558"/>
                  </a:ext>
                </a:extLst>
              </a:tr>
              <a:tr h="530265">
                <a:tc>
                  <a:txBody>
                    <a:bodyPr/>
                    <a:lstStyle/>
                    <a:p>
                      <a:r>
                        <a:rPr lang="en-CA" sz="1400"/>
                        <a:t>Random Forest</a:t>
                      </a:r>
                    </a:p>
                  </a:txBody>
                  <a:tcPr marL="71657" marR="71657" marT="35829" marB="35829"/>
                </a:tc>
                <a:tc>
                  <a:txBody>
                    <a:bodyPr/>
                    <a:lstStyle/>
                    <a:p>
                      <a:r>
                        <a:rPr lang="en-CA" sz="1400"/>
                        <a:t>99.1%</a:t>
                      </a:r>
                    </a:p>
                  </a:txBody>
                  <a:tcPr marL="71657" marR="71657" marT="35829" marB="35829"/>
                </a:tc>
                <a:tc>
                  <a:txBody>
                    <a:bodyPr/>
                    <a:lstStyle/>
                    <a:p>
                      <a:r>
                        <a:rPr lang="en-CA" sz="1400"/>
                        <a:t>0.991</a:t>
                      </a:r>
                    </a:p>
                  </a:txBody>
                  <a:tcPr marL="71657" marR="71657" marT="35829" marB="35829"/>
                </a:tc>
                <a:tc>
                  <a:txBody>
                    <a:bodyPr/>
                    <a:lstStyle/>
                    <a:p>
                      <a:r>
                        <a:rPr lang="en-CA" sz="1400"/>
                        <a:t>0.98</a:t>
                      </a:r>
                    </a:p>
                  </a:txBody>
                  <a:tcPr marL="71657" marR="71657" marT="35829" marB="35829"/>
                </a:tc>
                <a:tc>
                  <a:txBody>
                    <a:bodyPr/>
                    <a:lstStyle/>
                    <a:p>
                      <a:r>
                        <a:rPr lang="en-CA" sz="1400"/>
                        <a:t>0.99</a:t>
                      </a:r>
                    </a:p>
                  </a:txBody>
                  <a:tcPr marL="71657" marR="71657" marT="35829" marB="35829"/>
                </a:tc>
                <a:extLst>
                  <a:ext uri="{0D108BD9-81ED-4DB2-BD59-A6C34878D82A}">
                    <a16:rowId xmlns:a16="http://schemas.microsoft.com/office/drawing/2014/main" val="3302733883"/>
                  </a:ext>
                </a:extLst>
              </a:tr>
              <a:tr h="530265">
                <a:tc>
                  <a:txBody>
                    <a:bodyPr/>
                    <a:lstStyle/>
                    <a:p>
                      <a:r>
                        <a:rPr lang="en-CA" sz="1400"/>
                        <a:t>Decision Tree</a:t>
                      </a:r>
                    </a:p>
                  </a:txBody>
                  <a:tcPr marL="71657" marR="71657" marT="35829" marB="35829"/>
                </a:tc>
                <a:tc>
                  <a:txBody>
                    <a:bodyPr/>
                    <a:lstStyle/>
                    <a:p>
                      <a:r>
                        <a:rPr lang="en-CA" sz="1400"/>
                        <a:t>98.7%</a:t>
                      </a:r>
                    </a:p>
                  </a:txBody>
                  <a:tcPr marL="71657" marR="71657" marT="35829" marB="35829"/>
                </a:tc>
                <a:tc>
                  <a:txBody>
                    <a:bodyPr/>
                    <a:lstStyle/>
                    <a:p>
                      <a:r>
                        <a:rPr lang="en-CA" sz="1400"/>
                        <a:t>0.987</a:t>
                      </a:r>
                    </a:p>
                  </a:txBody>
                  <a:tcPr marL="71657" marR="71657" marT="35829" marB="35829"/>
                </a:tc>
                <a:tc>
                  <a:txBody>
                    <a:bodyPr/>
                    <a:lstStyle/>
                    <a:p>
                      <a:r>
                        <a:rPr lang="en-CA" sz="1400"/>
                        <a:t>0.97</a:t>
                      </a:r>
                    </a:p>
                  </a:txBody>
                  <a:tcPr marL="71657" marR="71657" marT="35829" marB="35829"/>
                </a:tc>
                <a:tc>
                  <a:txBody>
                    <a:bodyPr/>
                    <a:lstStyle/>
                    <a:p>
                      <a:r>
                        <a:rPr lang="en-CA" sz="1400"/>
                        <a:t>0.98</a:t>
                      </a:r>
                    </a:p>
                  </a:txBody>
                  <a:tcPr marL="71657" marR="71657" marT="35829" marB="35829"/>
                </a:tc>
                <a:extLst>
                  <a:ext uri="{0D108BD9-81ED-4DB2-BD59-A6C34878D82A}">
                    <a16:rowId xmlns:a16="http://schemas.microsoft.com/office/drawing/2014/main" val="2934061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5385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6150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CA1439-D22F-E31D-B9F6-ED9B9B12C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800" y="448721"/>
            <a:ext cx="4713997" cy="122565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200" b="1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Model Performance Trend Comparison</a:t>
            </a:r>
            <a:br>
              <a:rPr lang="en-US" sz="2700" b="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7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146" name="Picture 2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F87E3FC2-281C-FA24-67DB-4918A34F20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7053" y="1674371"/>
            <a:ext cx="5666547" cy="419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153" name="Straight Connector 6152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527800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F43B13B-9C84-51BD-10AD-E240390A5E69}"/>
              </a:ext>
            </a:extLst>
          </p:cNvPr>
          <p:cNvSpPr txBox="1"/>
          <p:nvPr/>
        </p:nvSpPr>
        <p:spPr>
          <a:xfrm>
            <a:off x="6494377" y="1904859"/>
            <a:ext cx="5279189" cy="3647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Comparison of Accuracy, Precision, Recall, and F1-score</a:t>
            </a:r>
            <a:endParaRPr lang="en-US" sz="20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XG Boost consistently outperformed other models across all key metrics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Random Forest performed well but had slightly lower precision compared to XG Boost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Decision Tree, while interpretable, had the lowest performance due to overfitting</a:t>
            </a:r>
          </a:p>
        </p:txBody>
      </p:sp>
      <p:cxnSp>
        <p:nvCxnSpPr>
          <p:cNvPr id="6155" name="Straight Connector 6154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527800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utoShape 4" descr="Uploaded image">
            <a:extLst>
              <a:ext uri="{FF2B5EF4-FFF2-40B4-BE49-F238E27FC236}">
                <a16:creationId xmlns:a16="http://schemas.microsoft.com/office/drawing/2014/main" id="{2754AFB4-9097-F8FB-C959-B91F0582AE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8743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7174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77D9E0-B45F-A3BF-7C5F-B78734D77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800" y="448721"/>
            <a:ext cx="4713997" cy="12256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7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Correlation between Accuracy and Precision</a:t>
            </a:r>
            <a:br>
              <a:rPr lang="en-US" sz="2700" b="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7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FAC06DB-461B-477C-A7B0-418E468D305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5476" y="1301931"/>
            <a:ext cx="5666547" cy="4405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77" name="Straight Connector 7176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527800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A805EAD-D6EE-F0D1-1007-9BFEF305A1C6}"/>
              </a:ext>
            </a:extLst>
          </p:cNvPr>
          <p:cNvSpPr txBox="1"/>
          <p:nvPr/>
        </p:nvSpPr>
        <p:spPr>
          <a:xfrm>
            <a:off x="6357498" y="1940660"/>
            <a:ext cx="5054600" cy="3647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Understanding Correlation in Model Performance</a:t>
            </a:r>
            <a:endParaRPr lang="en-US" sz="20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This scatter plot shows how accuracy and precision are related for different models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XGBoost</a:t>
            </a:r>
            <a:r>
              <a:rPr lang="en-US" sz="2000" dirty="0">
                <a:solidFill>
                  <a:schemeClr val="bg1"/>
                </a:solidFill>
              </a:rPr>
              <a:t> maintains both high accuracy and precision, making it a well-balanced model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Decision Tree shows more variability, suggesting lower consistency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Random Forest performs well but slightly lower than </a:t>
            </a:r>
            <a:r>
              <a:rPr lang="en-US" sz="2000" dirty="0" err="1">
                <a:solidFill>
                  <a:schemeClr val="bg1"/>
                </a:solidFill>
              </a:rPr>
              <a:t>XGBoost</a:t>
            </a:r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7179" name="Straight Connector 7178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527800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345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CB0874-88B8-43D3-B0B6-C32F790F7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FD067A-52BE-40EE-B7CA-391830B9A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2561771"/>
            <a:chOff x="0" y="0"/>
            <a:chExt cx="12192000" cy="2561771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CDA7855-806B-4A02-9C19-24872E4D8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2561771"/>
            </a:xfrm>
            <a:custGeom>
              <a:avLst/>
              <a:gdLst>
                <a:gd name="connsiteX0" fmla="*/ 0 w 12192000"/>
                <a:gd name="connsiteY0" fmla="*/ 0 h 2561771"/>
                <a:gd name="connsiteX1" fmla="*/ 12192000 w 12192000"/>
                <a:gd name="connsiteY1" fmla="*/ 0 h 2561771"/>
                <a:gd name="connsiteX2" fmla="*/ 12192000 w 12192000"/>
                <a:gd name="connsiteY2" fmla="*/ 2359863 h 2561771"/>
                <a:gd name="connsiteX3" fmla="*/ 6364514 w 12192000"/>
                <a:gd name="connsiteY3" fmla="*/ 2561771 h 2561771"/>
                <a:gd name="connsiteX4" fmla="*/ 1981200 w 12192000"/>
                <a:gd name="connsiteY4" fmla="*/ 2278742 h 2561771"/>
                <a:gd name="connsiteX5" fmla="*/ 0 w 12192000"/>
                <a:gd name="connsiteY5" fmla="*/ 2343277 h 256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2561771">
                  <a:moveTo>
                    <a:pt x="0" y="0"/>
                  </a:moveTo>
                  <a:lnTo>
                    <a:pt x="12192000" y="0"/>
                  </a:lnTo>
                  <a:lnTo>
                    <a:pt x="12192000" y="2359863"/>
                  </a:lnTo>
                  <a:lnTo>
                    <a:pt x="6364514" y="2561771"/>
                  </a:lnTo>
                  <a:lnTo>
                    <a:pt x="1981200" y="2278742"/>
                  </a:lnTo>
                  <a:lnTo>
                    <a:pt x="0" y="2343277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AFE70DE-5BEC-4E54-98D2-48C13E149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2561771"/>
            </a:xfrm>
            <a:custGeom>
              <a:avLst/>
              <a:gdLst>
                <a:gd name="connsiteX0" fmla="*/ 0 w 12192000"/>
                <a:gd name="connsiteY0" fmla="*/ 0 h 2561771"/>
                <a:gd name="connsiteX1" fmla="*/ 12192000 w 12192000"/>
                <a:gd name="connsiteY1" fmla="*/ 0 h 2561771"/>
                <a:gd name="connsiteX2" fmla="*/ 12192000 w 12192000"/>
                <a:gd name="connsiteY2" fmla="*/ 2359863 h 2561771"/>
                <a:gd name="connsiteX3" fmla="*/ 6364514 w 12192000"/>
                <a:gd name="connsiteY3" fmla="*/ 2561771 h 2561771"/>
                <a:gd name="connsiteX4" fmla="*/ 1981200 w 12192000"/>
                <a:gd name="connsiteY4" fmla="*/ 2278742 h 2561771"/>
                <a:gd name="connsiteX5" fmla="*/ 0 w 12192000"/>
                <a:gd name="connsiteY5" fmla="*/ 2343277 h 256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2561771">
                  <a:moveTo>
                    <a:pt x="0" y="0"/>
                  </a:moveTo>
                  <a:lnTo>
                    <a:pt x="12192000" y="0"/>
                  </a:lnTo>
                  <a:lnTo>
                    <a:pt x="12192000" y="2359863"/>
                  </a:lnTo>
                  <a:lnTo>
                    <a:pt x="6364514" y="2561771"/>
                  </a:lnTo>
                  <a:lnTo>
                    <a:pt x="1981200" y="2278742"/>
                  </a:lnTo>
                  <a:lnTo>
                    <a:pt x="0" y="2343277"/>
                  </a:lnTo>
                  <a:close/>
                </a:path>
              </a:pathLst>
            </a:custGeom>
            <a:solidFill>
              <a:schemeClr val="bg1">
                <a:alpha val="8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8FA4B39-63B2-C331-603E-B9484116C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15" y="1040400"/>
            <a:ext cx="7866060" cy="707886"/>
          </a:xfrm>
        </p:spPr>
        <p:txBody>
          <a:bodyPr anchor="b">
            <a:normAutofit/>
          </a:bodyPr>
          <a:lstStyle/>
          <a:p>
            <a:r>
              <a:rPr lang="en-CA" sz="4000" dirty="0"/>
              <a:t>Conclusion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15B8CC4-8CCE-428F-AE7E-28D178984C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0" y="2027156"/>
            <a:ext cx="12192000" cy="757168"/>
            <a:chOff x="0" y="2959818"/>
            <a:chExt cx="12192000" cy="75716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6359FA2-E374-4073-8269-E10D2AE74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A1F0E66-9B5E-4980-8AEC-B4D144B48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526C4-D870-5F69-72DF-76A21890E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2914" y="3070719"/>
            <a:ext cx="7866061" cy="293796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The machine learning model effectively classifies </a:t>
            </a:r>
            <a:r>
              <a:rPr lang="en-US" sz="1700" b="1" dirty="0">
                <a:solidFill>
                  <a:schemeClr val="tx1">
                    <a:alpha val="80000"/>
                  </a:schemeClr>
                </a:solidFill>
              </a:rPr>
              <a:t>automatic vs. manual transmission</a:t>
            </a: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 vehicles with high precision.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 err="1">
                <a:solidFill>
                  <a:schemeClr val="tx1">
                    <a:alpha val="80000"/>
                  </a:schemeClr>
                </a:solidFill>
              </a:rPr>
              <a:t>XGBoost</a:t>
            </a:r>
            <a:r>
              <a:rPr lang="en-US" sz="1700" b="1" dirty="0">
                <a:solidFill>
                  <a:schemeClr val="tx1">
                    <a:alpha val="80000"/>
                  </a:schemeClr>
                </a:solidFill>
              </a:rPr>
              <a:t> performed the best</a:t>
            </a: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, making it the optimal model for deployment due to its accuracy and ability to handle imbalanced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The insights gained from this model will help </a:t>
            </a:r>
            <a:r>
              <a:rPr lang="en-US" sz="1700" b="1" dirty="0">
                <a:solidFill>
                  <a:schemeClr val="tx1">
                    <a:alpha val="80000"/>
                  </a:schemeClr>
                </a:solidFill>
              </a:rPr>
              <a:t>Go Auto optimize its sales, pricing, and marketing strategies</a:t>
            </a: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chemeClr val="tx1">
                    <a:alpha val="80000"/>
                  </a:schemeClr>
                </a:solidFill>
              </a:rPr>
              <a:t>Future improvements</a:t>
            </a: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 include integrating more features like </a:t>
            </a:r>
            <a:r>
              <a:rPr lang="en-US" sz="1700" b="1" dirty="0">
                <a:solidFill>
                  <a:schemeClr val="tx1">
                    <a:alpha val="80000"/>
                  </a:schemeClr>
                </a:solidFill>
              </a:rPr>
              <a:t>drivetrain type, fuel efficiency, and real-time deployment</a:t>
            </a: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This project demonstrates the value of machine learning in </a:t>
            </a:r>
            <a:r>
              <a:rPr lang="en-US" sz="1700" b="1" dirty="0">
                <a:solidFill>
                  <a:schemeClr val="tx1">
                    <a:alpha val="80000"/>
                  </a:schemeClr>
                </a:solidFill>
              </a:rPr>
              <a:t>enhancing dealership operations and boosting customer engagement</a:t>
            </a: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.</a:t>
            </a:r>
          </a:p>
          <a:p>
            <a:endParaRPr lang="en-CA" sz="1700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0697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EF463D-EE6B-46FF-B7C7-74B09A96C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A27B3A-460C-4100-99B5-817F25979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7089" y="1498602"/>
            <a:ext cx="4403345" cy="3940174"/>
            <a:chOff x="827089" y="1498602"/>
            <a:chExt cx="4403345" cy="3940174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5450488-7F33-43E4-B4DA-CAB50A1CC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E5154B2-BEF9-4C08-B6B1-9DED9F17C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bg1">
                <a:alpha val="8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DCBD8B-FC2A-6651-9F83-3162111B5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127" y="2023558"/>
            <a:ext cx="3521265" cy="2491292"/>
          </a:xfrm>
        </p:spPr>
        <p:txBody>
          <a:bodyPr anchor="t">
            <a:normAutofit/>
          </a:bodyPr>
          <a:lstStyle/>
          <a:p>
            <a:r>
              <a:rPr lang="en-CA" sz="4000" dirty="0"/>
              <a:t>Next Steps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0B5ED20-499B-41E7-95BE-8BBD31314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5A51D22-76EA-4C70-B5C9-ED3946924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21FD-55D4-D2EB-5C68-C684B9B51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175" y="1311088"/>
            <a:ext cx="5276850" cy="4327261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tx1">
                    <a:alpha val="80000"/>
                  </a:schemeClr>
                </a:solidFill>
              </a:rPr>
              <a:t>Extend model features to include fuel type and drivetrain analysis.</a:t>
            </a:r>
          </a:p>
          <a:p>
            <a:r>
              <a:rPr lang="en-US" sz="2400">
                <a:solidFill>
                  <a:schemeClr val="tx1">
                    <a:alpha val="80000"/>
                  </a:schemeClr>
                </a:solidFill>
              </a:rPr>
              <a:t>Deploy the model for real-time classification in dealership systems.</a:t>
            </a:r>
          </a:p>
          <a:p>
            <a:r>
              <a:rPr lang="en-US" sz="2400">
                <a:solidFill>
                  <a:schemeClr val="tx1">
                    <a:alpha val="80000"/>
                  </a:schemeClr>
                </a:solidFill>
              </a:rPr>
              <a:t>Improve accuracy using deep learning techniques.</a:t>
            </a:r>
          </a:p>
          <a:p>
            <a:r>
              <a:rPr lang="en-US" sz="2400">
                <a:solidFill>
                  <a:schemeClr val="tx1">
                    <a:alpha val="80000"/>
                  </a:schemeClr>
                </a:solidFill>
              </a:rPr>
              <a:t>Integrate sales forecasting for better demand prediction.</a:t>
            </a:r>
            <a:endParaRPr lang="en-CA" sz="240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853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BC0CAA-D488-363E-D5D2-C32523AC8F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370734-D122-9A82-F082-DAA71F8D5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CA" sz="4000">
                <a:solidFill>
                  <a:srgbClr val="FFFFFF"/>
                </a:solidFill>
              </a:rPr>
              <a:t>Problem Statement and Business Objectives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F21EBEDC-2B11-AB93-D85B-F031E86DAC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1390003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7812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CB7910-526D-920C-D0DC-50C2D63D4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100" b="1">
                <a:solidFill>
                  <a:srgbClr val="FFFFFF"/>
                </a:solidFill>
              </a:rPr>
              <a:t>Description of Machine Learning Models</a:t>
            </a:r>
            <a:br>
              <a:rPr lang="en-US" sz="3100" b="1">
                <a:solidFill>
                  <a:srgbClr val="FFFFFF"/>
                </a:solidFill>
              </a:rPr>
            </a:br>
            <a:endParaRPr lang="en-CA" sz="3100">
              <a:solidFill>
                <a:srgbClr val="FFFFFF"/>
              </a:solidFill>
            </a:endParaRPr>
          </a:p>
        </p:txBody>
      </p:sp>
      <p:graphicFrame>
        <p:nvGraphicFramePr>
          <p:cNvPr id="37" name="Content Placeholder 4">
            <a:extLst>
              <a:ext uri="{FF2B5EF4-FFF2-40B4-BE49-F238E27FC236}">
                <a16:creationId xmlns:a16="http://schemas.microsoft.com/office/drawing/2014/main" id="{B031B3FC-17EE-4C06-73CE-DD6DD3E963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0598150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8469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8973620-D936-06C0-877F-52AEE923C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anchor="ctr">
            <a:normAutofit/>
          </a:bodyPr>
          <a:lstStyle/>
          <a:p>
            <a:r>
              <a:rPr lang="en-CA" sz="4000">
                <a:solidFill>
                  <a:srgbClr val="FFFFFF"/>
                </a:solidFill>
              </a:rPr>
              <a:t>Model Optimization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7DC22D-B0DF-CEE3-89D7-33741D81F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809" y="2348532"/>
            <a:ext cx="5623799" cy="21229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230C88-DD1C-6066-1AA9-3A80727AA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0040" y="2470146"/>
            <a:ext cx="5311328" cy="200136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29633-59C4-1DE9-FBF0-048FBF51B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8" y="5070346"/>
            <a:ext cx="9496427" cy="138526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Used RandomizedSearchCV for hyperparameter tuning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Improved accuracy and reduced overfitting</a:t>
            </a:r>
          </a:p>
          <a:p>
            <a:pPr marL="0" indent="0">
              <a:buNone/>
            </a:pPr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119984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375B19E4-0108-41C4-8DB1-11BAE0B49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508590-5C97-29F4-1147-2514DAFFA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19" y="669925"/>
            <a:ext cx="4635609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>
                <a:solidFill>
                  <a:schemeClr val="bg1"/>
                </a:solidFill>
              </a:rPr>
              <a:t>Data Preprocessing &amp; Balancing the Dataset</a:t>
            </a:r>
          </a:p>
        </p:txBody>
      </p:sp>
      <p:pic>
        <p:nvPicPr>
          <p:cNvPr id="13" name="Picture 12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441D9720-CF85-CCD4-C043-16E89892A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8" y="792480"/>
            <a:ext cx="5753102" cy="1467040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17920" y="2026340"/>
            <a:ext cx="597408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C32FE50-5E6E-2B4F-BA14-735A00631E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2915" y="2933986"/>
            <a:ext cx="5753102" cy="2689574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EA14AE1-71AB-4B18-826E-F563FF428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2916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9A3EE8D-1CAC-B0E3-A697-655897270273}"/>
              </a:ext>
            </a:extLst>
          </p:cNvPr>
          <p:cNvSpPr txBox="1"/>
          <p:nvPr/>
        </p:nvSpPr>
        <p:spPr>
          <a:xfrm>
            <a:off x="6217919" y="2400304"/>
            <a:ext cx="4635609" cy="3441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Handled missing values and categorical variables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Used Label Encoding for categorical features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Applied SMOTE for class imbalance correction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/>
                </a:solidFill>
              </a:rPr>
              <a:t>Split dataset into training and testing sets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46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FEBA5C-8081-1941-7DF2-CA645BEA2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4" cy="1323439"/>
          </a:xfrm>
        </p:spPr>
        <p:txBody>
          <a:bodyPr anchor="t">
            <a:normAutofit/>
          </a:bodyPr>
          <a:lstStyle/>
          <a:p>
            <a:r>
              <a:rPr lang="en-CA" sz="2800" b="1">
                <a:solidFill>
                  <a:schemeClr val="bg1"/>
                </a:solidFill>
              </a:rPr>
              <a:t>Model Development &amp; Justification</a:t>
            </a:r>
            <a:br>
              <a:rPr lang="en-CA" sz="2800" b="1">
                <a:solidFill>
                  <a:schemeClr val="bg1"/>
                </a:solidFill>
              </a:rPr>
            </a:br>
            <a:endParaRPr lang="en-CA" sz="28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E043E-7E87-14AF-4E28-13D24426E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4391024" cy="24543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>
                    <a:alpha val="80000"/>
                  </a:schemeClr>
                </a:solidFill>
              </a:rPr>
              <a:t>Implemented three models: Decision Tree, Random Forest, XGBoost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>
                    <a:alpha val="80000"/>
                  </a:schemeClr>
                </a:solidFill>
              </a:rPr>
              <a:t>Evaluated using accuracy, F1-score, and confusion matrix</a:t>
            </a:r>
          </a:p>
          <a:p>
            <a:endParaRPr lang="en-CA" sz="2400" dirty="0">
              <a:solidFill>
                <a:schemeClr val="bg1">
                  <a:alpha val="80000"/>
                </a:schemeClr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44E3F87-3D58-4B03-86B2-15A5C5B9C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4D09509-F6FC-47A6-B196-CCCFD8E83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BA5B9D66-192D-4F12-964D-2B23A1D27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C9C14E68-C469-4A71-AF08-169DB545FC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2C18990-7F62-45E8-B68F-47E95E481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AC206BB2-3759-4DF0-9932-7445B6367A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81FA6FA-3CB6-4F57-8871-82DDE5BE8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903830A9-18DC-C730-4088-90A79A713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932" y="1817535"/>
            <a:ext cx="4369112" cy="212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682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3AD41DB-DF9F-49BC-85AE-6AB1840A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271D32-1B3C-E4CD-0C50-AF812372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69978"/>
            <a:ext cx="4391024" cy="1173700"/>
          </a:xfrm>
        </p:spPr>
        <p:txBody>
          <a:bodyPr anchor="t">
            <a:normAutofit/>
          </a:bodyPr>
          <a:lstStyle/>
          <a:p>
            <a:r>
              <a:rPr lang="en-CA" sz="4000">
                <a:solidFill>
                  <a:schemeClr val="bg1"/>
                </a:solidFill>
              </a:rPr>
              <a:t>Model Optimization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D97399-7D2D-687E-C01D-B5FBB1EEA2A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349" b="7415"/>
          <a:stretch/>
        </p:blipFill>
        <p:spPr>
          <a:xfrm>
            <a:off x="20" y="-1"/>
            <a:ext cx="12191980" cy="3984912"/>
          </a:xfrm>
          <a:custGeom>
            <a:avLst/>
            <a:gdLst/>
            <a:ahLst/>
            <a:cxnLst/>
            <a:rect l="l" t="t" r="r" b="b"/>
            <a:pathLst>
              <a:path w="12192000" h="3984912">
                <a:moveTo>
                  <a:pt x="0" y="0"/>
                </a:moveTo>
                <a:lnTo>
                  <a:pt x="12192000" y="0"/>
                </a:lnTo>
                <a:lnTo>
                  <a:pt x="12192000" y="566059"/>
                </a:lnTo>
                <a:lnTo>
                  <a:pt x="12192000" y="794037"/>
                </a:lnTo>
                <a:lnTo>
                  <a:pt x="12192000" y="2336800"/>
                </a:lnTo>
                <a:lnTo>
                  <a:pt x="12192000" y="2631227"/>
                </a:lnTo>
                <a:lnTo>
                  <a:pt x="12192000" y="3908712"/>
                </a:lnTo>
                <a:lnTo>
                  <a:pt x="9439275" y="3984912"/>
                </a:lnTo>
                <a:lnTo>
                  <a:pt x="5572127" y="3737262"/>
                </a:lnTo>
                <a:lnTo>
                  <a:pt x="0" y="3908712"/>
                </a:lnTo>
                <a:lnTo>
                  <a:pt x="0" y="2631227"/>
                </a:lnTo>
                <a:lnTo>
                  <a:pt x="0" y="2336800"/>
                </a:lnTo>
                <a:lnTo>
                  <a:pt x="0" y="794037"/>
                </a:lnTo>
                <a:lnTo>
                  <a:pt x="0" y="566059"/>
                </a:lnTo>
                <a:close/>
              </a:path>
            </a:pathLst>
          </a:cu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A4AE1828-51FD-4AD7-BCF6-9AF5C696C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528992"/>
            <a:ext cx="12192000" cy="757168"/>
            <a:chOff x="0" y="2959818"/>
            <a:chExt cx="12192000" cy="757168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542C7CD-02BE-4ADE-8D2F-DFB759D71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40A04EE-8E37-4C28-B09B-A9593A4AA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3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704B6-38CF-5510-A3A0-C74F2329C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4201" y="4669978"/>
            <a:ext cx="5692774" cy="11737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bg1">
                    <a:alpha val="80000"/>
                  </a:schemeClr>
                </a:solidFill>
              </a:rPr>
              <a:t>Used RandomizedSearchCV for hyperparameter tuning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>
                <a:solidFill>
                  <a:schemeClr val="bg1">
                    <a:alpha val="80000"/>
                  </a:schemeClr>
                </a:solidFill>
              </a:rPr>
              <a:t>Improved accuracy and reduced overfitting</a:t>
            </a:r>
          </a:p>
          <a:p>
            <a:endParaRPr lang="en-CA" sz="2200">
              <a:solidFill>
                <a:schemeClr val="bg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752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2A26E6-74DE-31C6-F523-F203572DC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5" cy="1323439"/>
          </a:xfrm>
        </p:spPr>
        <p:txBody>
          <a:bodyPr anchor="t">
            <a:norm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Why XGBoost for Transmission Classification?</a:t>
            </a:r>
            <a:endParaRPr lang="en-CA" sz="2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4C243-EBDB-2573-8EE5-A6693045F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4391025" cy="2454300"/>
          </a:xfrm>
        </p:spPr>
        <p:txBody>
          <a:bodyPr>
            <a:normAutofit/>
          </a:bodyPr>
          <a:lstStyle/>
          <a:p>
            <a:r>
              <a:rPr lang="en-CA" sz="2000" dirty="0">
                <a:solidFill>
                  <a:schemeClr val="bg1">
                    <a:alpha val="80000"/>
                  </a:schemeClr>
                </a:solidFill>
              </a:rPr>
              <a:t> Handles Large Datasets Efficiently</a:t>
            </a:r>
          </a:p>
          <a:p>
            <a:r>
              <a:rPr lang="en-CA" sz="2000" dirty="0">
                <a:solidFill>
                  <a:schemeClr val="bg1">
                    <a:alpha val="80000"/>
                  </a:schemeClr>
                </a:solidFill>
              </a:rPr>
              <a:t> Performs Well on Imbalanced Data (Due to </a:t>
            </a:r>
            <a:r>
              <a:rPr lang="en-CA" sz="2000" dirty="0" err="1">
                <a:solidFill>
                  <a:schemeClr val="bg1">
                    <a:alpha val="80000"/>
                  </a:schemeClr>
                </a:solidFill>
              </a:rPr>
              <a:t>scale_pos_weight</a:t>
            </a:r>
            <a:r>
              <a:rPr lang="en-CA" sz="2000" dirty="0">
                <a:solidFill>
                  <a:schemeClr val="bg1">
                    <a:alpha val="80000"/>
                  </a:schemeClr>
                </a:solidFill>
              </a:rPr>
              <a:t>)</a:t>
            </a:r>
          </a:p>
          <a:p>
            <a:r>
              <a:rPr lang="en-CA" sz="2000" dirty="0">
                <a:solidFill>
                  <a:schemeClr val="bg1">
                    <a:alpha val="80000"/>
                  </a:schemeClr>
                </a:solidFill>
              </a:rPr>
              <a:t> Boosting Technique Reduces Overfitting</a:t>
            </a:r>
          </a:p>
          <a:p>
            <a:r>
              <a:rPr lang="en-CA" sz="2000" dirty="0">
                <a:solidFill>
                  <a:schemeClr val="bg1">
                    <a:alpha val="80000"/>
                  </a:schemeClr>
                </a:solidFill>
              </a:rPr>
              <a:t> Highly Interpretable with Feature Importance Analysis</a:t>
            </a:r>
          </a:p>
          <a:p>
            <a:endParaRPr lang="en-CA" sz="2000" dirty="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6" name="Picture 5" descr="A computer screen shot of a computer&#10;&#10;AI-generated content may be incorrect.">
            <a:extLst>
              <a:ext uri="{FF2B5EF4-FFF2-40B4-BE49-F238E27FC236}">
                <a16:creationId xmlns:a16="http://schemas.microsoft.com/office/drawing/2014/main" id="{9DFE39E2-B596-39F5-BAC4-453DAABE8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968881"/>
            <a:ext cx="5260976" cy="189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096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3FF9B7-6891-FC7A-80C7-36045FD04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4" cy="1323439"/>
          </a:xfrm>
        </p:spPr>
        <p:txBody>
          <a:bodyPr anchor="t">
            <a:normAutofit/>
          </a:bodyPr>
          <a:lstStyle/>
          <a:p>
            <a:r>
              <a:rPr lang="en-US" sz="3700" b="1" dirty="0">
                <a:solidFill>
                  <a:schemeClr val="bg1"/>
                </a:solidFill>
              </a:rPr>
              <a:t>Why We Also Tested Decision Tree</a:t>
            </a:r>
            <a:endParaRPr lang="en-CA" sz="37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C1A39-61B5-71F9-6B68-791902061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4391024" cy="2862288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bg1">
                    <a:alpha val="80000"/>
                  </a:schemeClr>
                </a:solidFill>
              </a:rPr>
              <a:t> Simple &amp; Fast Model for Classification</a:t>
            </a:r>
          </a:p>
          <a:p>
            <a:r>
              <a:rPr lang="en-US" sz="2400">
                <a:solidFill>
                  <a:schemeClr val="bg1">
                    <a:alpha val="80000"/>
                  </a:schemeClr>
                </a:solidFill>
              </a:rPr>
              <a:t> Works Well for Structured Data</a:t>
            </a:r>
          </a:p>
          <a:p>
            <a:r>
              <a:rPr lang="en-US" sz="2400">
                <a:solidFill>
                  <a:schemeClr val="bg1">
                    <a:alpha val="80000"/>
                  </a:schemeClr>
                </a:solidFill>
              </a:rPr>
              <a:t>Easy to Interpret, But Prone to Overfitting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F13EB1-57F3-C4EB-CB38-9D35AE301B0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933" r="46160" b="-1"/>
          <a:stretch/>
        </p:blipFill>
        <p:spPr>
          <a:xfrm>
            <a:off x="6096000" y="841375"/>
            <a:ext cx="5260975" cy="4645025"/>
          </a:xfrm>
          <a:custGeom>
            <a:avLst/>
            <a:gdLst/>
            <a:ahLst/>
            <a:cxnLst/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3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3" y="3748498"/>
                  <a:pt x="4977440" y="3752627"/>
                </a:cubicBezTo>
                <a:cubicBezTo>
                  <a:pt x="4964094" y="3761268"/>
                  <a:pt x="4949499" y="3768277"/>
                  <a:pt x="4935193" y="3775382"/>
                </a:cubicBezTo>
                <a:cubicBezTo>
                  <a:pt x="4922903" y="3781431"/>
                  <a:pt x="4909845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6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1" y="4077254"/>
                  <a:pt x="4512727" y="4081479"/>
                  <a:pt x="4502549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2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3705FF7-CAB4-430F-A07B-AF2245F17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4138312"/>
            <a:ext cx="5260975" cy="1410656"/>
            <a:chOff x="6096000" y="4138312"/>
            <a:chExt cx="5260975" cy="141065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BFFE2ED-DBB9-4090-905D-1939650FC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4138312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4D1EC16-E672-4366-A091-73675BE54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4138312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572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649</Words>
  <Application>Microsoft Office PowerPoint</Application>
  <PresentationFormat>Widescreen</PresentationFormat>
  <Paragraphs>93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Times New Roman</vt:lpstr>
      <vt:lpstr>Office Theme</vt:lpstr>
      <vt:lpstr>Project: Go Auto Vehicle Transmission Classifier  Driving Insights: Predictive Modeling for vehicle sales optimization  Course: CMPT 3830 - Machine Learning Work Integrated Learning-1 </vt:lpstr>
      <vt:lpstr>Problem Statement and Business Objectives</vt:lpstr>
      <vt:lpstr>Description of Machine Learning Models </vt:lpstr>
      <vt:lpstr>Model Optimization </vt:lpstr>
      <vt:lpstr>Data Preprocessing &amp; Balancing the Dataset</vt:lpstr>
      <vt:lpstr>Model Development &amp; Justification </vt:lpstr>
      <vt:lpstr>Model Optimization </vt:lpstr>
      <vt:lpstr>Why XGBoost for Transmission Classification?</vt:lpstr>
      <vt:lpstr>Why We Also Tested Decision Tree</vt:lpstr>
      <vt:lpstr>Tested Random Forest</vt:lpstr>
      <vt:lpstr>Model Performance &amp; Results</vt:lpstr>
      <vt:lpstr>Model Performance Trend Comparison </vt:lpstr>
      <vt:lpstr>Correlation between Accuracy and Precision </vt:lpstr>
      <vt:lpstr>Conclusion 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sukhvir kaur</dc:creator>
  <cp:lastModifiedBy>sukhvir kaur</cp:lastModifiedBy>
  <cp:revision>1</cp:revision>
  <dcterms:created xsi:type="dcterms:W3CDTF">2025-03-10T23:54:23Z</dcterms:created>
  <dcterms:modified xsi:type="dcterms:W3CDTF">2025-03-11T06:57:41Z</dcterms:modified>
</cp:coreProperties>
</file>