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AF2318B-8464-4E98-8C22-ED56E6DD93F3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0700-61CC-4C3F-A4AD-A39EC83DD7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Sukhwinder</a:t>
            </a:r>
            <a:r>
              <a:rPr lang="en-US" dirty="0" smtClean="0"/>
              <a:t> Singh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658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Randeep</a:t>
            </a:r>
            <a:r>
              <a:rPr lang="en-US" dirty="0" smtClean="0"/>
              <a:t> Kitchen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use Bootstrap carousal,  </a:t>
            </a:r>
            <a:r>
              <a:rPr lang="en-US" dirty="0" err="1" smtClean="0"/>
              <a:t>Accordian</a:t>
            </a:r>
            <a:r>
              <a:rPr lang="en-US" dirty="0" smtClean="0"/>
              <a:t> and bootstrap modal in this project.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1199">
            <a:off x="749286" y="694692"/>
            <a:ext cx="5316986" cy="448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660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 you like my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76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Hi, I am </a:t>
            </a:r>
            <a:r>
              <a:rPr lang="en-US" dirty="0" err="1" smtClean="0"/>
              <a:t>Sukhwinder</a:t>
            </a:r>
            <a:r>
              <a:rPr lang="en-US" dirty="0" smtClean="0"/>
              <a:t> Singh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1029">
            <a:off x="4195986" y="589588"/>
            <a:ext cx="3832285" cy="56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9024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 I am </a:t>
            </a:r>
            <a:r>
              <a:rPr lang="en-US" dirty="0" err="1"/>
              <a:t>montreal</a:t>
            </a:r>
            <a:r>
              <a:rPr lang="en-US" dirty="0"/>
              <a:t> based web designer and developer. I have done diploma in computer and web design from CDI college </a:t>
            </a:r>
            <a:r>
              <a:rPr lang="en-US" dirty="0" err="1"/>
              <a:t>montreal</a:t>
            </a:r>
            <a:r>
              <a:rPr lang="en-US" dirty="0"/>
              <a:t> downtown campus. </a:t>
            </a:r>
          </a:p>
          <a:p>
            <a:r>
              <a:rPr lang="en-US" dirty="0"/>
              <a:t>I have great knowledge of frontend and backend languages. In this college I have completed 24 modules which are based on web design and development. </a:t>
            </a:r>
          </a:p>
          <a:p>
            <a:r>
              <a:rPr lang="en-US" dirty="0"/>
              <a:t>I have great experience with Server apache and </a:t>
            </a:r>
            <a:r>
              <a:rPr lang="en-US" dirty="0" err="1"/>
              <a:t>PHPmyAdmin</a:t>
            </a:r>
            <a:r>
              <a:rPr lang="en-US" dirty="0"/>
              <a:t>. </a:t>
            </a:r>
          </a:p>
          <a:p>
            <a:r>
              <a:rPr lang="en-US" dirty="0"/>
              <a:t>In this course I gained web marketing skills like SEO and SMM as well.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have designed several projects in this course  which are based on Photoshop, illustrator, Html, Css3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884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designed this poster in Photoshop, I use shapes, pen tool and texts.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641">
            <a:off x="1235622" y="314590"/>
            <a:ext cx="4462888" cy="467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1794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Rental Homes Mockup designed in Photoshop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1838">
            <a:off x="506457" y="429988"/>
            <a:ext cx="5635964" cy="458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6212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designed this monogram in Illustrator 2020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892446"/>
            <a:ext cx="5105400" cy="35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9972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Magzine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 illustrator module I designed text wrapped magazine with typographical concept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716">
            <a:off x="1102202" y="521305"/>
            <a:ext cx="4495441" cy="439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5400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Gars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1"/>
            <a:ext cx="4424681" cy="4800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Language HTML, CSS and Animation with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237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Bugati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0234">
            <a:off x="820685" y="430492"/>
            <a:ext cx="5147532" cy="447259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use Bootstrap 9 Grid Column to design this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882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50</TotalTime>
  <Words>199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Kilter</vt:lpstr>
      <vt:lpstr>Sukhwinder Singh</vt:lpstr>
      <vt:lpstr>Hi, I am Sukhwinder Singh</vt:lpstr>
      <vt:lpstr>About Me</vt:lpstr>
      <vt:lpstr>Poster Design</vt:lpstr>
      <vt:lpstr>Mockup Design</vt:lpstr>
      <vt:lpstr>Logo Design</vt:lpstr>
      <vt:lpstr>Magzine Design</vt:lpstr>
      <vt:lpstr>Yo Gars</vt:lpstr>
      <vt:lpstr>Bugati </vt:lpstr>
      <vt:lpstr>Randeep Kitchen</vt:lpstr>
      <vt:lpstr>Hope you like my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Randeep Singh</dc:title>
  <dc:creator>Windows User</dc:creator>
  <cp:lastModifiedBy>Windows User</cp:lastModifiedBy>
  <cp:revision>14</cp:revision>
  <dcterms:created xsi:type="dcterms:W3CDTF">2021-12-19T03:35:59Z</dcterms:created>
  <dcterms:modified xsi:type="dcterms:W3CDTF">2022-01-10T04:39:52Z</dcterms:modified>
</cp:coreProperties>
</file>