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77" r:id="rId3"/>
    <p:sldId id="257" r:id="rId4"/>
    <p:sldId id="276" r:id="rId5"/>
    <p:sldId id="270" r:id="rId6"/>
    <p:sldId id="278" r:id="rId7"/>
    <p:sldId id="271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2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6F8CB-7BD9-4789-A1F7-081380C3585C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E8AEC-EE9E-4778-AC6D-46D05992D1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duotone>
              <a:schemeClr val="bg2">
                <a:shade val="12000"/>
                <a:satMod val="240000"/>
              </a:schemeClr>
              <a:schemeClr val="bg2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0489" y="1909110"/>
            <a:ext cx="7624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TOPIC : TILE FLOORING S</a:t>
            </a:r>
            <a:endParaRPr lang="en-US" sz="4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2886" y="3823855"/>
            <a:ext cx="34884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SUBMITED BY:</a:t>
            </a:r>
          </a:p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MOHD. AAMIR</a:t>
            </a:r>
          </a:p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ROLL. NO. :2299012</a:t>
            </a:r>
            <a:endParaRPr lang="en-US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9036" y="273132"/>
            <a:ext cx="76555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GNDEC SOA, GILL PARK</a:t>
            </a:r>
          </a:p>
          <a:p>
            <a:pPr algn="ctr"/>
            <a:r>
              <a:rPr lang="en-US" sz="4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LUDHIANA</a:t>
            </a:r>
            <a:endParaRPr lang="en-US" sz="4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766" y="3823855"/>
            <a:ext cx="28809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SUBMITED</a:t>
            </a:r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TO: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flooring-and-its-types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7551" y="355239"/>
            <a:ext cx="1508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itchFamily="34" charset="0"/>
              </a:rPr>
              <a:t>TILES</a:t>
            </a:r>
            <a:endParaRPr lang="en-US" sz="3200" b="1" u="sng" dirty="0">
              <a:solidFill>
                <a:schemeClr val="bg1">
                  <a:lumMod val="95000"/>
                  <a:lumOff val="5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133" y="1078122"/>
            <a:ext cx="8443356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Narrow" pitchFamily="34" charset="0"/>
              </a:rPr>
              <a:t>Tiles are often used to form wall or floor coverings, and can range from simple square complex mosaic.</a:t>
            </a:r>
          </a:p>
          <a:p>
            <a:pPr>
              <a:buFont typeface="Wingdings" pitchFamily="2" charset="2"/>
              <a:buChar char="q"/>
            </a:pPr>
            <a:endParaRPr lang="en-US" sz="2500" dirty="0" smtClean="0">
              <a:solidFill>
                <a:schemeClr val="bg1">
                  <a:lumMod val="95000"/>
                  <a:lumOff val="5000"/>
                </a:schemeClr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Narrow" pitchFamily="34" charset="0"/>
              </a:rPr>
              <a:t>Tiles are most often made from ceramic with a hard glaze finish, but other materials are also commonly used, such as glass, </a:t>
            </a:r>
          </a:p>
          <a:p>
            <a:pPr>
              <a:buFont typeface="Wingdings" pitchFamily="2" charset="2"/>
              <a:buChar char="q"/>
            </a:pPr>
            <a:endParaRPr lang="en-US" sz="2500" dirty="0" smtClean="0">
              <a:solidFill>
                <a:schemeClr val="bg1">
                  <a:lumMod val="95000"/>
                  <a:lumOff val="5000"/>
                </a:schemeClr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A tile is a thin object usually square or rectangular in shape. Tile is a manufactured piece of hard wearing material such as ceramic, stone, metal, baked clay or even glass, generally used for covering roofs, floors, walls, or other objects such as tabletops.</a:t>
            </a:r>
            <a:endParaRPr lang="en-US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500" dirty="0" smtClean="0">
              <a:solidFill>
                <a:schemeClr val="bg1">
                  <a:lumMod val="95000"/>
                  <a:lumOff val="5000"/>
                </a:schemeClr>
              </a:solidFill>
              <a:latin typeface="Arial Narrow" pitchFamily="34" charset="0"/>
            </a:endParaRPr>
          </a:p>
          <a:p>
            <a:endParaRPr lang="en-US" sz="2500" dirty="0" smtClean="0">
              <a:solidFill>
                <a:schemeClr val="bg1">
                  <a:lumMod val="95000"/>
                  <a:lumOff val="5000"/>
                </a:schemeClr>
              </a:solidFill>
              <a:latin typeface="Arial Narrow" pitchFamily="34" charset="0"/>
            </a:endParaRPr>
          </a:p>
          <a:p>
            <a:endParaRPr lang="en-US"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9459" y="355239"/>
            <a:ext cx="2570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itchFamily="34" charset="0"/>
              </a:rPr>
              <a:t>FLOORING</a:t>
            </a:r>
            <a:endParaRPr lang="en-US" sz="3200" b="1" u="sng" dirty="0">
              <a:solidFill>
                <a:schemeClr val="bg1">
                  <a:lumMod val="95000"/>
                  <a:lumOff val="5000"/>
                </a:schemeClr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379" y="1176990"/>
            <a:ext cx="878774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5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Floor  covering</a:t>
            </a:r>
            <a:r>
              <a:rPr lang="en-US" sz="2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Narrow" pitchFamily="34" charset="0"/>
              </a:rPr>
              <a:t>is a term to generally describe any finish material applied over a floor structure to provide a walking surface.</a:t>
            </a:r>
          </a:p>
          <a:p>
            <a:endParaRPr lang="en-US" sz="25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5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Flooring </a:t>
            </a:r>
            <a:r>
              <a:rPr lang="en-US" sz="2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Narrow" pitchFamily="34" charset="0"/>
              </a:rPr>
              <a:t>is the general term for a permanent covering of a floor, or for the work of installing such a floor covering both terms are used interchangeably but floor covering refers more to loose-laid materials.</a:t>
            </a:r>
          </a:p>
          <a:p>
            <a:endParaRPr lang="en-US" sz="25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5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Material </a:t>
            </a:r>
            <a:r>
              <a:rPr lang="en-US" sz="2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Narrow" pitchFamily="34" charset="0"/>
              </a:rPr>
              <a:t>is classified as floor covering include carpet, rugs and resilient flooring such as linoleum or vinyl flooring Materials commonly called flooring include wood flooring,tile,stone,</a:t>
            </a:r>
          </a:p>
          <a:p>
            <a:endParaRPr lang="en-US" sz="2500" dirty="0" smtClean="0">
              <a:solidFill>
                <a:schemeClr val="bg1">
                  <a:lumMod val="95000"/>
                  <a:lumOff val="5000"/>
                </a:schemeClr>
              </a:solidFill>
              <a:latin typeface="Arial Narrow" pitchFamily="34" charset="0"/>
            </a:endParaRPr>
          </a:p>
          <a:p>
            <a:endParaRPr lang="en-US" sz="2500" dirty="0" smtClean="0">
              <a:solidFill>
                <a:schemeClr val="bg1">
                  <a:lumMod val="95000"/>
                  <a:lumOff val="5000"/>
                </a:schemeClr>
              </a:solidFill>
              <a:latin typeface="Arial Narrow" pitchFamily="34" charset="0"/>
            </a:endParaRPr>
          </a:p>
          <a:p>
            <a:endParaRPr lang="en-US" sz="25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tiles-4-6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7129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8769" y="866899"/>
            <a:ext cx="2636322" cy="6531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35034" y="665018"/>
            <a:ext cx="418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Manufacturing Of Tile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flooring-and-its-type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7564" y="257391"/>
            <a:ext cx="44759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000" b="1" u="sng" dirty="0" smtClean="0">
                <a:solidFill>
                  <a:schemeClr val="bg1"/>
                </a:solidFill>
                <a:latin typeface="Arial Narrow" pitchFamily="34" charset="0"/>
              </a:rPr>
              <a:t>TYPES OF FLOORING TILES</a:t>
            </a:r>
            <a:endParaRPr lang="en-US" sz="3000" b="1" u="sng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0222" y="1276484"/>
            <a:ext cx="1851541" cy="185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4158" y="1276484"/>
            <a:ext cx="1851541" cy="185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4469" y="1335862"/>
            <a:ext cx="1792163" cy="1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844158" y="3740727"/>
            <a:ext cx="16049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+mj-lt"/>
              </a:rPr>
              <a:t>CERAMIC</a:t>
            </a:r>
            <a:endParaRPr lang="en-US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40222" y="3740727"/>
            <a:ext cx="19672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PORCELAIN</a:t>
            </a:r>
          </a:p>
          <a:p>
            <a:endParaRPr lang="en-US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78930" y="3786894"/>
            <a:ext cx="1430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MOSAIC</a:t>
            </a:r>
          </a:p>
          <a:p>
            <a:endParaRPr lang="en-US" sz="2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flooring-and-its-type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flooring-and-its-type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flooring-and-its-type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125</TotalTime>
  <Words>222</Words>
  <Application>Microsoft Macintosh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Build Art &amp; Associat</dc:creator>
  <dc:description>generated using python-pptx</dc:description>
  <cp:lastModifiedBy>Build Art &amp; Associat</cp:lastModifiedBy>
  <cp:revision>15</cp:revision>
  <dcterms:created xsi:type="dcterms:W3CDTF">2013-01-27T09:14:16Z</dcterms:created>
  <dcterms:modified xsi:type="dcterms:W3CDTF">2024-03-12T10:12:55Z</dcterms:modified>
</cp:coreProperties>
</file>