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Fletcher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Sukeerthi</a:t>
            </a:r>
            <a:r>
              <a:rPr lang="en-US" dirty="0" smtClean="0"/>
              <a:t> </a:t>
            </a:r>
            <a:r>
              <a:rPr lang="en-US" dirty="0" err="1" smtClean="0"/>
              <a:t>Varadarajan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314004"/>
            <a:ext cx="8162365" cy="914400"/>
          </a:xfrm>
        </p:spPr>
        <p:txBody>
          <a:bodyPr/>
          <a:lstStyle/>
          <a:p>
            <a:r>
              <a:rPr lang="en-US" dirty="0" smtClean="0"/>
              <a:t>Who wrote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4950555"/>
            <a:ext cx="8162365" cy="70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identify the author of an excerpt by training on the author’s corpus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1" y="1228404"/>
            <a:ext cx="8229572" cy="31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Project Gutenberg</a:t>
            </a:r>
          </a:p>
          <a:p>
            <a:r>
              <a:rPr lang="en-US" dirty="0" smtClean="0"/>
              <a:t>3036 novels</a:t>
            </a:r>
          </a:p>
          <a:p>
            <a:r>
              <a:rPr lang="en-US" dirty="0" smtClean="0"/>
              <a:t>142 authors</a:t>
            </a:r>
          </a:p>
          <a:p>
            <a:r>
              <a:rPr lang="en-US" dirty="0" smtClean="0"/>
              <a:t>Novels broken down to paragraphs</a:t>
            </a:r>
          </a:p>
          <a:p>
            <a:r>
              <a:rPr lang="en-US" dirty="0" smtClean="0"/>
              <a:t>Final dataset-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~3.5 million paragraphs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37" y="2580165"/>
            <a:ext cx="3898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TF-IDF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dirty="0" smtClean="0"/>
              <a:t>Multi-class Classification</a:t>
            </a:r>
          </a:p>
          <a:p>
            <a:r>
              <a:rPr lang="en-US" dirty="0" smtClean="0"/>
              <a:t>SGD Classifier</a:t>
            </a:r>
          </a:p>
          <a:p>
            <a:pPr lvl="1"/>
            <a:r>
              <a:rPr lang="en-US" dirty="0" smtClean="0"/>
              <a:t>Hinge loss function (SVM)</a:t>
            </a:r>
          </a:p>
          <a:p>
            <a:r>
              <a:rPr lang="en-US" dirty="0" smtClean="0"/>
              <a:t>Cross Validation- Stratified </a:t>
            </a:r>
            <a:r>
              <a:rPr lang="en-US" dirty="0" err="1" smtClean="0"/>
              <a:t>Kfold</a:t>
            </a:r>
            <a:endParaRPr lang="en-US" dirty="0" smtClean="0"/>
          </a:p>
          <a:p>
            <a:r>
              <a:rPr lang="en-US" dirty="0" smtClean="0"/>
              <a:t>Accuracy </a:t>
            </a:r>
            <a:r>
              <a:rPr lang="mr-IN" dirty="0" smtClean="0"/>
              <a:t>–</a:t>
            </a:r>
            <a:r>
              <a:rPr lang="en-US" dirty="0" smtClean="0"/>
              <a:t> 61.6%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375" y="4058593"/>
            <a:ext cx="418970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Psychologist recovered from his stupor, and suddenly </a:t>
            </a:r>
            <a:r>
              <a:rPr lang="en-US" dirty="0" smtClean="0"/>
              <a:t>looked under </a:t>
            </a:r>
            <a:r>
              <a:rPr lang="en-US" dirty="0"/>
              <a:t>the table. At that the Time Traveller laughed cheerfully</a:t>
            </a:r>
            <a:r>
              <a:rPr lang="en-US" dirty="0" smtClean="0"/>
              <a:t>. '</a:t>
            </a:r>
            <a:r>
              <a:rPr lang="en-US" dirty="0"/>
              <a:t>Well?' he said, with a reminiscence of the Psychologist. Then</a:t>
            </a:r>
            <a:r>
              <a:rPr lang="en-US" dirty="0" smtClean="0"/>
              <a:t>, getting </a:t>
            </a:r>
            <a:r>
              <a:rPr lang="en-US" dirty="0"/>
              <a:t>up, he went to the tobacco jar on the mantel, and with </a:t>
            </a:r>
            <a:r>
              <a:rPr lang="en-US" dirty="0" smtClean="0"/>
              <a:t>his back </a:t>
            </a:r>
            <a:r>
              <a:rPr lang="en-US" dirty="0"/>
              <a:t>to us began to fill his pipe.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2835" y="4520258"/>
            <a:ext cx="361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6633C"/>
                </a:solidFill>
              </a:rPr>
              <a:t>Actual- H.G. Wells</a:t>
            </a: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Prediction- William Dean Howells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375" y="1457979"/>
            <a:ext cx="418970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"Home!" exclaimed Mrs. Dallam. "What can you be thinking of, my dear</a:t>
            </a:r>
            <a:r>
              <a:rPr lang="en-US" dirty="0" smtClean="0"/>
              <a:t>? Nobody </a:t>
            </a:r>
            <a:r>
              <a:rPr lang="en-US" dirty="0"/>
              <a:t>ever goes home after the </a:t>
            </a:r>
            <a:r>
              <a:rPr lang="en-US" dirty="0" err="1"/>
              <a:t>Banbury</a:t>
            </a:r>
            <a:r>
              <a:rPr lang="en-US" dirty="0"/>
              <a:t> match. The fun has just begun</a:t>
            </a:r>
            <a:r>
              <a:rPr lang="en-US" dirty="0" smtClean="0"/>
              <a:t>, and </a:t>
            </a:r>
            <a:r>
              <a:rPr lang="en-US" dirty="0"/>
              <a:t>we're all to stay here for dinner and dance afterwards. And </a:t>
            </a:r>
            <a:r>
              <a:rPr lang="en-US" dirty="0" err="1" smtClean="0"/>
              <a:t>Trixy</a:t>
            </a:r>
            <a:r>
              <a:rPr lang="en-US" dirty="0" smtClean="0"/>
              <a:t> Brent </a:t>
            </a:r>
            <a:r>
              <a:rPr lang="en-US" dirty="0"/>
              <a:t>promised me faithfully he'd' come here for tea, as soon as </a:t>
            </a:r>
            <a:r>
              <a:rPr lang="en-US" dirty="0" smtClean="0"/>
              <a:t>he dressed</a:t>
            </a:r>
            <a:r>
              <a:rPr lang="en-US" dirty="0"/>
              <a:t>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2835" y="1955250"/>
            <a:ext cx="361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Actual- Winston Churchill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56633C"/>
                </a:solidFill>
              </a:rPr>
              <a:t>Prediction- Winston Churchill</a:t>
            </a:r>
          </a:p>
        </p:txBody>
      </p:sp>
    </p:spTree>
    <p:extLst>
      <p:ext uri="{BB962C8B-B14F-4D97-AF65-F5344CB8AC3E}">
        <p14:creationId xmlns:p14="http://schemas.microsoft.com/office/powerpoint/2010/main" val="132832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314004"/>
            <a:ext cx="8162365" cy="914400"/>
          </a:xfrm>
        </p:spPr>
        <p:txBody>
          <a:bodyPr/>
          <a:lstStyle/>
          <a:p>
            <a:r>
              <a:rPr lang="en-US" dirty="0" smtClean="0"/>
              <a:t>Who wrote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1" y="1228404"/>
            <a:ext cx="8229572" cy="3168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4" y="4522586"/>
            <a:ext cx="2852730" cy="2139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2711" y="4808409"/>
            <a:ext cx="38099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H.G. Wells</a:t>
            </a:r>
            <a:endParaRPr lang="en-US" sz="5400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4000" i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Invisible Man</a:t>
            </a:r>
          </a:p>
        </p:txBody>
      </p:sp>
    </p:spTree>
    <p:extLst>
      <p:ext uri="{BB962C8B-B14F-4D97-AF65-F5344CB8AC3E}">
        <p14:creationId xmlns:p14="http://schemas.microsoft.com/office/powerpoint/2010/main" val="6634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of lemmatization on predictions</a:t>
            </a:r>
          </a:p>
          <a:p>
            <a:r>
              <a:rPr lang="en-US" dirty="0"/>
              <a:t>More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Scale </a:t>
            </a:r>
            <a:r>
              <a:rPr lang="en-US" dirty="0"/>
              <a:t>up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xcerpts </a:t>
            </a:r>
            <a:r>
              <a:rPr lang="en-US" dirty="0"/>
              <a:t>to </a:t>
            </a:r>
            <a:r>
              <a:rPr lang="en-US" dirty="0" smtClean="0"/>
              <a:t>novels</a:t>
            </a:r>
          </a:p>
          <a:p>
            <a:r>
              <a:rPr lang="en-US" dirty="0" smtClean="0"/>
              <a:t>Cluster documents based on type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oetry and prose</a:t>
            </a:r>
          </a:p>
          <a:p>
            <a:pPr lvl="1"/>
            <a:r>
              <a:rPr lang="en-US" dirty="0" smtClean="0"/>
              <a:t>Non-fiction</a:t>
            </a:r>
            <a:r>
              <a:rPr lang="en-US" dirty="0"/>
              <a:t> </a:t>
            </a:r>
            <a:r>
              <a:rPr lang="en-US" dirty="0" smtClean="0"/>
              <a:t>and fiction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9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5113385"/>
            <a:ext cx="8162365" cy="914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6013186"/>
            <a:ext cx="8162365" cy="701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11" y="268700"/>
            <a:ext cx="4219750" cy="48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262</TotalTime>
  <Words>258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Venture</vt:lpstr>
      <vt:lpstr>Project Fletcher</vt:lpstr>
      <vt:lpstr>Who wrote this?</vt:lpstr>
      <vt:lpstr>Overview</vt:lpstr>
      <vt:lpstr>Methodology</vt:lpstr>
      <vt:lpstr>Predictions</vt:lpstr>
      <vt:lpstr>Who wrote this?</vt:lpstr>
      <vt:lpstr>Next Steps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Fletcher</dc:title>
  <dc:creator>SUKEERTHI ASHWIN</dc:creator>
  <cp:lastModifiedBy>SUKEERTHI ASHWIN</cp:lastModifiedBy>
  <cp:revision>36</cp:revision>
  <dcterms:created xsi:type="dcterms:W3CDTF">2017-08-25T07:03:11Z</dcterms:created>
  <dcterms:modified xsi:type="dcterms:W3CDTF">2017-08-25T11:26:00Z</dcterms:modified>
</cp:coreProperties>
</file>