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8C761C-4119-455D-9F31-C8BEF576A3B8}">
  <a:tblStyle styleId="{658C761C-4119-455D-9F31-C8BEF576A3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 out system logging- newsletter and sponsored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Cohort here means- the behaviour of users that came in during a month- till the end of time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Email List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Sukeerthi Varadarajan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Growth and Churn</a:t>
            </a: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311700" y="3916325"/>
            <a:ext cx="8520600" cy="101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Growth rate is declining (June- Oct 2017)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Churn rate is high from Jul- Oct 2017 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 sz="1400"/>
              <a:t>Highest churn is in Aug 2017 for all lists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3458298" cy="259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898" y="1170200"/>
            <a:ext cx="3458298" cy="259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3375" y="3916325"/>
            <a:ext cx="3525875" cy="8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Average Lifetime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For each email cohort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average lifetime- 208 days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lifetime varies with referrers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Users from referrers like google.com had lower than average lifetime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899150" y="16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{658C761C-4119-455D-9F31-C8BEF576A3B8}</a:tableStyleId>
              </a:tblPr>
              <a:tblGrid>
                <a:gridCol w="1850775"/>
                <a:gridCol w="1850775"/>
              </a:tblGrid>
              <a:tr h="377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Baby registry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143 days</a:t>
                      </a:r>
                    </a:p>
                  </a:txBody>
                  <a:tcPr marT="91425" marB="91425" marR="91425" marL="91425"/>
                </a:tc>
              </a:tr>
              <a:tr h="377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Newsletter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 days</a:t>
                      </a:r>
                    </a:p>
                  </a:txBody>
                  <a:tcPr marT="91425" marB="91425" marR="91425" marL="91425"/>
                </a:tc>
              </a:tr>
              <a:tr h="377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Pregnancy weekly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 days</a:t>
                      </a:r>
                    </a:p>
                  </a:txBody>
                  <a:tcPr marT="91425" marB="91425" marR="91425" marL="91425"/>
                </a:tc>
              </a:tr>
              <a:tr h="377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Sponsored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220 days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125" y="914100"/>
            <a:ext cx="4238499" cy="275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Cohorts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Email List- </a:t>
            </a: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Worst Email List-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1" name="Shape 111"/>
          <p:cNvGraphicFramePr/>
          <p:nvPr/>
        </p:nvGraphicFramePr>
        <p:xfrm>
          <a:off x="311700" y="171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{658C761C-4119-455D-9F31-C8BEF576A3B8}</a:tableStyleId>
              </a:tblPr>
              <a:tblGrid>
                <a:gridCol w="1706700"/>
                <a:gridCol w="1706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Open rate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Pregnancy Weekly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CTR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Pregnancy Weekly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7.5%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Average Lifetime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Sponsored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220 days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Shape 112"/>
          <p:cNvGraphicFramePr/>
          <p:nvPr/>
        </p:nvGraphicFramePr>
        <p:xfrm>
          <a:off x="4946500" y="171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{658C761C-4119-455D-9F31-C8BEF576A3B8}</a:tableStyleId>
              </a:tblPr>
              <a:tblGrid>
                <a:gridCol w="1706700"/>
                <a:gridCol w="1706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Open rate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Newsletter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CTR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Sponsored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Average Lifetime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Baby Registry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143 days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Monthly Cohort Analysis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50772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January cohort- best retention rate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rate and CTR were high for the Summer months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retention rates were low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engagement-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CTR- 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Best in- Mar (Baby Registry), Sep (Newsletter)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Rate-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■"/>
            </a:pPr>
            <a:r>
              <a:rPr lang="en"/>
              <a:t>Best in- Feb (Baby Registry), May (Newsletter)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575" y="1426750"/>
            <a:ext cx="3927000" cy="29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Churn Analysis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drove users to unsubscribe?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Effect on Churn- 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Left before Due Date- 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Open Rate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CTR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Sources- registry, checklist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Active users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Effect on Churn-</a:t>
            </a:r>
          </a:p>
          <a:p>
            <a:pPr indent="-317500" lvl="2" marL="1371600">
              <a:lnSpc>
                <a:spcPct val="150000"/>
              </a:lnSpc>
              <a:spcBef>
                <a:spcPts val="0"/>
              </a:spcBef>
              <a:buSzPts val="1400"/>
              <a:buChar char="■"/>
            </a:pPr>
            <a:r>
              <a:rPr lang="en"/>
              <a:t>Days between Emails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01" y="1568474"/>
            <a:ext cx="4138050" cy="20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6708850" y="1333625"/>
            <a:ext cx="18033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Baby Registry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Retention Strategy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Email Content in months of high churn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months where retention rate and user engagement is high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email frequency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to retain subscribers 3- 5 months before due date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Engage users coming in through the checklist and registry acquisition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