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6235C-4FDD-4A8E-85B0-BD3C8219A29A}" type="doc">
      <dgm:prSet loTypeId="urn:microsoft.com/office/officeart/2005/8/layout/lProcess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A0398D8-CB4F-4B1C-95E8-4A47065239CA}">
      <dgm:prSet custT="1"/>
      <dgm:spPr/>
      <dgm:t>
        <a:bodyPr/>
        <a:lstStyle/>
        <a:p>
          <a:pPr rtl="0"/>
          <a:endParaRPr lang="zh-TW" sz="2800" dirty="0"/>
        </a:p>
      </dgm:t>
    </dgm:pt>
    <dgm:pt modelId="{2A72E024-3BFF-46A6-B243-E261126F8F07}" type="parTrans" cxnId="{F69C9DC1-2B26-4B50-B21E-90486A85AD27}">
      <dgm:prSet/>
      <dgm:spPr/>
      <dgm:t>
        <a:bodyPr/>
        <a:lstStyle/>
        <a:p>
          <a:endParaRPr lang="zh-TW" altLang="en-US" sz="1200"/>
        </a:p>
      </dgm:t>
    </dgm:pt>
    <dgm:pt modelId="{B6303D5A-0B2D-4BEC-9169-CBB3B46A49D7}" type="sibTrans" cxnId="{F69C9DC1-2B26-4B50-B21E-90486A85AD27}">
      <dgm:prSet/>
      <dgm:spPr/>
      <dgm:t>
        <a:bodyPr/>
        <a:lstStyle/>
        <a:p>
          <a:endParaRPr lang="zh-TW" altLang="en-US" sz="1200"/>
        </a:p>
      </dgm:t>
    </dgm:pt>
    <dgm:pt modelId="{945D4998-8BE8-43DA-92CD-F575C17A5BD6}">
      <dgm:prSet custT="1"/>
      <dgm:spPr/>
      <dgm:t>
        <a:bodyPr vert="eaVert"/>
        <a:lstStyle/>
        <a:p>
          <a:r>
            <a:rPr lang="zh-TW" altLang="en-US" sz="2400" dirty="0" smtClean="0"/>
            <a:t>查閱與參照 函數</a:t>
          </a:r>
          <a:endParaRPr lang="zh-TW" sz="2400" dirty="0"/>
        </a:p>
      </dgm:t>
    </dgm:pt>
    <dgm:pt modelId="{4845DEBD-02BC-4EFA-9EC5-4E8C41A8F070}" type="parTrans" cxnId="{4B3CB3BB-2737-423A-B5ED-5D4FA766AFC0}">
      <dgm:prSet/>
      <dgm:spPr/>
      <dgm:t>
        <a:bodyPr/>
        <a:lstStyle/>
        <a:p>
          <a:endParaRPr lang="zh-TW" altLang="en-US" sz="1200"/>
        </a:p>
      </dgm:t>
    </dgm:pt>
    <dgm:pt modelId="{1AB4D86D-0C20-4209-A849-C6B4910739CA}" type="sibTrans" cxnId="{4B3CB3BB-2737-423A-B5ED-5D4FA766AFC0}">
      <dgm:prSet/>
      <dgm:spPr/>
      <dgm:t>
        <a:bodyPr/>
        <a:lstStyle/>
        <a:p>
          <a:endParaRPr lang="zh-TW" altLang="en-US" sz="1200"/>
        </a:p>
      </dgm:t>
    </dgm:pt>
    <dgm:pt modelId="{D56C0ECC-A8F7-4587-A277-7BB25309C78C}">
      <dgm:prSet custT="1"/>
      <dgm:spPr/>
      <dgm:t>
        <a:bodyPr/>
        <a:lstStyle/>
        <a:p>
          <a:endParaRPr lang="zh-TW" altLang="en-US" sz="2800" dirty="0"/>
        </a:p>
      </dgm:t>
    </dgm:pt>
    <dgm:pt modelId="{9FF1B756-58FF-4BF1-AF9B-CE23A630CA4A}" type="parTrans" cxnId="{67C077E6-E5C2-4AC7-9FB0-78F29B888D04}">
      <dgm:prSet/>
      <dgm:spPr/>
      <dgm:t>
        <a:bodyPr/>
        <a:lstStyle/>
        <a:p>
          <a:endParaRPr lang="zh-TW" altLang="en-US" sz="1200"/>
        </a:p>
      </dgm:t>
    </dgm:pt>
    <dgm:pt modelId="{5670C1F3-2DF5-4073-9D07-9C4183B67D06}" type="sibTrans" cxnId="{67C077E6-E5C2-4AC7-9FB0-78F29B888D04}">
      <dgm:prSet/>
      <dgm:spPr/>
      <dgm:t>
        <a:bodyPr/>
        <a:lstStyle/>
        <a:p>
          <a:endParaRPr lang="zh-TW" altLang="en-US" sz="1200"/>
        </a:p>
      </dgm:t>
    </dgm:pt>
    <dgm:pt modelId="{1F523F03-B3AA-47ED-8111-AB35C0550AF2}">
      <dgm:prSet custT="1"/>
      <dgm:spPr/>
      <dgm:t>
        <a:bodyPr/>
        <a:lstStyle/>
        <a:p>
          <a:endParaRPr lang="zh-TW" altLang="en-US" sz="2800" dirty="0"/>
        </a:p>
      </dgm:t>
    </dgm:pt>
    <dgm:pt modelId="{C1D36D45-896D-4FE3-9ABE-AB8C4541E42B}" type="parTrans" cxnId="{FB2FA227-498F-4684-AA62-EB64C49B4D46}">
      <dgm:prSet/>
      <dgm:spPr/>
      <dgm:t>
        <a:bodyPr/>
        <a:lstStyle/>
        <a:p>
          <a:endParaRPr lang="zh-TW" altLang="en-US" sz="1200"/>
        </a:p>
      </dgm:t>
    </dgm:pt>
    <dgm:pt modelId="{C8A06623-6F94-42FC-8992-8F3C11C83253}" type="sibTrans" cxnId="{FB2FA227-498F-4684-AA62-EB64C49B4D46}">
      <dgm:prSet/>
      <dgm:spPr/>
      <dgm:t>
        <a:bodyPr/>
        <a:lstStyle/>
        <a:p>
          <a:endParaRPr lang="zh-TW" altLang="en-US" sz="1200"/>
        </a:p>
      </dgm:t>
    </dgm:pt>
    <dgm:pt modelId="{1E73EF9D-8AC5-4B46-8F11-FD935E939F09}">
      <dgm:prSet custT="1"/>
      <dgm:spPr/>
      <dgm:t>
        <a:bodyPr/>
        <a:lstStyle/>
        <a:p>
          <a:endParaRPr lang="zh-TW" altLang="en-US" sz="2800" dirty="0"/>
        </a:p>
      </dgm:t>
    </dgm:pt>
    <dgm:pt modelId="{E29FF2E7-D7CF-4E75-82ED-F2440A20B98C}" type="parTrans" cxnId="{A264AE45-2C89-4EDC-B118-635E8A61462B}">
      <dgm:prSet/>
      <dgm:spPr/>
      <dgm:t>
        <a:bodyPr/>
        <a:lstStyle/>
        <a:p>
          <a:endParaRPr lang="zh-TW" altLang="en-US" sz="1200"/>
        </a:p>
      </dgm:t>
    </dgm:pt>
    <dgm:pt modelId="{7E03B628-6334-4699-92FC-F439BAA292B0}" type="sibTrans" cxnId="{A264AE45-2C89-4EDC-B118-635E8A61462B}">
      <dgm:prSet/>
      <dgm:spPr/>
      <dgm:t>
        <a:bodyPr/>
        <a:lstStyle/>
        <a:p>
          <a:endParaRPr lang="zh-TW" altLang="en-US" sz="1200"/>
        </a:p>
      </dgm:t>
    </dgm:pt>
    <dgm:pt modelId="{E33C4F4B-2B12-4940-84D5-B3DAD7CF8FA3}">
      <dgm:prSet custT="1"/>
      <dgm:spPr/>
      <dgm:t>
        <a:bodyPr vert="eaVert"/>
        <a:lstStyle/>
        <a:p>
          <a:pPr rtl="0"/>
          <a:r>
            <a:rPr lang="zh-TW" sz="2800" dirty="0" smtClean="0"/>
            <a:t>數學</a:t>
          </a:r>
          <a:r>
            <a:rPr lang="en-US" altLang="zh-TW" sz="2800" dirty="0" smtClean="0"/>
            <a:t> </a:t>
          </a:r>
          <a:r>
            <a:rPr lang="zh-TW" sz="2800" dirty="0" smtClean="0"/>
            <a:t>函數</a:t>
          </a:r>
          <a:endParaRPr lang="zh-TW" sz="2800" dirty="0"/>
        </a:p>
      </dgm:t>
    </dgm:pt>
    <dgm:pt modelId="{F58D521E-ED60-4DC6-8A34-CF3DD9C1C2D3}" type="parTrans" cxnId="{29E3C547-ECEE-4632-A47F-521CCC9F1EEE}">
      <dgm:prSet/>
      <dgm:spPr/>
      <dgm:t>
        <a:bodyPr/>
        <a:lstStyle/>
        <a:p>
          <a:endParaRPr lang="zh-TW" altLang="en-US" sz="2400"/>
        </a:p>
      </dgm:t>
    </dgm:pt>
    <dgm:pt modelId="{FAB44646-240F-4525-B8BD-032983365DE6}" type="sibTrans" cxnId="{29E3C547-ECEE-4632-A47F-521CCC9F1EEE}">
      <dgm:prSet/>
      <dgm:spPr/>
      <dgm:t>
        <a:bodyPr/>
        <a:lstStyle/>
        <a:p>
          <a:endParaRPr lang="zh-TW" altLang="en-US" sz="2400"/>
        </a:p>
      </dgm:t>
    </dgm:pt>
    <dgm:pt modelId="{6C63A45A-D615-4BF0-9A28-C473DCCA1B89}">
      <dgm:prSet custT="1"/>
      <dgm:spPr/>
      <dgm:t>
        <a:bodyPr vert="eaVert"/>
        <a:lstStyle/>
        <a:p>
          <a:r>
            <a:rPr lang="zh-TW" sz="2800" dirty="0" smtClean="0"/>
            <a:t>統計</a:t>
          </a:r>
          <a:r>
            <a:rPr lang="en-US" altLang="zh-TW" sz="2800" dirty="0" smtClean="0"/>
            <a:t> </a:t>
          </a:r>
          <a:r>
            <a:rPr lang="zh-TW" sz="2800" dirty="0" smtClean="0"/>
            <a:t>函數</a:t>
          </a:r>
          <a:endParaRPr lang="zh-TW" sz="2800" dirty="0"/>
        </a:p>
      </dgm:t>
    </dgm:pt>
    <dgm:pt modelId="{316035D9-CA34-48A2-92C6-A7EEB5D95DC0}" type="parTrans" cxnId="{5D50DDB2-23C8-48C5-934D-54CE72D82040}">
      <dgm:prSet/>
      <dgm:spPr/>
      <dgm:t>
        <a:bodyPr/>
        <a:lstStyle/>
        <a:p>
          <a:endParaRPr lang="zh-TW" altLang="en-US" sz="2400"/>
        </a:p>
      </dgm:t>
    </dgm:pt>
    <dgm:pt modelId="{474BE6B3-FC23-41DA-833A-62B29B58F679}" type="sibTrans" cxnId="{5D50DDB2-23C8-48C5-934D-54CE72D82040}">
      <dgm:prSet/>
      <dgm:spPr/>
      <dgm:t>
        <a:bodyPr/>
        <a:lstStyle/>
        <a:p>
          <a:endParaRPr lang="zh-TW" altLang="en-US" sz="2400"/>
        </a:p>
      </dgm:t>
    </dgm:pt>
    <dgm:pt modelId="{F9A36613-77DD-4E2A-ADDD-CED8C817314F}">
      <dgm:prSet custT="1"/>
      <dgm:spPr/>
      <dgm:t>
        <a:bodyPr vert="eaVert"/>
        <a:lstStyle/>
        <a:p>
          <a:r>
            <a:rPr lang="zh-TW" altLang="en-US" sz="2800" dirty="0" smtClean="0"/>
            <a:t>日期 函數</a:t>
          </a:r>
          <a:endParaRPr lang="zh-TW" altLang="en-US" sz="2800" dirty="0"/>
        </a:p>
      </dgm:t>
    </dgm:pt>
    <dgm:pt modelId="{6CC12460-4F08-4230-9EA6-946742420CA3}" type="parTrans" cxnId="{B2FF821C-BFD2-483C-8F5D-F5E4BD498C8B}">
      <dgm:prSet/>
      <dgm:spPr/>
      <dgm:t>
        <a:bodyPr/>
        <a:lstStyle/>
        <a:p>
          <a:endParaRPr lang="zh-TW" altLang="en-US" sz="2400"/>
        </a:p>
      </dgm:t>
    </dgm:pt>
    <dgm:pt modelId="{F08F531D-FC94-4AD6-AE36-62F413114ED2}" type="sibTrans" cxnId="{B2FF821C-BFD2-483C-8F5D-F5E4BD498C8B}">
      <dgm:prSet/>
      <dgm:spPr/>
      <dgm:t>
        <a:bodyPr/>
        <a:lstStyle/>
        <a:p>
          <a:endParaRPr lang="zh-TW" altLang="en-US" sz="2400"/>
        </a:p>
      </dgm:t>
    </dgm:pt>
    <dgm:pt modelId="{18683F1B-34D0-4E30-B762-35D34154A8E5}">
      <dgm:prSet custT="1"/>
      <dgm:spPr/>
      <dgm:t>
        <a:bodyPr vert="eaVert"/>
        <a:lstStyle/>
        <a:p>
          <a:r>
            <a:rPr lang="zh-TW" altLang="en-US" sz="2800" dirty="0" smtClean="0"/>
            <a:t>邏輯 函數</a:t>
          </a:r>
          <a:endParaRPr lang="zh-TW" altLang="en-US" sz="2800" dirty="0"/>
        </a:p>
      </dgm:t>
    </dgm:pt>
    <dgm:pt modelId="{D8EFAF0B-2085-4410-B08F-CCCD9B6247C7}" type="parTrans" cxnId="{EB28EB60-3FFB-47FC-B263-18121A0694FD}">
      <dgm:prSet/>
      <dgm:spPr/>
      <dgm:t>
        <a:bodyPr/>
        <a:lstStyle/>
        <a:p>
          <a:endParaRPr lang="zh-TW" altLang="en-US" sz="2400"/>
        </a:p>
      </dgm:t>
    </dgm:pt>
    <dgm:pt modelId="{FAE499F1-736B-4572-A3A8-33919394A377}" type="sibTrans" cxnId="{EB28EB60-3FFB-47FC-B263-18121A0694FD}">
      <dgm:prSet/>
      <dgm:spPr/>
      <dgm:t>
        <a:bodyPr/>
        <a:lstStyle/>
        <a:p>
          <a:endParaRPr lang="zh-TW" altLang="en-US" sz="2400"/>
        </a:p>
      </dgm:t>
    </dgm:pt>
    <dgm:pt modelId="{D3238C4E-2E3E-48B0-A499-9300D9A0F614}">
      <dgm:prSet custT="1"/>
      <dgm:spPr/>
      <dgm:t>
        <a:bodyPr vert="eaVert"/>
        <a:lstStyle/>
        <a:p>
          <a:r>
            <a:rPr lang="zh-TW" altLang="en-US" sz="2800" dirty="0" smtClean="0"/>
            <a:t>陣列 函數</a:t>
          </a:r>
          <a:endParaRPr lang="zh-TW" altLang="en-US" sz="2800" dirty="0"/>
        </a:p>
      </dgm:t>
    </dgm:pt>
    <dgm:pt modelId="{5AC4E5D7-176E-4989-B48B-DBF1906E959F}" type="parTrans" cxnId="{AD56CFED-C9A0-4E1D-8034-EC5C506CDC80}">
      <dgm:prSet/>
      <dgm:spPr/>
      <dgm:t>
        <a:bodyPr/>
        <a:lstStyle/>
        <a:p>
          <a:endParaRPr lang="zh-TW" altLang="en-US" sz="2400"/>
        </a:p>
      </dgm:t>
    </dgm:pt>
    <dgm:pt modelId="{FEF40884-478A-4925-B334-236633B3634A}" type="sibTrans" cxnId="{AD56CFED-C9A0-4E1D-8034-EC5C506CDC80}">
      <dgm:prSet/>
      <dgm:spPr/>
      <dgm:t>
        <a:bodyPr/>
        <a:lstStyle/>
        <a:p>
          <a:endParaRPr lang="zh-TW" altLang="en-US" sz="2400"/>
        </a:p>
      </dgm:t>
    </dgm:pt>
    <dgm:pt modelId="{410D526C-9D80-4A44-BF5F-FCD9FBD11542}">
      <dgm:prSet custT="1"/>
      <dgm:spPr/>
      <dgm:t>
        <a:bodyPr/>
        <a:lstStyle/>
        <a:p>
          <a:pPr rtl="0"/>
          <a:endParaRPr lang="zh-TW" sz="2800" dirty="0"/>
        </a:p>
      </dgm:t>
    </dgm:pt>
    <dgm:pt modelId="{7044E7B1-B5A2-425E-AE8B-67936DD222D9}" type="parTrans" cxnId="{82510B9B-530F-4606-A1D3-302A0EEA703C}">
      <dgm:prSet/>
      <dgm:spPr/>
      <dgm:t>
        <a:bodyPr/>
        <a:lstStyle/>
        <a:p>
          <a:endParaRPr lang="zh-TW" altLang="en-US"/>
        </a:p>
      </dgm:t>
    </dgm:pt>
    <dgm:pt modelId="{92BABC83-3880-4FDB-A722-249A75781296}" type="sibTrans" cxnId="{82510B9B-530F-4606-A1D3-302A0EEA703C}">
      <dgm:prSet/>
      <dgm:spPr/>
      <dgm:t>
        <a:bodyPr/>
        <a:lstStyle/>
        <a:p>
          <a:endParaRPr lang="zh-TW" altLang="en-US"/>
        </a:p>
      </dgm:t>
    </dgm:pt>
    <dgm:pt modelId="{FE609F45-E159-43BB-A413-55B6C460E6A7}">
      <dgm:prSet custT="1"/>
      <dgm:spPr/>
      <dgm:t>
        <a:bodyPr/>
        <a:lstStyle/>
        <a:p>
          <a:endParaRPr lang="zh-TW" sz="1200" dirty="0"/>
        </a:p>
      </dgm:t>
    </dgm:pt>
    <dgm:pt modelId="{06E42A4A-9BFD-4256-B39B-A6DBD99D4626}" type="parTrans" cxnId="{57DF7474-FF7B-4FF2-AFB4-C27668C0B9E6}">
      <dgm:prSet/>
      <dgm:spPr/>
      <dgm:t>
        <a:bodyPr/>
        <a:lstStyle/>
        <a:p>
          <a:endParaRPr lang="zh-TW" altLang="en-US"/>
        </a:p>
      </dgm:t>
    </dgm:pt>
    <dgm:pt modelId="{09943103-2A53-4AD5-9CBE-64B020432AC3}" type="sibTrans" cxnId="{57DF7474-FF7B-4FF2-AFB4-C27668C0B9E6}">
      <dgm:prSet/>
      <dgm:spPr/>
      <dgm:t>
        <a:bodyPr/>
        <a:lstStyle/>
        <a:p>
          <a:endParaRPr lang="zh-TW" altLang="en-US"/>
        </a:p>
      </dgm:t>
    </dgm:pt>
    <dgm:pt modelId="{0839934F-12FF-4EBF-8562-C132F7DEF7A5}" type="pres">
      <dgm:prSet presAssocID="{1B36235C-4FDD-4A8E-85B0-BD3C8219A29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F74BAE1-8AE9-45F1-8201-E1F3D014947C}" type="pres">
      <dgm:prSet presAssocID="{410D526C-9D80-4A44-BF5F-FCD9FBD11542}" presName="compNode" presStyleCnt="0"/>
      <dgm:spPr/>
    </dgm:pt>
    <dgm:pt modelId="{A6A72D64-8DC4-4B94-9AE1-01297C7C1374}" type="pres">
      <dgm:prSet presAssocID="{410D526C-9D80-4A44-BF5F-FCD9FBD11542}" presName="aNode" presStyleLbl="bgShp" presStyleIdx="0" presStyleCnt="6"/>
      <dgm:spPr/>
      <dgm:t>
        <a:bodyPr/>
        <a:lstStyle/>
        <a:p>
          <a:endParaRPr lang="zh-TW" altLang="en-US"/>
        </a:p>
      </dgm:t>
    </dgm:pt>
    <dgm:pt modelId="{452A9FE6-78A7-44DE-914A-915409766A4D}" type="pres">
      <dgm:prSet presAssocID="{410D526C-9D80-4A44-BF5F-FCD9FBD11542}" presName="textNode" presStyleLbl="bgShp" presStyleIdx="0" presStyleCnt="6"/>
      <dgm:spPr/>
      <dgm:t>
        <a:bodyPr/>
        <a:lstStyle/>
        <a:p>
          <a:endParaRPr lang="zh-TW" altLang="en-US"/>
        </a:p>
      </dgm:t>
    </dgm:pt>
    <dgm:pt modelId="{C7A8D97C-369F-44CE-807F-2E63013A7E16}" type="pres">
      <dgm:prSet presAssocID="{410D526C-9D80-4A44-BF5F-FCD9FBD11542}" presName="compChildNode" presStyleCnt="0"/>
      <dgm:spPr/>
    </dgm:pt>
    <dgm:pt modelId="{6BDD1F11-EAE1-428F-A54A-79949EE79A56}" type="pres">
      <dgm:prSet presAssocID="{410D526C-9D80-4A44-BF5F-FCD9FBD11542}" presName="theInnerList" presStyleCnt="0"/>
      <dgm:spPr/>
    </dgm:pt>
    <dgm:pt modelId="{8E48420C-81DA-433D-AA8D-7AA083434207}" type="pres">
      <dgm:prSet presAssocID="{E33C4F4B-2B12-4940-84D5-B3DAD7CF8FA3}" presName="childNode" presStyleLbl="node1" presStyleIdx="0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9B0CFB-880F-411A-BC82-5AD09700494A}" type="pres">
      <dgm:prSet presAssocID="{410D526C-9D80-4A44-BF5F-FCD9FBD11542}" presName="aSpace" presStyleCnt="0"/>
      <dgm:spPr/>
    </dgm:pt>
    <dgm:pt modelId="{647D7C57-E51F-4723-9FCF-17797DB1D966}" type="pres">
      <dgm:prSet presAssocID="{8A0398D8-CB4F-4B1C-95E8-4A47065239CA}" presName="compNode" presStyleCnt="0"/>
      <dgm:spPr/>
      <dgm:t>
        <a:bodyPr/>
        <a:lstStyle/>
        <a:p>
          <a:endParaRPr lang="zh-TW" altLang="en-US"/>
        </a:p>
      </dgm:t>
    </dgm:pt>
    <dgm:pt modelId="{79D2F21F-2055-45AE-A7D1-3D5E008E2D9B}" type="pres">
      <dgm:prSet presAssocID="{8A0398D8-CB4F-4B1C-95E8-4A47065239CA}" presName="aNode" presStyleLbl="bgShp" presStyleIdx="1" presStyleCnt="6"/>
      <dgm:spPr/>
      <dgm:t>
        <a:bodyPr/>
        <a:lstStyle/>
        <a:p>
          <a:endParaRPr lang="zh-TW" altLang="en-US"/>
        </a:p>
      </dgm:t>
    </dgm:pt>
    <dgm:pt modelId="{962F40BD-669D-4290-954D-C96E359E2BB6}" type="pres">
      <dgm:prSet presAssocID="{8A0398D8-CB4F-4B1C-95E8-4A47065239CA}" presName="textNode" presStyleLbl="bgShp" presStyleIdx="1" presStyleCnt="6"/>
      <dgm:spPr/>
      <dgm:t>
        <a:bodyPr/>
        <a:lstStyle/>
        <a:p>
          <a:endParaRPr lang="zh-TW" altLang="en-US"/>
        </a:p>
      </dgm:t>
    </dgm:pt>
    <dgm:pt modelId="{2A0AAB13-B474-44DA-B0DD-7D30664815DF}" type="pres">
      <dgm:prSet presAssocID="{8A0398D8-CB4F-4B1C-95E8-4A47065239CA}" presName="compChildNode" presStyleCnt="0"/>
      <dgm:spPr/>
      <dgm:t>
        <a:bodyPr/>
        <a:lstStyle/>
        <a:p>
          <a:endParaRPr lang="zh-TW" altLang="en-US"/>
        </a:p>
      </dgm:t>
    </dgm:pt>
    <dgm:pt modelId="{FE94559B-3E2F-4381-971A-C54104251848}" type="pres">
      <dgm:prSet presAssocID="{8A0398D8-CB4F-4B1C-95E8-4A47065239CA}" presName="theInnerList" presStyleCnt="0"/>
      <dgm:spPr/>
      <dgm:t>
        <a:bodyPr/>
        <a:lstStyle/>
        <a:p>
          <a:endParaRPr lang="zh-TW" altLang="en-US"/>
        </a:p>
      </dgm:t>
    </dgm:pt>
    <dgm:pt modelId="{496313D7-1D83-42F6-AF3F-0D07FE4CD42B}" type="pres">
      <dgm:prSet presAssocID="{6C63A45A-D615-4BF0-9A28-C473DCCA1B89}" presName="childNode" presStyleLbl="node1" presStyleIdx="1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9BCD08-F246-4836-A258-C00E1A80F15B}" type="pres">
      <dgm:prSet presAssocID="{8A0398D8-CB4F-4B1C-95E8-4A47065239CA}" presName="aSpace" presStyleCnt="0"/>
      <dgm:spPr/>
      <dgm:t>
        <a:bodyPr/>
        <a:lstStyle/>
        <a:p>
          <a:endParaRPr lang="zh-TW" altLang="en-US"/>
        </a:p>
      </dgm:t>
    </dgm:pt>
    <dgm:pt modelId="{03E4E964-57B6-4837-B371-DF0DB87E7BAF}" type="pres">
      <dgm:prSet presAssocID="{FE609F45-E159-43BB-A413-55B6C460E6A7}" presName="compNode" presStyleCnt="0"/>
      <dgm:spPr/>
    </dgm:pt>
    <dgm:pt modelId="{CED496F7-E089-4887-A3D9-9FB6D7E5778A}" type="pres">
      <dgm:prSet presAssocID="{FE609F45-E159-43BB-A413-55B6C460E6A7}" presName="aNode" presStyleLbl="bgShp" presStyleIdx="2" presStyleCnt="6"/>
      <dgm:spPr/>
      <dgm:t>
        <a:bodyPr/>
        <a:lstStyle/>
        <a:p>
          <a:endParaRPr lang="zh-TW" altLang="en-US"/>
        </a:p>
      </dgm:t>
    </dgm:pt>
    <dgm:pt modelId="{92883A05-D931-4DC3-A68A-7C8EB5A6B3EA}" type="pres">
      <dgm:prSet presAssocID="{FE609F45-E159-43BB-A413-55B6C460E6A7}" presName="textNode" presStyleLbl="bgShp" presStyleIdx="2" presStyleCnt="6"/>
      <dgm:spPr/>
      <dgm:t>
        <a:bodyPr/>
        <a:lstStyle/>
        <a:p>
          <a:endParaRPr lang="zh-TW" altLang="en-US"/>
        </a:p>
      </dgm:t>
    </dgm:pt>
    <dgm:pt modelId="{C5521D1B-A025-4190-BF73-DC6433365669}" type="pres">
      <dgm:prSet presAssocID="{FE609F45-E159-43BB-A413-55B6C460E6A7}" presName="compChildNode" presStyleCnt="0"/>
      <dgm:spPr/>
    </dgm:pt>
    <dgm:pt modelId="{72FA13FA-03A2-4BFC-B0E8-6B4285FFFCF3}" type="pres">
      <dgm:prSet presAssocID="{FE609F45-E159-43BB-A413-55B6C460E6A7}" presName="theInnerList" presStyleCnt="0"/>
      <dgm:spPr/>
    </dgm:pt>
    <dgm:pt modelId="{BCCA3E8A-3018-48D2-BB46-F934C58DD09B}" type="pres">
      <dgm:prSet presAssocID="{945D4998-8BE8-43DA-92CD-F575C17A5BD6}" presName="childNode" presStyleLbl="node1" presStyleIdx="2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DF0208-4935-4058-96C0-2899D7DEAECF}" type="pres">
      <dgm:prSet presAssocID="{FE609F45-E159-43BB-A413-55B6C460E6A7}" presName="aSpace" presStyleCnt="0"/>
      <dgm:spPr/>
    </dgm:pt>
    <dgm:pt modelId="{D559DC2E-0259-4511-B433-79C69A5D9817}" type="pres">
      <dgm:prSet presAssocID="{D56C0ECC-A8F7-4587-A277-7BB25309C78C}" presName="compNode" presStyleCnt="0"/>
      <dgm:spPr/>
      <dgm:t>
        <a:bodyPr/>
        <a:lstStyle/>
        <a:p>
          <a:endParaRPr lang="zh-TW" altLang="en-US"/>
        </a:p>
      </dgm:t>
    </dgm:pt>
    <dgm:pt modelId="{4A2DA1A7-4473-4A8E-8C0B-24751BA885F0}" type="pres">
      <dgm:prSet presAssocID="{D56C0ECC-A8F7-4587-A277-7BB25309C78C}" presName="aNode" presStyleLbl="bgShp" presStyleIdx="3" presStyleCnt="6" custLinFactNeighborX="1269" custLinFactNeighborY="-4255"/>
      <dgm:spPr/>
      <dgm:t>
        <a:bodyPr/>
        <a:lstStyle/>
        <a:p>
          <a:endParaRPr lang="zh-TW" altLang="en-US"/>
        </a:p>
      </dgm:t>
    </dgm:pt>
    <dgm:pt modelId="{12514444-99C0-4E3C-AF77-A4E5ECDDFCE9}" type="pres">
      <dgm:prSet presAssocID="{D56C0ECC-A8F7-4587-A277-7BB25309C78C}" presName="textNode" presStyleLbl="bgShp" presStyleIdx="3" presStyleCnt="6"/>
      <dgm:spPr/>
      <dgm:t>
        <a:bodyPr/>
        <a:lstStyle/>
        <a:p>
          <a:endParaRPr lang="zh-TW" altLang="en-US"/>
        </a:p>
      </dgm:t>
    </dgm:pt>
    <dgm:pt modelId="{C66193FD-8E11-492D-9AFB-CFB1CE308AC7}" type="pres">
      <dgm:prSet presAssocID="{D56C0ECC-A8F7-4587-A277-7BB25309C78C}" presName="compChildNode" presStyleCnt="0"/>
      <dgm:spPr/>
      <dgm:t>
        <a:bodyPr/>
        <a:lstStyle/>
        <a:p>
          <a:endParaRPr lang="zh-TW" altLang="en-US"/>
        </a:p>
      </dgm:t>
    </dgm:pt>
    <dgm:pt modelId="{9FD3EB25-7330-477B-984D-7FEADF4C633D}" type="pres">
      <dgm:prSet presAssocID="{D56C0ECC-A8F7-4587-A277-7BB25309C78C}" presName="theInnerList" presStyleCnt="0"/>
      <dgm:spPr/>
      <dgm:t>
        <a:bodyPr/>
        <a:lstStyle/>
        <a:p>
          <a:endParaRPr lang="zh-TW" altLang="en-US"/>
        </a:p>
      </dgm:t>
    </dgm:pt>
    <dgm:pt modelId="{C52AB951-C460-49E0-B8A1-D992B199AEE9}" type="pres">
      <dgm:prSet presAssocID="{F9A36613-77DD-4E2A-ADDD-CED8C817314F}" presName="childNode" presStyleLbl="node1" presStyleIdx="3" presStyleCnt="6" custScaleY="128596" custLinFactNeighborX="-1576" custLinFactNeighborY="-238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6C28A0-DFD9-400B-AE0C-7AF47D8C6C2D}" type="pres">
      <dgm:prSet presAssocID="{D56C0ECC-A8F7-4587-A277-7BB25309C78C}" presName="aSpace" presStyleCnt="0"/>
      <dgm:spPr/>
      <dgm:t>
        <a:bodyPr/>
        <a:lstStyle/>
        <a:p>
          <a:endParaRPr lang="zh-TW" altLang="en-US"/>
        </a:p>
      </dgm:t>
    </dgm:pt>
    <dgm:pt modelId="{E94638E5-89F2-4FE4-ACFF-9148136B8D57}" type="pres">
      <dgm:prSet presAssocID="{1F523F03-B3AA-47ED-8111-AB35C0550AF2}" presName="compNode" presStyleCnt="0"/>
      <dgm:spPr/>
      <dgm:t>
        <a:bodyPr/>
        <a:lstStyle/>
        <a:p>
          <a:endParaRPr lang="zh-TW" altLang="en-US"/>
        </a:p>
      </dgm:t>
    </dgm:pt>
    <dgm:pt modelId="{1488E0A1-6B6F-476A-9C7A-7477BF7637EF}" type="pres">
      <dgm:prSet presAssocID="{1F523F03-B3AA-47ED-8111-AB35C0550AF2}" presName="aNode" presStyleLbl="bgShp" presStyleIdx="4" presStyleCnt="6"/>
      <dgm:spPr/>
      <dgm:t>
        <a:bodyPr/>
        <a:lstStyle/>
        <a:p>
          <a:endParaRPr lang="zh-TW" altLang="en-US"/>
        </a:p>
      </dgm:t>
    </dgm:pt>
    <dgm:pt modelId="{6336897F-B7A8-4252-9BDF-1767BD4B4BAB}" type="pres">
      <dgm:prSet presAssocID="{1F523F03-B3AA-47ED-8111-AB35C0550AF2}" presName="textNode" presStyleLbl="bgShp" presStyleIdx="4" presStyleCnt="6"/>
      <dgm:spPr/>
      <dgm:t>
        <a:bodyPr/>
        <a:lstStyle/>
        <a:p>
          <a:endParaRPr lang="zh-TW" altLang="en-US"/>
        </a:p>
      </dgm:t>
    </dgm:pt>
    <dgm:pt modelId="{6685D6D9-8A66-4749-AD03-459C4D818EE5}" type="pres">
      <dgm:prSet presAssocID="{1F523F03-B3AA-47ED-8111-AB35C0550AF2}" presName="compChildNode" presStyleCnt="0"/>
      <dgm:spPr/>
      <dgm:t>
        <a:bodyPr/>
        <a:lstStyle/>
        <a:p>
          <a:endParaRPr lang="zh-TW" altLang="en-US"/>
        </a:p>
      </dgm:t>
    </dgm:pt>
    <dgm:pt modelId="{5AD78007-4ECA-4F6D-9973-1358D17E9114}" type="pres">
      <dgm:prSet presAssocID="{1F523F03-B3AA-47ED-8111-AB35C0550AF2}" presName="theInnerList" presStyleCnt="0"/>
      <dgm:spPr/>
      <dgm:t>
        <a:bodyPr/>
        <a:lstStyle/>
        <a:p>
          <a:endParaRPr lang="zh-TW" altLang="en-US"/>
        </a:p>
      </dgm:t>
    </dgm:pt>
    <dgm:pt modelId="{722AF26A-ED3B-4E76-AE1B-751E394A2BC7}" type="pres">
      <dgm:prSet presAssocID="{18683F1B-34D0-4E30-B762-35D34154A8E5}" presName="childNode" presStyleLbl="node1" presStyleIdx="4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B01BB0-A561-4E77-9AB0-829B67740C2F}" type="pres">
      <dgm:prSet presAssocID="{1F523F03-B3AA-47ED-8111-AB35C0550AF2}" presName="aSpace" presStyleCnt="0"/>
      <dgm:spPr/>
      <dgm:t>
        <a:bodyPr/>
        <a:lstStyle/>
        <a:p>
          <a:endParaRPr lang="zh-TW" altLang="en-US"/>
        </a:p>
      </dgm:t>
    </dgm:pt>
    <dgm:pt modelId="{79E8C036-6BBE-4D7B-BA5D-AA4B4E410070}" type="pres">
      <dgm:prSet presAssocID="{1E73EF9D-8AC5-4B46-8F11-FD935E939F09}" presName="compNode" presStyleCnt="0"/>
      <dgm:spPr/>
      <dgm:t>
        <a:bodyPr/>
        <a:lstStyle/>
        <a:p>
          <a:endParaRPr lang="zh-TW" altLang="en-US"/>
        </a:p>
      </dgm:t>
    </dgm:pt>
    <dgm:pt modelId="{592E9764-31F1-43CD-97B8-CAAFBC69279A}" type="pres">
      <dgm:prSet presAssocID="{1E73EF9D-8AC5-4B46-8F11-FD935E939F09}" presName="aNode" presStyleLbl="bgShp" presStyleIdx="5" presStyleCnt="6"/>
      <dgm:spPr/>
      <dgm:t>
        <a:bodyPr/>
        <a:lstStyle/>
        <a:p>
          <a:endParaRPr lang="zh-TW" altLang="en-US"/>
        </a:p>
      </dgm:t>
    </dgm:pt>
    <dgm:pt modelId="{D031C9FB-CC4B-4F2A-B144-3DCE3CE61988}" type="pres">
      <dgm:prSet presAssocID="{1E73EF9D-8AC5-4B46-8F11-FD935E939F09}" presName="textNode" presStyleLbl="bgShp" presStyleIdx="5" presStyleCnt="6"/>
      <dgm:spPr/>
      <dgm:t>
        <a:bodyPr/>
        <a:lstStyle/>
        <a:p>
          <a:endParaRPr lang="zh-TW" altLang="en-US"/>
        </a:p>
      </dgm:t>
    </dgm:pt>
    <dgm:pt modelId="{07ACE824-77F8-4AFC-B329-097DF60439FA}" type="pres">
      <dgm:prSet presAssocID="{1E73EF9D-8AC5-4B46-8F11-FD935E939F09}" presName="compChildNode" presStyleCnt="0"/>
      <dgm:spPr/>
      <dgm:t>
        <a:bodyPr/>
        <a:lstStyle/>
        <a:p>
          <a:endParaRPr lang="zh-TW" altLang="en-US"/>
        </a:p>
      </dgm:t>
    </dgm:pt>
    <dgm:pt modelId="{30794014-57C6-4604-8424-4BE2BFC5EC23}" type="pres">
      <dgm:prSet presAssocID="{1E73EF9D-8AC5-4B46-8F11-FD935E939F09}" presName="theInnerList" presStyleCnt="0"/>
      <dgm:spPr/>
      <dgm:t>
        <a:bodyPr/>
        <a:lstStyle/>
        <a:p>
          <a:endParaRPr lang="zh-TW" altLang="en-US"/>
        </a:p>
      </dgm:t>
    </dgm:pt>
    <dgm:pt modelId="{C884BF28-8920-4011-919D-A7DA3C143447}" type="pres">
      <dgm:prSet presAssocID="{D3238C4E-2E3E-48B0-A499-9300D9A0F614}" presName="childNode" presStyleLbl="node1" presStyleIdx="5" presStyleCnt="6" custScaleY="128596" custLinFactNeighborX="-1787" custLinFactNeighborY="-237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DB57564-73D4-4E78-8C0E-FD01374305C7}" type="presOf" srcId="{410D526C-9D80-4A44-BF5F-FCD9FBD11542}" destId="{452A9FE6-78A7-44DE-914A-915409766A4D}" srcOrd="1" destOrd="0" presId="urn:microsoft.com/office/officeart/2005/8/layout/lProcess2"/>
    <dgm:cxn modelId="{33C07E4B-19AF-45FC-AFB9-80279E409E84}" type="presOf" srcId="{8A0398D8-CB4F-4B1C-95E8-4A47065239CA}" destId="{962F40BD-669D-4290-954D-C96E359E2BB6}" srcOrd="1" destOrd="0" presId="urn:microsoft.com/office/officeart/2005/8/layout/lProcess2"/>
    <dgm:cxn modelId="{A33A040A-2C6C-4EAD-90E2-5730D6B8D670}" type="presOf" srcId="{1F523F03-B3AA-47ED-8111-AB35C0550AF2}" destId="{1488E0A1-6B6F-476A-9C7A-7477BF7637EF}" srcOrd="0" destOrd="0" presId="urn:microsoft.com/office/officeart/2005/8/layout/lProcess2"/>
    <dgm:cxn modelId="{E06277D5-C668-4C69-915B-1B3E1BBAC30D}" type="presOf" srcId="{D56C0ECC-A8F7-4587-A277-7BB25309C78C}" destId="{4A2DA1A7-4473-4A8E-8C0B-24751BA885F0}" srcOrd="0" destOrd="0" presId="urn:microsoft.com/office/officeart/2005/8/layout/lProcess2"/>
    <dgm:cxn modelId="{ED9D4B26-D8BF-4046-B7FE-42E3C57D97F2}" type="presOf" srcId="{1B36235C-4FDD-4A8E-85B0-BD3C8219A29A}" destId="{0839934F-12FF-4EBF-8562-C132F7DEF7A5}" srcOrd="0" destOrd="0" presId="urn:microsoft.com/office/officeart/2005/8/layout/lProcess2"/>
    <dgm:cxn modelId="{0F8521A6-4D46-4FC2-8E4E-41FD67AC5BD9}" type="presOf" srcId="{18683F1B-34D0-4E30-B762-35D34154A8E5}" destId="{722AF26A-ED3B-4E76-AE1B-751E394A2BC7}" srcOrd="0" destOrd="0" presId="urn:microsoft.com/office/officeart/2005/8/layout/lProcess2"/>
    <dgm:cxn modelId="{54C2D29F-EB3B-487C-A8C8-61F731BACDAF}" type="presOf" srcId="{F9A36613-77DD-4E2A-ADDD-CED8C817314F}" destId="{C52AB951-C460-49E0-B8A1-D992B199AEE9}" srcOrd="0" destOrd="0" presId="urn:microsoft.com/office/officeart/2005/8/layout/lProcess2"/>
    <dgm:cxn modelId="{C02D9868-8D6A-4D23-A2C7-5DF52B1DA376}" type="presOf" srcId="{E33C4F4B-2B12-4940-84D5-B3DAD7CF8FA3}" destId="{8E48420C-81DA-433D-AA8D-7AA083434207}" srcOrd="0" destOrd="0" presId="urn:microsoft.com/office/officeart/2005/8/layout/lProcess2"/>
    <dgm:cxn modelId="{4039CB76-B279-4949-B668-87C2E4A4ACF6}" type="presOf" srcId="{FE609F45-E159-43BB-A413-55B6C460E6A7}" destId="{CED496F7-E089-4887-A3D9-9FB6D7E5778A}" srcOrd="0" destOrd="0" presId="urn:microsoft.com/office/officeart/2005/8/layout/lProcess2"/>
    <dgm:cxn modelId="{B2FF821C-BFD2-483C-8F5D-F5E4BD498C8B}" srcId="{D56C0ECC-A8F7-4587-A277-7BB25309C78C}" destId="{F9A36613-77DD-4E2A-ADDD-CED8C817314F}" srcOrd="0" destOrd="0" parTransId="{6CC12460-4F08-4230-9EA6-946742420CA3}" sibTransId="{F08F531D-FC94-4AD6-AE36-62F413114ED2}"/>
    <dgm:cxn modelId="{EB28EB60-3FFB-47FC-B263-18121A0694FD}" srcId="{1F523F03-B3AA-47ED-8111-AB35C0550AF2}" destId="{18683F1B-34D0-4E30-B762-35D34154A8E5}" srcOrd="0" destOrd="0" parTransId="{D8EFAF0B-2085-4410-B08F-CCCD9B6247C7}" sibTransId="{FAE499F1-736B-4572-A3A8-33919394A377}"/>
    <dgm:cxn modelId="{57DA2FB9-2968-4106-97CC-96C905CACD02}" type="presOf" srcId="{1F523F03-B3AA-47ED-8111-AB35C0550AF2}" destId="{6336897F-B7A8-4252-9BDF-1767BD4B4BAB}" srcOrd="1" destOrd="0" presId="urn:microsoft.com/office/officeart/2005/8/layout/lProcess2"/>
    <dgm:cxn modelId="{F69C9DC1-2B26-4B50-B21E-90486A85AD27}" srcId="{1B36235C-4FDD-4A8E-85B0-BD3C8219A29A}" destId="{8A0398D8-CB4F-4B1C-95E8-4A47065239CA}" srcOrd="1" destOrd="0" parTransId="{2A72E024-3BFF-46A6-B243-E261126F8F07}" sibTransId="{B6303D5A-0B2D-4BEC-9169-CBB3B46A49D7}"/>
    <dgm:cxn modelId="{57DF7474-FF7B-4FF2-AFB4-C27668C0B9E6}" srcId="{1B36235C-4FDD-4A8E-85B0-BD3C8219A29A}" destId="{FE609F45-E159-43BB-A413-55B6C460E6A7}" srcOrd="2" destOrd="0" parTransId="{06E42A4A-9BFD-4256-B39B-A6DBD99D4626}" sibTransId="{09943103-2A53-4AD5-9CBE-64B020432AC3}"/>
    <dgm:cxn modelId="{29E3C547-ECEE-4632-A47F-521CCC9F1EEE}" srcId="{410D526C-9D80-4A44-BF5F-FCD9FBD11542}" destId="{E33C4F4B-2B12-4940-84D5-B3DAD7CF8FA3}" srcOrd="0" destOrd="0" parTransId="{F58D521E-ED60-4DC6-8A34-CF3DD9C1C2D3}" sibTransId="{FAB44646-240F-4525-B8BD-032983365DE6}"/>
    <dgm:cxn modelId="{82510B9B-530F-4606-A1D3-302A0EEA703C}" srcId="{1B36235C-4FDD-4A8E-85B0-BD3C8219A29A}" destId="{410D526C-9D80-4A44-BF5F-FCD9FBD11542}" srcOrd="0" destOrd="0" parTransId="{7044E7B1-B5A2-425E-AE8B-67936DD222D9}" sibTransId="{92BABC83-3880-4FDB-A722-249A75781296}"/>
    <dgm:cxn modelId="{5BCC1D44-7871-465A-9054-F248A3C954B9}" type="presOf" srcId="{945D4998-8BE8-43DA-92CD-F575C17A5BD6}" destId="{BCCA3E8A-3018-48D2-BB46-F934C58DD09B}" srcOrd="0" destOrd="0" presId="urn:microsoft.com/office/officeart/2005/8/layout/lProcess2"/>
    <dgm:cxn modelId="{B125CC83-8390-4C2E-B2BF-C386B356D6FC}" type="presOf" srcId="{D56C0ECC-A8F7-4587-A277-7BB25309C78C}" destId="{12514444-99C0-4E3C-AF77-A4E5ECDDFCE9}" srcOrd="1" destOrd="0" presId="urn:microsoft.com/office/officeart/2005/8/layout/lProcess2"/>
    <dgm:cxn modelId="{67C077E6-E5C2-4AC7-9FB0-78F29B888D04}" srcId="{1B36235C-4FDD-4A8E-85B0-BD3C8219A29A}" destId="{D56C0ECC-A8F7-4587-A277-7BB25309C78C}" srcOrd="3" destOrd="0" parTransId="{9FF1B756-58FF-4BF1-AF9B-CE23A630CA4A}" sibTransId="{5670C1F3-2DF5-4073-9D07-9C4183B67D06}"/>
    <dgm:cxn modelId="{3E0CD449-7A0E-4E74-89F4-253EB0E6308D}" type="presOf" srcId="{6C63A45A-D615-4BF0-9A28-C473DCCA1B89}" destId="{496313D7-1D83-42F6-AF3F-0D07FE4CD42B}" srcOrd="0" destOrd="0" presId="urn:microsoft.com/office/officeart/2005/8/layout/lProcess2"/>
    <dgm:cxn modelId="{25082E0C-E12F-472F-B4FA-B7331FE671E0}" type="presOf" srcId="{1E73EF9D-8AC5-4B46-8F11-FD935E939F09}" destId="{D031C9FB-CC4B-4F2A-B144-3DCE3CE61988}" srcOrd="1" destOrd="0" presId="urn:microsoft.com/office/officeart/2005/8/layout/lProcess2"/>
    <dgm:cxn modelId="{AD56CFED-C9A0-4E1D-8034-EC5C506CDC80}" srcId="{1E73EF9D-8AC5-4B46-8F11-FD935E939F09}" destId="{D3238C4E-2E3E-48B0-A499-9300D9A0F614}" srcOrd="0" destOrd="0" parTransId="{5AC4E5D7-176E-4989-B48B-DBF1906E959F}" sibTransId="{FEF40884-478A-4925-B334-236633B3634A}"/>
    <dgm:cxn modelId="{6CC77A99-95A8-454C-BE53-9F70FA03287D}" type="presOf" srcId="{FE609F45-E159-43BB-A413-55B6C460E6A7}" destId="{92883A05-D931-4DC3-A68A-7C8EB5A6B3EA}" srcOrd="1" destOrd="0" presId="urn:microsoft.com/office/officeart/2005/8/layout/lProcess2"/>
    <dgm:cxn modelId="{FB2FA227-498F-4684-AA62-EB64C49B4D46}" srcId="{1B36235C-4FDD-4A8E-85B0-BD3C8219A29A}" destId="{1F523F03-B3AA-47ED-8111-AB35C0550AF2}" srcOrd="4" destOrd="0" parTransId="{C1D36D45-896D-4FE3-9ABE-AB8C4541E42B}" sibTransId="{C8A06623-6F94-42FC-8992-8F3C11C83253}"/>
    <dgm:cxn modelId="{5D50DDB2-23C8-48C5-934D-54CE72D82040}" srcId="{8A0398D8-CB4F-4B1C-95E8-4A47065239CA}" destId="{6C63A45A-D615-4BF0-9A28-C473DCCA1B89}" srcOrd="0" destOrd="0" parTransId="{316035D9-CA34-48A2-92C6-A7EEB5D95DC0}" sibTransId="{474BE6B3-FC23-41DA-833A-62B29B58F679}"/>
    <dgm:cxn modelId="{389357DB-362C-4310-AF60-C6DFCA11844C}" type="presOf" srcId="{8A0398D8-CB4F-4B1C-95E8-4A47065239CA}" destId="{79D2F21F-2055-45AE-A7D1-3D5E008E2D9B}" srcOrd="0" destOrd="0" presId="urn:microsoft.com/office/officeart/2005/8/layout/lProcess2"/>
    <dgm:cxn modelId="{3895FF5C-5836-46C5-AF2D-BB7700F90B3A}" type="presOf" srcId="{410D526C-9D80-4A44-BF5F-FCD9FBD11542}" destId="{A6A72D64-8DC4-4B94-9AE1-01297C7C1374}" srcOrd="0" destOrd="0" presId="urn:microsoft.com/office/officeart/2005/8/layout/lProcess2"/>
    <dgm:cxn modelId="{4B3CB3BB-2737-423A-B5ED-5D4FA766AFC0}" srcId="{FE609F45-E159-43BB-A413-55B6C460E6A7}" destId="{945D4998-8BE8-43DA-92CD-F575C17A5BD6}" srcOrd="0" destOrd="0" parTransId="{4845DEBD-02BC-4EFA-9EC5-4E8C41A8F070}" sibTransId="{1AB4D86D-0C20-4209-A849-C6B4910739CA}"/>
    <dgm:cxn modelId="{A264AE45-2C89-4EDC-B118-635E8A61462B}" srcId="{1B36235C-4FDD-4A8E-85B0-BD3C8219A29A}" destId="{1E73EF9D-8AC5-4B46-8F11-FD935E939F09}" srcOrd="5" destOrd="0" parTransId="{E29FF2E7-D7CF-4E75-82ED-F2440A20B98C}" sibTransId="{7E03B628-6334-4699-92FC-F439BAA292B0}"/>
    <dgm:cxn modelId="{AABC705B-EA85-4349-98A0-3F35ED93D938}" type="presOf" srcId="{D3238C4E-2E3E-48B0-A499-9300D9A0F614}" destId="{C884BF28-8920-4011-919D-A7DA3C143447}" srcOrd="0" destOrd="0" presId="urn:microsoft.com/office/officeart/2005/8/layout/lProcess2"/>
    <dgm:cxn modelId="{742E8B07-D4B2-4F7D-B6FD-5465FE03ECA7}" type="presOf" srcId="{1E73EF9D-8AC5-4B46-8F11-FD935E939F09}" destId="{592E9764-31F1-43CD-97B8-CAAFBC69279A}" srcOrd="0" destOrd="0" presId="urn:microsoft.com/office/officeart/2005/8/layout/lProcess2"/>
    <dgm:cxn modelId="{BF16DDA3-F1FD-493F-B6FE-72333DF90D19}" type="presParOf" srcId="{0839934F-12FF-4EBF-8562-C132F7DEF7A5}" destId="{EF74BAE1-8AE9-45F1-8201-E1F3D014947C}" srcOrd="0" destOrd="0" presId="urn:microsoft.com/office/officeart/2005/8/layout/lProcess2"/>
    <dgm:cxn modelId="{325EBB17-F5F6-402A-A7C0-A4BDA77F547D}" type="presParOf" srcId="{EF74BAE1-8AE9-45F1-8201-E1F3D014947C}" destId="{A6A72D64-8DC4-4B94-9AE1-01297C7C1374}" srcOrd="0" destOrd="0" presId="urn:microsoft.com/office/officeart/2005/8/layout/lProcess2"/>
    <dgm:cxn modelId="{DCB7D9BA-B23C-4AEF-961F-95D73CAAEAA3}" type="presParOf" srcId="{EF74BAE1-8AE9-45F1-8201-E1F3D014947C}" destId="{452A9FE6-78A7-44DE-914A-915409766A4D}" srcOrd="1" destOrd="0" presId="urn:microsoft.com/office/officeart/2005/8/layout/lProcess2"/>
    <dgm:cxn modelId="{A1E14126-C24C-4DCB-9E51-FC5153635E68}" type="presParOf" srcId="{EF74BAE1-8AE9-45F1-8201-E1F3D014947C}" destId="{C7A8D97C-369F-44CE-807F-2E63013A7E16}" srcOrd="2" destOrd="0" presId="urn:microsoft.com/office/officeart/2005/8/layout/lProcess2"/>
    <dgm:cxn modelId="{0868E8EB-49DF-4DDE-ACA9-8D4E19E799F7}" type="presParOf" srcId="{C7A8D97C-369F-44CE-807F-2E63013A7E16}" destId="{6BDD1F11-EAE1-428F-A54A-79949EE79A56}" srcOrd="0" destOrd="0" presId="urn:microsoft.com/office/officeart/2005/8/layout/lProcess2"/>
    <dgm:cxn modelId="{8B97AD9D-3F5D-4027-97F8-5ABEFC9E33C9}" type="presParOf" srcId="{6BDD1F11-EAE1-428F-A54A-79949EE79A56}" destId="{8E48420C-81DA-433D-AA8D-7AA083434207}" srcOrd="0" destOrd="0" presId="urn:microsoft.com/office/officeart/2005/8/layout/lProcess2"/>
    <dgm:cxn modelId="{C5202798-29F5-453A-ACE6-047F74F8FBA7}" type="presParOf" srcId="{0839934F-12FF-4EBF-8562-C132F7DEF7A5}" destId="{BF9B0CFB-880F-411A-BC82-5AD09700494A}" srcOrd="1" destOrd="0" presId="urn:microsoft.com/office/officeart/2005/8/layout/lProcess2"/>
    <dgm:cxn modelId="{4E2F1E3C-760A-4026-9726-907C829CC9EB}" type="presParOf" srcId="{0839934F-12FF-4EBF-8562-C132F7DEF7A5}" destId="{647D7C57-E51F-4723-9FCF-17797DB1D966}" srcOrd="2" destOrd="0" presId="urn:microsoft.com/office/officeart/2005/8/layout/lProcess2"/>
    <dgm:cxn modelId="{7FF2DCC7-EC94-463C-8053-57940976F776}" type="presParOf" srcId="{647D7C57-E51F-4723-9FCF-17797DB1D966}" destId="{79D2F21F-2055-45AE-A7D1-3D5E008E2D9B}" srcOrd="0" destOrd="0" presId="urn:microsoft.com/office/officeart/2005/8/layout/lProcess2"/>
    <dgm:cxn modelId="{B5E653B0-FB47-4132-A43E-CBF2F1E1A3C1}" type="presParOf" srcId="{647D7C57-E51F-4723-9FCF-17797DB1D966}" destId="{962F40BD-669D-4290-954D-C96E359E2BB6}" srcOrd="1" destOrd="0" presId="urn:microsoft.com/office/officeart/2005/8/layout/lProcess2"/>
    <dgm:cxn modelId="{1CC0176B-FAEA-4AF7-8303-34F42946AC8B}" type="presParOf" srcId="{647D7C57-E51F-4723-9FCF-17797DB1D966}" destId="{2A0AAB13-B474-44DA-B0DD-7D30664815DF}" srcOrd="2" destOrd="0" presId="urn:microsoft.com/office/officeart/2005/8/layout/lProcess2"/>
    <dgm:cxn modelId="{346DD847-1C16-4966-ABD7-E21749934645}" type="presParOf" srcId="{2A0AAB13-B474-44DA-B0DD-7D30664815DF}" destId="{FE94559B-3E2F-4381-971A-C54104251848}" srcOrd="0" destOrd="0" presId="urn:microsoft.com/office/officeart/2005/8/layout/lProcess2"/>
    <dgm:cxn modelId="{9EF493BC-818C-4F09-86A6-3A1F28BA45B9}" type="presParOf" srcId="{FE94559B-3E2F-4381-971A-C54104251848}" destId="{496313D7-1D83-42F6-AF3F-0D07FE4CD42B}" srcOrd="0" destOrd="0" presId="urn:microsoft.com/office/officeart/2005/8/layout/lProcess2"/>
    <dgm:cxn modelId="{FFC7215E-7041-4A47-9353-B38C5EF837C6}" type="presParOf" srcId="{0839934F-12FF-4EBF-8562-C132F7DEF7A5}" destId="{169BCD08-F246-4836-A258-C00E1A80F15B}" srcOrd="3" destOrd="0" presId="urn:microsoft.com/office/officeart/2005/8/layout/lProcess2"/>
    <dgm:cxn modelId="{4F90995D-FFE8-44A8-ACB2-C36D1BED5201}" type="presParOf" srcId="{0839934F-12FF-4EBF-8562-C132F7DEF7A5}" destId="{03E4E964-57B6-4837-B371-DF0DB87E7BAF}" srcOrd="4" destOrd="0" presId="urn:microsoft.com/office/officeart/2005/8/layout/lProcess2"/>
    <dgm:cxn modelId="{B0D22DA0-DAF0-4547-8B1B-682D99A0CC05}" type="presParOf" srcId="{03E4E964-57B6-4837-B371-DF0DB87E7BAF}" destId="{CED496F7-E089-4887-A3D9-9FB6D7E5778A}" srcOrd="0" destOrd="0" presId="urn:microsoft.com/office/officeart/2005/8/layout/lProcess2"/>
    <dgm:cxn modelId="{5CD85379-24CF-4C5B-90E3-7DAB439E6FF4}" type="presParOf" srcId="{03E4E964-57B6-4837-B371-DF0DB87E7BAF}" destId="{92883A05-D931-4DC3-A68A-7C8EB5A6B3EA}" srcOrd="1" destOrd="0" presId="urn:microsoft.com/office/officeart/2005/8/layout/lProcess2"/>
    <dgm:cxn modelId="{7AB4D7B3-90BD-4B3C-8FE4-9E8FEB65348E}" type="presParOf" srcId="{03E4E964-57B6-4837-B371-DF0DB87E7BAF}" destId="{C5521D1B-A025-4190-BF73-DC6433365669}" srcOrd="2" destOrd="0" presId="urn:microsoft.com/office/officeart/2005/8/layout/lProcess2"/>
    <dgm:cxn modelId="{15A2E659-0779-465C-89AF-79517759D5DF}" type="presParOf" srcId="{C5521D1B-A025-4190-BF73-DC6433365669}" destId="{72FA13FA-03A2-4BFC-B0E8-6B4285FFFCF3}" srcOrd="0" destOrd="0" presId="urn:microsoft.com/office/officeart/2005/8/layout/lProcess2"/>
    <dgm:cxn modelId="{858324BD-8B8C-4960-BAEB-CAF022A91866}" type="presParOf" srcId="{72FA13FA-03A2-4BFC-B0E8-6B4285FFFCF3}" destId="{BCCA3E8A-3018-48D2-BB46-F934C58DD09B}" srcOrd="0" destOrd="0" presId="urn:microsoft.com/office/officeart/2005/8/layout/lProcess2"/>
    <dgm:cxn modelId="{535544CC-AC05-4BFE-B542-B2B4D6C5AB55}" type="presParOf" srcId="{0839934F-12FF-4EBF-8562-C132F7DEF7A5}" destId="{52DF0208-4935-4058-96C0-2899D7DEAECF}" srcOrd="5" destOrd="0" presId="urn:microsoft.com/office/officeart/2005/8/layout/lProcess2"/>
    <dgm:cxn modelId="{CF4F7B9A-D540-4125-8ACC-A39C91808764}" type="presParOf" srcId="{0839934F-12FF-4EBF-8562-C132F7DEF7A5}" destId="{D559DC2E-0259-4511-B433-79C69A5D9817}" srcOrd="6" destOrd="0" presId="urn:microsoft.com/office/officeart/2005/8/layout/lProcess2"/>
    <dgm:cxn modelId="{9FE19DC0-83CB-46C6-9300-2E2F66D08D28}" type="presParOf" srcId="{D559DC2E-0259-4511-B433-79C69A5D9817}" destId="{4A2DA1A7-4473-4A8E-8C0B-24751BA885F0}" srcOrd="0" destOrd="0" presId="urn:microsoft.com/office/officeart/2005/8/layout/lProcess2"/>
    <dgm:cxn modelId="{FCC79548-3033-4AF7-840E-078BD302EDF9}" type="presParOf" srcId="{D559DC2E-0259-4511-B433-79C69A5D9817}" destId="{12514444-99C0-4E3C-AF77-A4E5ECDDFCE9}" srcOrd="1" destOrd="0" presId="urn:microsoft.com/office/officeart/2005/8/layout/lProcess2"/>
    <dgm:cxn modelId="{4EF73AD4-1112-48CC-88C8-B88388764B92}" type="presParOf" srcId="{D559DC2E-0259-4511-B433-79C69A5D9817}" destId="{C66193FD-8E11-492D-9AFB-CFB1CE308AC7}" srcOrd="2" destOrd="0" presId="urn:microsoft.com/office/officeart/2005/8/layout/lProcess2"/>
    <dgm:cxn modelId="{B1E687F2-70F2-4DDF-ADDE-A808D6E4BFED}" type="presParOf" srcId="{C66193FD-8E11-492D-9AFB-CFB1CE308AC7}" destId="{9FD3EB25-7330-477B-984D-7FEADF4C633D}" srcOrd="0" destOrd="0" presId="urn:microsoft.com/office/officeart/2005/8/layout/lProcess2"/>
    <dgm:cxn modelId="{9628BCBA-34D2-4DFB-AF2E-0BF2A26CF10A}" type="presParOf" srcId="{9FD3EB25-7330-477B-984D-7FEADF4C633D}" destId="{C52AB951-C460-49E0-B8A1-D992B199AEE9}" srcOrd="0" destOrd="0" presId="urn:microsoft.com/office/officeart/2005/8/layout/lProcess2"/>
    <dgm:cxn modelId="{4260F676-685F-4B54-9D16-B38340E0E966}" type="presParOf" srcId="{0839934F-12FF-4EBF-8562-C132F7DEF7A5}" destId="{6B6C28A0-DFD9-400B-AE0C-7AF47D8C6C2D}" srcOrd="7" destOrd="0" presId="urn:microsoft.com/office/officeart/2005/8/layout/lProcess2"/>
    <dgm:cxn modelId="{D78D4F5B-4577-4E58-B4FC-041461C3C17C}" type="presParOf" srcId="{0839934F-12FF-4EBF-8562-C132F7DEF7A5}" destId="{E94638E5-89F2-4FE4-ACFF-9148136B8D57}" srcOrd="8" destOrd="0" presId="urn:microsoft.com/office/officeart/2005/8/layout/lProcess2"/>
    <dgm:cxn modelId="{85C26400-3080-4DC0-A6E6-31B8EFD6A5AF}" type="presParOf" srcId="{E94638E5-89F2-4FE4-ACFF-9148136B8D57}" destId="{1488E0A1-6B6F-476A-9C7A-7477BF7637EF}" srcOrd="0" destOrd="0" presId="urn:microsoft.com/office/officeart/2005/8/layout/lProcess2"/>
    <dgm:cxn modelId="{32FDA76E-6E18-481A-8526-172455272D38}" type="presParOf" srcId="{E94638E5-89F2-4FE4-ACFF-9148136B8D57}" destId="{6336897F-B7A8-4252-9BDF-1767BD4B4BAB}" srcOrd="1" destOrd="0" presId="urn:microsoft.com/office/officeart/2005/8/layout/lProcess2"/>
    <dgm:cxn modelId="{DAF19242-251C-4996-ACCA-B9A43BE9C06A}" type="presParOf" srcId="{E94638E5-89F2-4FE4-ACFF-9148136B8D57}" destId="{6685D6D9-8A66-4749-AD03-459C4D818EE5}" srcOrd="2" destOrd="0" presId="urn:microsoft.com/office/officeart/2005/8/layout/lProcess2"/>
    <dgm:cxn modelId="{F558BAE5-19E6-4A6F-989E-765D78F9B99D}" type="presParOf" srcId="{6685D6D9-8A66-4749-AD03-459C4D818EE5}" destId="{5AD78007-4ECA-4F6D-9973-1358D17E9114}" srcOrd="0" destOrd="0" presId="urn:microsoft.com/office/officeart/2005/8/layout/lProcess2"/>
    <dgm:cxn modelId="{341C8DC4-3CA4-49C3-B56E-5AB476907535}" type="presParOf" srcId="{5AD78007-4ECA-4F6D-9973-1358D17E9114}" destId="{722AF26A-ED3B-4E76-AE1B-751E394A2BC7}" srcOrd="0" destOrd="0" presId="urn:microsoft.com/office/officeart/2005/8/layout/lProcess2"/>
    <dgm:cxn modelId="{3E8B82CA-2869-480E-8119-18E15D7284B8}" type="presParOf" srcId="{0839934F-12FF-4EBF-8562-C132F7DEF7A5}" destId="{F8B01BB0-A561-4E77-9AB0-829B67740C2F}" srcOrd="9" destOrd="0" presId="urn:microsoft.com/office/officeart/2005/8/layout/lProcess2"/>
    <dgm:cxn modelId="{7584CDB6-4BE8-45F4-8443-B3B01DEC5800}" type="presParOf" srcId="{0839934F-12FF-4EBF-8562-C132F7DEF7A5}" destId="{79E8C036-6BBE-4D7B-BA5D-AA4B4E410070}" srcOrd="10" destOrd="0" presId="urn:microsoft.com/office/officeart/2005/8/layout/lProcess2"/>
    <dgm:cxn modelId="{FD5C5581-6B40-457A-BBB4-D8269D07BAC9}" type="presParOf" srcId="{79E8C036-6BBE-4D7B-BA5D-AA4B4E410070}" destId="{592E9764-31F1-43CD-97B8-CAAFBC69279A}" srcOrd="0" destOrd="0" presId="urn:microsoft.com/office/officeart/2005/8/layout/lProcess2"/>
    <dgm:cxn modelId="{D0637FD8-1B3A-40A8-956F-F8A82115C3E9}" type="presParOf" srcId="{79E8C036-6BBE-4D7B-BA5D-AA4B4E410070}" destId="{D031C9FB-CC4B-4F2A-B144-3DCE3CE61988}" srcOrd="1" destOrd="0" presId="urn:microsoft.com/office/officeart/2005/8/layout/lProcess2"/>
    <dgm:cxn modelId="{7AEBE956-B3B1-49C8-B05E-3E328FCE5F9E}" type="presParOf" srcId="{79E8C036-6BBE-4D7B-BA5D-AA4B4E410070}" destId="{07ACE824-77F8-4AFC-B329-097DF60439FA}" srcOrd="2" destOrd="0" presId="urn:microsoft.com/office/officeart/2005/8/layout/lProcess2"/>
    <dgm:cxn modelId="{89AEB1E6-2F91-4507-8915-66851ECB6BAE}" type="presParOf" srcId="{07ACE824-77F8-4AFC-B329-097DF60439FA}" destId="{30794014-57C6-4604-8424-4BE2BFC5EC23}" srcOrd="0" destOrd="0" presId="urn:microsoft.com/office/officeart/2005/8/layout/lProcess2"/>
    <dgm:cxn modelId="{D9A74B7E-D1E2-4F51-A627-D0F400195A43}" type="presParOf" srcId="{30794014-57C6-4604-8424-4BE2BFC5EC23}" destId="{C884BF28-8920-4011-919D-A7DA3C14344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2555C-21B0-4CFD-BF59-2D056C889EB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7F67315-7408-402A-AE1A-85D1EEA06246}">
      <dgm:prSet custT="1"/>
      <dgm:spPr/>
      <dgm:t>
        <a:bodyPr/>
        <a:lstStyle/>
        <a:p>
          <a:pPr rtl="0"/>
          <a:r>
            <a:rPr lang="zh-TW" altLang="en-US" sz="2400" dirty="0" smtClean="0"/>
            <a:t>進階數學及統計函數</a:t>
          </a:r>
          <a:endParaRPr lang="zh-TW" altLang="en-US" sz="2400" dirty="0"/>
        </a:p>
      </dgm:t>
    </dgm:pt>
    <dgm:pt modelId="{B8D0D84F-E3CF-432B-B6DB-6435ADE15405}" type="par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52CED2EE-D441-4665-824F-638786858D3F}" type="sib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BD1D474-DD5B-496B-978B-069173A8FABA}">
      <dgm:prSet custT="1"/>
      <dgm:spPr/>
      <dgm:t>
        <a:bodyPr/>
        <a:lstStyle/>
        <a:p>
          <a:pPr rtl="0"/>
          <a:r>
            <a:rPr lang="zh-TW" altLang="en-US" sz="2400" dirty="0" smtClean="0"/>
            <a:t>查閱及參照函數的使用</a:t>
          </a:r>
          <a:endParaRPr lang="zh-TW" altLang="en-US" sz="2400" dirty="0"/>
        </a:p>
      </dgm:t>
    </dgm:pt>
    <dgm:pt modelId="{459D7ABC-9D6B-449B-B441-178746E56641}" type="par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80A7BCA-B243-46BF-AFF4-53324DF8A3DF}" type="sib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2E154C7-FA88-4C72-86A7-B58599E57B1F}">
      <dgm:prSet custT="1"/>
      <dgm:spPr/>
      <dgm:t>
        <a:bodyPr/>
        <a:lstStyle/>
        <a:p>
          <a:pPr rtl="0"/>
          <a:r>
            <a:rPr lang="zh-TW" altLang="en-US" sz="2400" dirty="0" smtClean="0"/>
            <a:t>進階日期函數</a:t>
          </a:r>
          <a:endParaRPr lang="zh-TW" altLang="en-US" sz="2400" dirty="0"/>
        </a:p>
      </dgm:t>
    </dgm:pt>
    <dgm:pt modelId="{4BFA1ED8-569A-4AB9-91CA-016D870EAE66}" type="par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6087CDA4-2CDD-41B3-89E5-C114A2F7B448}" type="sib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45548CF-AFA5-4127-AF3E-C47DBA7DDAC2}">
      <dgm:prSet custT="1"/>
      <dgm:spPr/>
      <dgm:t>
        <a:bodyPr/>
        <a:lstStyle/>
        <a:p>
          <a:pPr rtl="0"/>
          <a:r>
            <a:rPr lang="zh-TW" altLang="en-US" sz="2400" dirty="0" smtClean="0"/>
            <a:t>陣列公式的使用</a:t>
          </a:r>
          <a:r>
            <a:rPr lang="en-US" altLang="zh-TW" sz="2400" dirty="0" smtClean="0"/>
            <a:t>-</a:t>
          </a:r>
          <a:r>
            <a:rPr lang="zh-TW" altLang="en-US" sz="1600" dirty="0" smtClean="0"/>
            <a:t>陣列公式通常稱為 </a:t>
          </a:r>
          <a:r>
            <a:rPr lang="en-US" sz="1600" dirty="0" smtClean="0"/>
            <a:t>CSE (</a:t>
          </a:r>
          <a:r>
            <a:rPr lang="en-US" sz="1600" dirty="0" err="1" smtClean="0"/>
            <a:t>Ctrl+Shift+Enter</a:t>
          </a:r>
          <a:r>
            <a:rPr lang="en-US" sz="1600" dirty="0" smtClean="0"/>
            <a:t>) </a:t>
          </a:r>
          <a:r>
            <a:rPr lang="zh-TW" altLang="en-US" sz="1600" dirty="0" smtClean="0"/>
            <a:t>公式</a:t>
          </a:r>
          <a:endParaRPr lang="zh-TW" altLang="en-US" sz="1600" dirty="0"/>
        </a:p>
      </dgm:t>
    </dgm:pt>
    <dgm:pt modelId="{4EE30EF3-274C-4BB5-862E-CD251D3870AA}" type="par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294203F-8F7E-4D22-8758-91803C224046}" type="sib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B0D4746E-5916-4AA0-99AB-306F1FAF876A}" type="pres">
      <dgm:prSet presAssocID="{5BD2555C-21B0-4CFD-BF59-2D056C889E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3BAF49-FF20-4FAB-9C6E-38145E87CC2A}" type="pres">
      <dgm:prSet presAssocID="{5BD2555C-21B0-4CFD-BF59-2D056C889EBA}" presName="Name1" presStyleCnt="0"/>
      <dgm:spPr/>
      <dgm:t>
        <a:bodyPr/>
        <a:lstStyle/>
        <a:p>
          <a:endParaRPr lang="zh-TW" altLang="en-US"/>
        </a:p>
      </dgm:t>
    </dgm:pt>
    <dgm:pt modelId="{6F862F62-5D78-4025-A3FC-3638BC8AFDB6}" type="pres">
      <dgm:prSet presAssocID="{5BD2555C-21B0-4CFD-BF59-2D056C889EBA}" presName="cycle" presStyleCnt="0"/>
      <dgm:spPr/>
      <dgm:t>
        <a:bodyPr/>
        <a:lstStyle/>
        <a:p>
          <a:endParaRPr lang="zh-TW" altLang="en-US"/>
        </a:p>
      </dgm:t>
    </dgm:pt>
    <dgm:pt modelId="{99169CA7-477E-4D74-B9E4-D75A169656ED}" type="pres">
      <dgm:prSet presAssocID="{5BD2555C-21B0-4CFD-BF59-2D056C889EBA}" presName="srcNode" presStyleLbl="node1" presStyleIdx="0" presStyleCnt="4"/>
      <dgm:spPr/>
      <dgm:t>
        <a:bodyPr/>
        <a:lstStyle/>
        <a:p>
          <a:endParaRPr lang="zh-TW" altLang="en-US"/>
        </a:p>
      </dgm:t>
    </dgm:pt>
    <dgm:pt modelId="{7C0DA960-1171-49EF-A950-045A7C1FFACC}" type="pres">
      <dgm:prSet presAssocID="{5BD2555C-21B0-4CFD-BF59-2D056C889EB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86E9FFE-F40F-40E4-B37B-E2C1359D4FE7}" type="pres">
      <dgm:prSet presAssocID="{5BD2555C-21B0-4CFD-BF59-2D056C889EBA}" presName="extraNode" presStyleLbl="node1" presStyleIdx="0" presStyleCnt="4"/>
      <dgm:spPr/>
      <dgm:t>
        <a:bodyPr/>
        <a:lstStyle/>
        <a:p>
          <a:endParaRPr lang="zh-TW" altLang="en-US"/>
        </a:p>
      </dgm:t>
    </dgm:pt>
    <dgm:pt modelId="{9C57003F-E8A5-4467-AE27-72139E92DBA1}" type="pres">
      <dgm:prSet presAssocID="{5BD2555C-21B0-4CFD-BF59-2D056C889EBA}" presName="dstNode" presStyleLbl="node1" presStyleIdx="0" presStyleCnt="4"/>
      <dgm:spPr/>
      <dgm:t>
        <a:bodyPr/>
        <a:lstStyle/>
        <a:p>
          <a:endParaRPr lang="zh-TW" altLang="en-US"/>
        </a:p>
      </dgm:t>
    </dgm:pt>
    <dgm:pt modelId="{74E79B97-1A59-4200-B604-E868D4413D8A}" type="pres">
      <dgm:prSet presAssocID="{57F67315-7408-402A-AE1A-85D1EEA0624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BAB8-E981-429A-8D83-B3EBD4A7029D}" type="pres">
      <dgm:prSet presAssocID="{57F67315-7408-402A-AE1A-85D1EEA06246}" presName="accent_1" presStyleCnt="0"/>
      <dgm:spPr/>
      <dgm:t>
        <a:bodyPr/>
        <a:lstStyle/>
        <a:p>
          <a:endParaRPr lang="zh-TW" altLang="en-US"/>
        </a:p>
      </dgm:t>
    </dgm:pt>
    <dgm:pt modelId="{DF29FAD3-749B-4671-8D64-9A9F7CDE09D1}" type="pres">
      <dgm:prSet presAssocID="{57F67315-7408-402A-AE1A-85D1EEA06246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EF284918-ACFC-48B2-BE8C-EF04EB319F6B}" type="pres">
      <dgm:prSet presAssocID="{EBD1D474-DD5B-496B-978B-069173A8FAB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6EBF22-7651-47A9-B454-097DEF7D7B95}" type="pres">
      <dgm:prSet presAssocID="{EBD1D474-DD5B-496B-978B-069173A8FABA}" presName="accent_2" presStyleCnt="0"/>
      <dgm:spPr/>
      <dgm:t>
        <a:bodyPr/>
        <a:lstStyle/>
        <a:p>
          <a:endParaRPr lang="zh-TW" altLang="en-US"/>
        </a:p>
      </dgm:t>
    </dgm:pt>
    <dgm:pt modelId="{14DBC152-7583-43A7-9799-E10FCAD5D5EC}" type="pres">
      <dgm:prSet presAssocID="{EBD1D474-DD5B-496B-978B-069173A8FABA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122B23BB-2AB6-4872-B958-FAC9EB60B9E6}" type="pres">
      <dgm:prSet presAssocID="{E2E154C7-FA88-4C72-86A7-B58599E57B1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885171-24DA-4A30-8835-269FECEDD2A3}" type="pres">
      <dgm:prSet presAssocID="{E2E154C7-FA88-4C72-86A7-B58599E57B1F}" presName="accent_3" presStyleCnt="0"/>
      <dgm:spPr/>
      <dgm:t>
        <a:bodyPr/>
        <a:lstStyle/>
        <a:p>
          <a:endParaRPr lang="zh-TW" altLang="en-US"/>
        </a:p>
      </dgm:t>
    </dgm:pt>
    <dgm:pt modelId="{3853AA6C-2497-4AF5-9D67-A446931730E1}" type="pres">
      <dgm:prSet presAssocID="{E2E154C7-FA88-4C72-86A7-B58599E57B1F}" presName="accentRepeatNode" presStyleLbl="solidFgAcc1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  <dgm:pt modelId="{F2AE8714-49C2-409F-90CF-C096C98B34CF}" type="pres">
      <dgm:prSet presAssocID="{E45548CF-AFA5-4127-AF3E-C47DBA7DDAC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9DB81D-8E9F-4AFB-BF29-216D1617E20A}" type="pres">
      <dgm:prSet presAssocID="{E45548CF-AFA5-4127-AF3E-C47DBA7DDAC2}" presName="accent_4" presStyleCnt="0"/>
      <dgm:spPr/>
      <dgm:t>
        <a:bodyPr/>
        <a:lstStyle/>
        <a:p>
          <a:endParaRPr lang="zh-TW" altLang="en-US"/>
        </a:p>
      </dgm:t>
    </dgm:pt>
    <dgm:pt modelId="{1BAB2C79-35A0-44A0-A088-26397C2685D7}" type="pres">
      <dgm:prSet presAssocID="{E45548CF-AFA5-4127-AF3E-C47DBA7DDAC2}" presName="accentRepeatNode" presStyleLbl="solidFgAcc1" presStyleIdx="3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  <dgm:t>
        <a:bodyPr/>
        <a:lstStyle/>
        <a:p>
          <a:endParaRPr lang="zh-TW" altLang="en-US"/>
        </a:p>
      </dgm:t>
    </dgm:pt>
  </dgm:ptLst>
  <dgm:cxnLst>
    <dgm:cxn modelId="{52DD6A09-8A60-46C0-B356-3B22EDB48766}" type="presOf" srcId="{E45548CF-AFA5-4127-AF3E-C47DBA7DDAC2}" destId="{F2AE8714-49C2-409F-90CF-C096C98B34CF}" srcOrd="0" destOrd="0" presId="urn:microsoft.com/office/officeart/2008/layout/VerticalCurvedList"/>
    <dgm:cxn modelId="{9D51FD97-8900-4459-892B-A20E3ECD66D0}" type="presOf" srcId="{57F67315-7408-402A-AE1A-85D1EEA06246}" destId="{74E79B97-1A59-4200-B604-E868D4413D8A}" srcOrd="0" destOrd="0" presId="urn:microsoft.com/office/officeart/2008/layout/VerticalCurvedList"/>
    <dgm:cxn modelId="{32CBBD95-8714-48C7-90B8-FE657C8F155B}" srcId="{5BD2555C-21B0-4CFD-BF59-2D056C889EBA}" destId="{E2E154C7-FA88-4C72-86A7-B58599E57B1F}" srcOrd="2" destOrd="0" parTransId="{4BFA1ED8-569A-4AB9-91CA-016D870EAE66}" sibTransId="{6087CDA4-2CDD-41B3-89E5-C114A2F7B448}"/>
    <dgm:cxn modelId="{3F03968D-1B7D-49CB-B5D1-09993C0CD144}" type="presOf" srcId="{52CED2EE-D441-4665-824F-638786858D3F}" destId="{7C0DA960-1171-49EF-A950-045A7C1FFACC}" srcOrd="0" destOrd="0" presId="urn:microsoft.com/office/officeart/2008/layout/VerticalCurvedList"/>
    <dgm:cxn modelId="{E621C6DA-599E-4518-9837-ECE25ED15A1A}" type="presOf" srcId="{EBD1D474-DD5B-496B-978B-069173A8FABA}" destId="{EF284918-ACFC-48B2-BE8C-EF04EB319F6B}" srcOrd="0" destOrd="0" presId="urn:microsoft.com/office/officeart/2008/layout/VerticalCurvedList"/>
    <dgm:cxn modelId="{DFA13B59-C764-43F7-847A-7BF3975F3818}" type="presOf" srcId="{5BD2555C-21B0-4CFD-BF59-2D056C889EBA}" destId="{B0D4746E-5916-4AA0-99AB-306F1FAF876A}" srcOrd="0" destOrd="0" presId="urn:microsoft.com/office/officeart/2008/layout/VerticalCurvedList"/>
    <dgm:cxn modelId="{069A3E0D-DE52-42A8-8BC2-BF69526817B1}" srcId="{5BD2555C-21B0-4CFD-BF59-2D056C889EBA}" destId="{EBD1D474-DD5B-496B-978B-069173A8FABA}" srcOrd="1" destOrd="0" parTransId="{459D7ABC-9D6B-449B-B441-178746E56641}" sibTransId="{880A7BCA-B243-46BF-AFF4-53324DF8A3DF}"/>
    <dgm:cxn modelId="{A07D4391-F177-4FED-8CD4-6848FB17A7EC}" type="presOf" srcId="{E2E154C7-FA88-4C72-86A7-B58599E57B1F}" destId="{122B23BB-2AB6-4872-B958-FAC9EB60B9E6}" srcOrd="0" destOrd="0" presId="urn:microsoft.com/office/officeart/2008/layout/VerticalCurvedList"/>
    <dgm:cxn modelId="{A51701EB-D3FA-4257-9EFC-C8B4C28EC433}" srcId="{5BD2555C-21B0-4CFD-BF59-2D056C889EBA}" destId="{57F67315-7408-402A-AE1A-85D1EEA06246}" srcOrd="0" destOrd="0" parTransId="{B8D0D84F-E3CF-432B-B6DB-6435ADE15405}" sibTransId="{52CED2EE-D441-4665-824F-638786858D3F}"/>
    <dgm:cxn modelId="{EA50D234-0797-48B8-A52A-0E8DA563A109}" srcId="{5BD2555C-21B0-4CFD-BF59-2D056C889EBA}" destId="{E45548CF-AFA5-4127-AF3E-C47DBA7DDAC2}" srcOrd="3" destOrd="0" parTransId="{4EE30EF3-274C-4BB5-862E-CD251D3870AA}" sibTransId="{8294203F-8F7E-4D22-8758-91803C224046}"/>
    <dgm:cxn modelId="{810F0CCE-E223-4FAA-B764-EB346D0B781E}" type="presParOf" srcId="{B0D4746E-5916-4AA0-99AB-306F1FAF876A}" destId="{CC3BAF49-FF20-4FAB-9C6E-38145E87CC2A}" srcOrd="0" destOrd="0" presId="urn:microsoft.com/office/officeart/2008/layout/VerticalCurvedList"/>
    <dgm:cxn modelId="{34B3A320-8DAA-4B3C-80CA-8504B0FF4D73}" type="presParOf" srcId="{CC3BAF49-FF20-4FAB-9C6E-38145E87CC2A}" destId="{6F862F62-5D78-4025-A3FC-3638BC8AFDB6}" srcOrd="0" destOrd="0" presId="urn:microsoft.com/office/officeart/2008/layout/VerticalCurvedList"/>
    <dgm:cxn modelId="{1519C06B-F5E3-4963-8F18-BF5EBDA97D0A}" type="presParOf" srcId="{6F862F62-5D78-4025-A3FC-3638BC8AFDB6}" destId="{99169CA7-477E-4D74-B9E4-D75A169656ED}" srcOrd="0" destOrd="0" presId="urn:microsoft.com/office/officeart/2008/layout/VerticalCurvedList"/>
    <dgm:cxn modelId="{7B121D99-2635-403C-A7F9-5794F9C02E47}" type="presParOf" srcId="{6F862F62-5D78-4025-A3FC-3638BC8AFDB6}" destId="{7C0DA960-1171-49EF-A950-045A7C1FFACC}" srcOrd="1" destOrd="0" presId="urn:microsoft.com/office/officeart/2008/layout/VerticalCurvedList"/>
    <dgm:cxn modelId="{A8CD22EF-4332-493F-9351-64A47EFE693A}" type="presParOf" srcId="{6F862F62-5D78-4025-A3FC-3638BC8AFDB6}" destId="{086E9FFE-F40F-40E4-B37B-E2C1359D4FE7}" srcOrd="2" destOrd="0" presId="urn:microsoft.com/office/officeart/2008/layout/VerticalCurvedList"/>
    <dgm:cxn modelId="{54E90FF1-0E50-43B5-8364-1C66C8AB194F}" type="presParOf" srcId="{6F862F62-5D78-4025-A3FC-3638BC8AFDB6}" destId="{9C57003F-E8A5-4467-AE27-72139E92DBA1}" srcOrd="3" destOrd="0" presId="urn:microsoft.com/office/officeart/2008/layout/VerticalCurvedList"/>
    <dgm:cxn modelId="{3605DF8E-E972-4456-AFA7-E6B6E23291A4}" type="presParOf" srcId="{CC3BAF49-FF20-4FAB-9C6E-38145E87CC2A}" destId="{74E79B97-1A59-4200-B604-E868D4413D8A}" srcOrd="1" destOrd="0" presId="urn:microsoft.com/office/officeart/2008/layout/VerticalCurvedList"/>
    <dgm:cxn modelId="{C341DA1A-6500-45E6-9A89-3B03669203DF}" type="presParOf" srcId="{CC3BAF49-FF20-4FAB-9C6E-38145E87CC2A}" destId="{E38FBAB8-E981-429A-8D83-B3EBD4A7029D}" srcOrd="2" destOrd="0" presId="urn:microsoft.com/office/officeart/2008/layout/VerticalCurvedList"/>
    <dgm:cxn modelId="{A3BEA3DF-5DC2-47BB-804E-46335B60B9D5}" type="presParOf" srcId="{E38FBAB8-E981-429A-8D83-B3EBD4A7029D}" destId="{DF29FAD3-749B-4671-8D64-9A9F7CDE09D1}" srcOrd="0" destOrd="0" presId="urn:microsoft.com/office/officeart/2008/layout/VerticalCurvedList"/>
    <dgm:cxn modelId="{67511B26-4B0B-48BE-A8BE-B70DBDB01A6F}" type="presParOf" srcId="{CC3BAF49-FF20-4FAB-9C6E-38145E87CC2A}" destId="{EF284918-ACFC-48B2-BE8C-EF04EB319F6B}" srcOrd="3" destOrd="0" presId="urn:microsoft.com/office/officeart/2008/layout/VerticalCurvedList"/>
    <dgm:cxn modelId="{55785E5E-2573-4396-BB53-085E43115CD5}" type="presParOf" srcId="{CC3BAF49-FF20-4FAB-9C6E-38145E87CC2A}" destId="{526EBF22-7651-47A9-B454-097DEF7D7B95}" srcOrd="4" destOrd="0" presId="urn:microsoft.com/office/officeart/2008/layout/VerticalCurvedList"/>
    <dgm:cxn modelId="{CF17A965-986F-436E-9023-BB4A05E5C7C0}" type="presParOf" srcId="{526EBF22-7651-47A9-B454-097DEF7D7B95}" destId="{14DBC152-7583-43A7-9799-E10FCAD5D5EC}" srcOrd="0" destOrd="0" presId="urn:microsoft.com/office/officeart/2008/layout/VerticalCurvedList"/>
    <dgm:cxn modelId="{A8B55703-B477-4CCB-AED2-94F10DA7FD75}" type="presParOf" srcId="{CC3BAF49-FF20-4FAB-9C6E-38145E87CC2A}" destId="{122B23BB-2AB6-4872-B958-FAC9EB60B9E6}" srcOrd="5" destOrd="0" presId="urn:microsoft.com/office/officeart/2008/layout/VerticalCurvedList"/>
    <dgm:cxn modelId="{6590DCFF-D7B2-4C19-A200-E4EF8495CE1B}" type="presParOf" srcId="{CC3BAF49-FF20-4FAB-9C6E-38145E87CC2A}" destId="{65885171-24DA-4A30-8835-269FECEDD2A3}" srcOrd="6" destOrd="0" presId="urn:microsoft.com/office/officeart/2008/layout/VerticalCurvedList"/>
    <dgm:cxn modelId="{9E975B76-5C45-43BF-9F74-0C7040877303}" type="presParOf" srcId="{65885171-24DA-4A30-8835-269FECEDD2A3}" destId="{3853AA6C-2497-4AF5-9D67-A446931730E1}" srcOrd="0" destOrd="0" presId="urn:microsoft.com/office/officeart/2008/layout/VerticalCurvedList"/>
    <dgm:cxn modelId="{134CC791-7CAA-478D-8D44-94DE1044955E}" type="presParOf" srcId="{CC3BAF49-FF20-4FAB-9C6E-38145E87CC2A}" destId="{F2AE8714-49C2-409F-90CF-C096C98B34CF}" srcOrd="7" destOrd="0" presId="urn:microsoft.com/office/officeart/2008/layout/VerticalCurvedList"/>
    <dgm:cxn modelId="{F2EEDF1F-C5A9-420D-9493-ED49F6943E31}" type="presParOf" srcId="{CC3BAF49-FF20-4FAB-9C6E-38145E87CC2A}" destId="{AE9DB81D-8E9F-4AFB-BF29-216D1617E20A}" srcOrd="8" destOrd="0" presId="urn:microsoft.com/office/officeart/2008/layout/VerticalCurvedList"/>
    <dgm:cxn modelId="{A9164256-5682-4189-A80F-45207B9197ED}" type="presParOf" srcId="{AE9DB81D-8E9F-4AFB-BF29-216D1617E20A}" destId="{1BAB2C79-35A0-44A0-A088-26397C2685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2D64-8DC4-4B94-9AE1-01297C7C1374}">
      <dsp:nvSpPr>
        <dsp:cNvPr id="0" name=""/>
        <dsp:cNvSpPr/>
      </dsp:nvSpPr>
      <dsp:spPr>
        <a:xfrm>
          <a:off x="3145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3145" y="0"/>
        <a:ext cx="1242662" cy="1259794"/>
      </dsp:txXfrm>
    </dsp:sp>
    <dsp:sp modelId="{8E48420C-81DA-433D-AA8D-7AA083434207}">
      <dsp:nvSpPr>
        <dsp:cNvPr id="0" name=""/>
        <dsp:cNvSpPr/>
      </dsp:nvSpPr>
      <dsp:spPr>
        <a:xfrm>
          <a:off x="109646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kern="1200" dirty="0" smtClean="0"/>
            <a:t>數學</a:t>
          </a:r>
          <a:r>
            <a:rPr lang="en-US" altLang="zh-TW" sz="2800" kern="1200" dirty="0" smtClean="0"/>
            <a:t> </a:t>
          </a:r>
          <a:r>
            <a:rPr lang="zh-TW" sz="2800" kern="1200" dirty="0" smtClean="0"/>
            <a:t>函數</a:t>
          </a:r>
          <a:endParaRPr lang="zh-TW" sz="2800" kern="1200" dirty="0"/>
        </a:p>
      </dsp:txBody>
      <dsp:txXfrm>
        <a:off x="138763" y="784487"/>
        <a:ext cx="935895" cy="2670319"/>
      </dsp:txXfrm>
    </dsp:sp>
    <dsp:sp modelId="{79D2F21F-2055-45AE-A7D1-3D5E008E2D9B}">
      <dsp:nvSpPr>
        <dsp:cNvPr id="0" name=""/>
        <dsp:cNvSpPr/>
      </dsp:nvSpPr>
      <dsp:spPr>
        <a:xfrm>
          <a:off x="1339007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1339007" y="0"/>
        <a:ext cx="1242662" cy="1259794"/>
      </dsp:txXfrm>
    </dsp:sp>
    <dsp:sp modelId="{496313D7-1D83-42F6-AF3F-0D07FE4CD42B}">
      <dsp:nvSpPr>
        <dsp:cNvPr id="0" name=""/>
        <dsp:cNvSpPr/>
      </dsp:nvSpPr>
      <dsp:spPr>
        <a:xfrm>
          <a:off x="1445508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4084606"/>
            <a:satOff val="-4797"/>
            <a:lumOff val="1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kern="1200" dirty="0" smtClean="0"/>
            <a:t>統計</a:t>
          </a:r>
          <a:r>
            <a:rPr lang="en-US" altLang="zh-TW" sz="2800" kern="1200" dirty="0" smtClean="0"/>
            <a:t> </a:t>
          </a:r>
          <a:r>
            <a:rPr lang="zh-TW" sz="2800" kern="1200" dirty="0" smtClean="0"/>
            <a:t>函數</a:t>
          </a:r>
          <a:endParaRPr lang="zh-TW" sz="2800" kern="1200" dirty="0"/>
        </a:p>
      </dsp:txBody>
      <dsp:txXfrm>
        <a:off x="1474625" y="784487"/>
        <a:ext cx="935895" cy="2670319"/>
      </dsp:txXfrm>
    </dsp:sp>
    <dsp:sp modelId="{CED496F7-E089-4887-A3D9-9FB6D7E5778A}">
      <dsp:nvSpPr>
        <dsp:cNvPr id="0" name=""/>
        <dsp:cNvSpPr/>
      </dsp:nvSpPr>
      <dsp:spPr>
        <a:xfrm>
          <a:off x="2674869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 dirty="0"/>
        </a:p>
      </dsp:txBody>
      <dsp:txXfrm>
        <a:off x="2674869" y="0"/>
        <a:ext cx="1242662" cy="1259794"/>
      </dsp:txXfrm>
    </dsp:sp>
    <dsp:sp modelId="{BCCA3E8A-3018-48D2-BB46-F934C58DD09B}">
      <dsp:nvSpPr>
        <dsp:cNvPr id="0" name=""/>
        <dsp:cNvSpPr/>
      </dsp:nvSpPr>
      <dsp:spPr>
        <a:xfrm>
          <a:off x="2781370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8169213"/>
            <a:satOff val="-9594"/>
            <a:lumOff val="3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查閱與參照 函數</a:t>
          </a:r>
          <a:endParaRPr lang="zh-TW" altLang="en-US" sz="2400" kern="1200" dirty="0"/>
        </a:p>
      </dsp:txBody>
      <dsp:txXfrm>
        <a:off x="2810487" y="784487"/>
        <a:ext cx="935895" cy="2670319"/>
      </dsp:txXfrm>
    </dsp:sp>
    <dsp:sp modelId="{4A2DA1A7-4473-4A8E-8C0B-24751BA885F0}">
      <dsp:nvSpPr>
        <dsp:cNvPr id="0" name=""/>
        <dsp:cNvSpPr/>
      </dsp:nvSpPr>
      <dsp:spPr>
        <a:xfrm>
          <a:off x="4026500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4026500" y="0"/>
        <a:ext cx="1242662" cy="1259794"/>
      </dsp:txXfrm>
    </dsp:sp>
    <dsp:sp modelId="{C52AB951-C460-49E0-B8A1-D992B199AEE9}">
      <dsp:nvSpPr>
        <dsp:cNvPr id="0" name=""/>
        <dsp:cNvSpPr/>
      </dsp:nvSpPr>
      <dsp:spPr>
        <a:xfrm>
          <a:off x="4119330" y="754967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12253820"/>
            <a:satOff val="-14392"/>
            <a:lumOff val="5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日期 函數</a:t>
          </a:r>
          <a:endParaRPr lang="zh-TW" altLang="en-US" sz="2800" kern="1200" dirty="0"/>
        </a:p>
      </dsp:txBody>
      <dsp:txXfrm>
        <a:off x="4148447" y="784084"/>
        <a:ext cx="935895" cy="2670319"/>
      </dsp:txXfrm>
    </dsp:sp>
    <dsp:sp modelId="{1488E0A1-6B6F-476A-9C7A-7477BF7637EF}">
      <dsp:nvSpPr>
        <dsp:cNvPr id="0" name=""/>
        <dsp:cNvSpPr/>
      </dsp:nvSpPr>
      <dsp:spPr>
        <a:xfrm>
          <a:off x="5346593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5346593" y="0"/>
        <a:ext cx="1242662" cy="1259794"/>
      </dsp:txXfrm>
    </dsp:sp>
    <dsp:sp modelId="{722AF26A-ED3B-4E76-AE1B-751E394A2BC7}">
      <dsp:nvSpPr>
        <dsp:cNvPr id="0" name=""/>
        <dsp:cNvSpPr/>
      </dsp:nvSpPr>
      <dsp:spPr>
        <a:xfrm>
          <a:off x="5453094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16338426"/>
            <a:satOff val="-19189"/>
            <a:lumOff val="7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邏輯 函數</a:t>
          </a:r>
          <a:endParaRPr lang="zh-TW" altLang="en-US" sz="2800" kern="1200" dirty="0"/>
        </a:p>
      </dsp:txBody>
      <dsp:txXfrm>
        <a:off x="5482211" y="784487"/>
        <a:ext cx="935895" cy="2670319"/>
      </dsp:txXfrm>
    </dsp:sp>
    <dsp:sp modelId="{592E9764-31F1-43CD-97B8-CAAFBC69279A}">
      <dsp:nvSpPr>
        <dsp:cNvPr id="0" name=""/>
        <dsp:cNvSpPr/>
      </dsp:nvSpPr>
      <dsp:spPr>
        <a:xfrm>
          <a:off x="6682455" y="0"/>
          <a:ext cx="1242662" cy="41993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>
        <a:off x="6682455" y="0"/>
        <a:ext cx="1242662" cy="1259794"/>
      </dsp:txXfrm>
    </dsp:sp>
    <dsp:sp modelId="{C884BF28-8920-4011-919D-A7DA3C143447}">
      <dsp:nvSpPr>
        <dsp:cNvPr id="0" name=""/>
        <dsp:cNvSpPr/>
      </dsp:nvSpPr>
      <dsp:spPr>
        <a:xfrm>
          <a:off x="6788956" y="755370"/>
          <a:ext cx="994129" cy="2728553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陣列 函數</a:t>
          </a:r>
          <a:endParaRPr lang="zh-TW" altLang="en-US" sz="2800" kern="1200" dirty="0"/>
        </a:p>
      </dsp:txBody>
      <dsp:txXfrm>
        <a:off x="6818073" y="784487"/>
        <a:ext cx="935895" cy="2670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A960-1171-49EF-A950-045A7C1FFACC}">
      <dsp:nvSpPr>
        <dsp:cNvPr id="0" name=""/>
        <dsp:cNvSpPr/>
      </dsp:nvSpPr>
      <dsp:spPr>
        <a:xfrm>
          <a:off x="-5203203" y="-796972"/>
          <a:ext cx="6196107" cy="6196107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9B97-1A59-4200-B604-E868D4413D8A}">
      <dsp:nvSpPr>
        <dsp:cNvPr id="0" name=""/>
        <dsp:cNvSpPr/>
      </dsp:nvSpPr>
      <dsp:spPr>
        <a:xfrm>
          <a:off x="519867" y="353814"/>
          <a:ext cx="7303145" cy="707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進階數學及統計函數</a:t>
          </a:r>
          <a:endParaRPr lang="zh-TW" altLang="en-US" sz="2400" kern="1200" dirty="0"/>
        </a:p>
      </dsp:txBody>
      <dsp:txXfrm>
        <a:off x="519867" y="353814"/>
        <a:ext cx="7303145" cy="707996"/>
      </dsp:txXfrm>
    </dsp:sp>
    <dsp:sp modelId="{DF29FAD3-749B-4671-8D64-9A9F7CDE09D1}">
      <dsp:nvSpPr>
        <dsp:cNvPr id="0" name=""/>
        <dsp:cNvSpPr/>
      </dsp:nvSpPr>
      <dsp:spPr>
        <a:xfrm>
          <a:off x="77370" y="265314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84918-ACFC-48B2-BE8C-EF04EB319F6B}">
      <dsp:nvSpPr>
        <dsp:cNvPr id="0" name=""/>
        <dsp:cNvSpPr/>
      </dsp:nvSpPr>
      <dsp:spPr>
        <a:xfrm>
          <a:off x="925778" y="1415993"/>
          <a:ext cx="6897234" cy="707996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查閱及參照函數的使用</a:t>
          </a:r>
          <a:endParaRPr lang="zh-TW" altLang="en-US" sz="2400" kern="1200" dirty="0"/>
        </a:p>
      </dsp:txBody>
      <dsp:txXfrm>
        <a:off x="925778" y="1415993"/>
        <a:ext cx="6897234" cy="707996"/>
      </dsp:txXfrm>
    </dsp:sp>
    <dsp:sp modelId="{14DBC152-7583-43A7-9799-E10FCAD5D5EC}">
      <dsp:nvSpPr>
        <dsp:cNvPr id="0" name=""/>
        <dsp:cNvSpPr/>
      </dsp:nvSpPr>
      <dsp:spPr>
        <a:xfrm>
          <a:off x="483280" y="132749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B23BB-2AB6-4872-B958-FAC9EB60B9E6}">
      <dsp:nvSpPr>
        <dsp:cNvPr id="0" name=""/>
        <dsp:cNvSpPr/>
      </dsp:nvSpPr>
      <dsp:spPr>
        <a:xfrm>
          <a:off x="925778" y="2478172"/>
          <a:ext cx="6897234" cy="707996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進階日期函數</a:t>
          </a:r>
          <a:endParaRPr lang="zh-TW" altLang="en-US" sz="2400" kern="1200" dirty="0"/>
        </a:p>
      </dsp:txBody>
      <dsp:txXfrm>
        <a:off x="925778" y="2478172"/>
        <a:ext cx="6897234" cy="707996"/>
      </dsp:txXfrm>
    </dsp:sp>
    <dsp:sp modelId="{3853AA6C-2497-4AF5-9D67-A446931730E1}">
      <dsp:nvSpPr>
        <dsp:cNvPr id="0" name=""/>
        <dsp:cNvSpPr/>
      </dsp:nvSpPr>
      <dsp:spPr>
        <a:xfrm>
          <a:off x="483280" y="238967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E8714-49C2-409F-90CF-C096C98B34CF}">
      <dsp:nvSpPr>
        <dsp:cNvPr id="0" name=""/>
        <dsp:cNvSpPr/>
      </dsp:nvSpPr>
      <dsp:spPr>
        <a:xfrm>
          <a:off x="519867" y="3540351"/>
          <a:ext cx="7303145" cy="70799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陣列公式的使用</a:t>
          </a:r>
          <a:r>
            <a:rPr lang="en-US" altLang="zh-TW" sz="2400" kern="1200" dirty="0" smtClean="0"/>
            <a:t>-</a:t>
          </a:r>
          <a:r>
            <a:rPr lang="zh-TW" altLang="en-US" sz="1600" kern="1200" dirty="0" smtClean="0"/>
            <a:t>陣列公式通常稱為 </a:t>
          </a:r>
          <a:r>
            <a:rPr lang="en-US" sz="1600" kern="1200" dirty="0" smtClean="0"/>
            <a:t>CSE (</a:t>
          </a:r>
          <a:r>
            <a:rPr lang="en-US" sz="1600" kern="1200" dirty="0" err="1" smtClean="0"/>
            <a:t>Ctrl+Shift+Enter</a:t>
          </a:r>
          <a:r>
            <a:rPr lang="en-US" sz="1600" kern="1200" dirty="0" smtClean="0"/>
            <a:t>) </a:t>
          </a:r>
          <a:r>
            <a:rPr lang="zh-TW" altLang="en-US" sz="1600" kern="1200" dirty="0" smtClean="0"/>
            <a:t>公式</a:t>
          </a:r>
          <a:endParaRPr lang="zh-TW" altLang="en-US" sz="1600" kern="1200" dirty="0"/>
        </a:p>
      </dsp:txBody>
      <dsp:txXfrm>
        <a:off x="519867" y="3540351"/>
        <a:ext cx="7303145" cy="707996"/>
      </dsp:txXfrm>
    </dsp:sp>
    <dsp:sp modelId="{1BAB2C79-35A0-44A0-A088-26397C2685D7}">
      <dsp:nvSpPr>
        <dsp:cNvPr id="0" name=""/>
        <dsp:cNvSpPr/>
      </dsp:nvSpPr>
      <dsp:spPr>
        <a:xfrm>
          <a:off x="77370" y="3451852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8683-CD13-4C43-953E-F1FCEBFCB46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83EA-9F9F-4300-90EA-7E000261D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04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4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baseline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6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9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6" y="365126"/>
            <a:ext cx="82476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2016" y="1296539"/>
            <a:ext cx="8247600" cy="5256000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12508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文件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73771"/>
            <a:ext cx="8093363" cy="504056"/>
          </a:xfrm>
          <a:solidFill>
            <a:schemeClr val="bg1">
              <a:alpha val="73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dirty="0"/>
            </a:lvl1pPr>
          </a:lstStyle>
          <a:p>
            <a:pPr lvl="0">
              <a:lnSpc>
                <a:spcPct val="100000"/>
              </a:lnSpc>
            </a:pPr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11" y="980728"/>
            <a:ext cx="8093362" cy="48245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31510" y="6021288"/>
            <a:ext cx="8093363" cy="50405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buNone/>
              <a:defRPr lang="zh-TW" altLang="en-US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zh-TW" altLang="en-US" sz="2000" dirty="0" smtClean="0"/>
            </a:lvl2pPr>
          </a:lstStyle>
          <a:p>
            <a:pPr marL="0" algn="l" defTabSz="914400" rtl="0" eaLnBrk="1" latinLnBrk="0" hangingPunct="1"/>
            <a:r>
              <a:rPr lang="zh-TW" alt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128239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學習重點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本章學習重點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698690"/>
              </p:ext>
            </p:extLst>
          </p:nvPr>
        </p:nvGraphicFramePr>
        <p:xfrm>
          <a:off x="732261" y="1676400"/>
          <a:ext cx="7928263" cy="41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A6A72D64-8DC4-4B94-9AE1-01297C7C1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8E48420C-81DA-433D-AA8D-7AA083434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79D2F21F-2055-45AE-A7D1-3D5E008E2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graphicEl>
                                              <a:dgm id="{496313D7-1D83-42F6-AF3F-0D07FE4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CED496F7-E089-4887-A3D9-9FB6D7E57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graphicEl>
                                              <a:dgm id="{BCCA3E8A-3018-48D2-BB46-F934C58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4A2DA1A7-4473-4A8E-8C0B-24751BA88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C52AB951-C460-49E0-B8A1-D992B199A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1488E0A1-6B6F-476A-9C7A-7477BF763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722AF26A-ED3B-4E76-AE1B-751E394A2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592E9764-31F1-43CD-97B8-CAAFBC69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C884BF28-8920-4011-919D-A7DA3C143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進階函數使用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59700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3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自訂 1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BBCA00F4-4DE7-4DE9-A48D-6570A0319BBE}" vid="{B753B6BF-0093-4246-890C-6AEC48F014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訂 9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E487A"/>
    </a:accent3>
    <a:accent4>
      <a:srgbClr val="2B958B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353</TotalTime>
  <Words>54</Words>
  <Application>Microsoft Office PowerPoint</Application>
  <PresentationFormat>如螢幕大小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學習重點</vt:lpstr>
      <vt:lpstr>本章學習重點</vt:lpstr>
      <vt:lpstr>進階函數使用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53</cp:revision>
  <dcterms:created xsi:type="dcterms:W3CDTF">2017-03-24T06:56:54Z</dcterms:created>
  <dcterms:modified xsi:type="dcterms:W3CDTF">2017-08-28T10:46:09Z</dcterms:modified>
</cp:coreProperties>
</file>