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"/>
  </p:notesMasterIdLst>
  <p:sldIdLst>
    <p:sldId id="260" r:id="rId2"/>
    <p:sldId id="261" r:id="rId3"/>
    <p:sldId id="268" r:id="rId4"/>
    <p:sldId id="269" r:id="rId5"/>
    <p:sldId id="270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990000"/>
    <a:srgbClr val="8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06C07-D447-4BD3-9F4C-8F0E6AC529B8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26D51D2-C97C-41BC-9E7A-9E52A198C22A}">
      <dgm:prSet custT="1"/>
      <dgm:spPr/>
      <dgm:t>
        <a:bodyPr/>
        <a:lstStyle/>
        <a:p>
          <a:pPr rtl="0"/>
          <a:r>
            <a:rPr lang="zh-TW" altLang="en-US" sz="2400" baseline="0" dirty="0" smtClean="0"/>
            <a:t>數學</a:t>
          </a:r>
          <a:r>
            <a:rPr lang="en-US" altLang="zh-TW" sz="2400" baseline="0" dirty="0" smtClean="0"/>
            <a:t/>
          </a:r>
          <a:br>
            <a:rPr lang="en-US" altLang="zh-TW" sz="2400" baseline="0" dirty="0" smtClean="0"/>
          </a:br>
          <a:r>
            <a:rPr lang="zh-TW" altLang="en-US" sz="2400" baseline="0" dirty="0" smtClean="0"/>
            <a:t>統計</a:t>
          </a:r>
          <a:endParaRPr lang="en-US" altLang="zh-TW" sz="2400" baseline="0" dirty="0" smtClean="0"/>
        </a:p>
        <a:p>
          <a:pPr rtl="0"/>
          <a:r>
            <a:rPr lang="zh-TW" altLang="en-US" sz="2400" baseline="0" dirty="0" smtClean="0"/>
            <a:t>函數</a:t>
          </a:r>
          <a:endParaRPr lang="zh-TW" sz="2400" dirty="0"/>
        </a:p>
      </dgm:t>
    </dgm:pt>
    <dgm:pt modelId="{C426E761-F351-4F19-B3C5-9EF427004126}" type="parTrans" cxnId="{568E62CD-32C3-4887-8FE6-458C80563AEB}">
      <dgm:prSet/>
      <dgm:spPr/>
      <dgm:t>
        <a:bodyPr/>
        <a:lstStyle/>
        <a:p>
          <a:endParaRPr lang="zh-TW" altLang="en-US" sz="2400"/>
        </a:p>
      </dgm:t>
    </dgm:pt>
    <dgm:pt modelId="{414D0711-0682-4FA0-8F04-922C9816247F}" type="sibTrans" cxnId="{568E62CD-32C3-4887-8FE6-458C80563AEB}">
      <dgm:prSet/>
      <dgm:spPr/>
      <dgm:t>
        <a:bodyPr/>
        <a:lstStyle/>
        <a:p>
          <a:endParaRPr lang="zh-TW" altLang="en-US" sz="2400"/>
        </a:p>
      </dgm:t>
    </dgm:pt>
    <dgm:pt modelId="{A1A5A3AB-B56E-46BF-B601-C797749F3369}">
      <dgm:prSet custT="1"/>
      <dgm:spPr/>
      <dgm:t>
        <a:bodyPr/>
        <a:lstStyle/>
        <a:p>
          <a:pPr rtl="0"/>
          <a:r>
            <a:rPr lang="zh-TW" altLang="en-US" sz="2400" baseline="0" dirty="0" smtClean="0"/>
            <a:t>日期</a:t>
          </a:r>
          <a:r>
            <a:rPr lang="en-US" altLang="zh-TW" sz="2400" baseline="0" dirty="0" smtClean="0"/>
            <a:t/>
          </a:r>
          <a:br>
            <a:rPr lang="en-US" altLang="zh-TW" sz="2400" baseline="0" dirty="0" smtClean="0"/>
          </a:br>
          <a:r>
            <a:rPr lang="zh-TW" altLang="en-US" sz="2400" baseline="0" dirty="0" smtClean="0"/>
            <a:t>邏輯</a:t>
          </a:r>
          <a:endParaRPr lang="en-US" altLang="zh-TW" sz="2400" baseline="0" dirty="0" smtClean="0"/>
        </a:p>
        <a:p>
          <a:pPr rtl="0"/>
          <a:r>
            <a:rPr lang="zh-TW" altLang="en-US" sz="2400" baseline="0" dirty="0" smtClean="0"/>
            <a:t>函數</a:t>
          </a:r>
          <a:endParaRPr lang="zh-TW" sz="2400" dirty="0"/>
        </a:p>
      </dgm:t>
    </dgm:pt>
    <dgm:pt modelId="{569DAB9B-C64F-4120-97FC-E322CAC8642C}" type="parTrans" cxnId="{521CF1BD-B4F9-4265-9EBE-5F55D1DB7A72}">
      <dgm:prSet/>
      <dgm:spPr/>
      <dgm:t>
        <a:bodyPr/>
        <a:lstStyle/>
        <a:p>
          <a:endParaRPr lang="zh-TW" altLang="en-US" sz="2400"/>
        </a:p>
      </dgm:t>
    </dgm:pt>
    <dgm:pt modelId="{141F5689-DFD1-45AB-A32F-195FED805F90}" type="sibTrans" cxnId="{521CF1BD-B4F9-4265-9EBE-5F55D1DB7A72}">
      <dgm:prSet/>
      <dgm:spPr/>
      <dgm:t>
        <a:bodyPr/>
        <a:lstStyle/>
        <a:p>
          <a:endParaRPr lang="zh-TW" altLang="en-US" sz="2400"/>
        </a:p>
      </dgm:t>
    </dgm:pt>
    <dgm:pt modelId="{C0250857-FDDC-433C-A66D-ED760BF0D69C}">
      <dgm:prSet custT="1"/>
      <dgm:spPr/>
      <dgm:t>
        <a:bodyPr/>
        <a:lstStyle/>
        <a:p>
          <a:pPr rtl="0"/>
          <a:r>
            <a:rPr lang="zh-TW" altLang="en-US" sz="2400" baseline="0" dirty="0" smtClean="0"/>
            <a:t>陣列</a:t>
          </a:r>
          <a:endParaRPr lang="en-US" altLang="zh-TW" sz="2400" baseline="0" dirty="0" smtClean="0"/>
        </a:p>
        <a:p>
          <a:pPr rtl="0"/>
          <a:r>
            <a:rPr lang="zh-TW" altLang="en-US" sz="2400" baseline="0" dirty="0" smtClean="0"/>
            <a:t>函數</a:t>
          </a:r>
          <a:endParaRPr lang="zh-TW" sz="2400" dirty="0"/>
        </a:p>
      </dgm:t>
    </dgm:pt>
    <dgm:pt modelId="{AEC33CE7-FD64-4D7C-81D4-D5C957555F30}" type="parTrans" cxnId="{16EEC618-6CB8-4E9B-B990-2E3470515A3A}">
      <dgm:prSet/>
      <dgm:spPr/>
      <dgm:t>
        <a:bodyPr/>
        <a:lstStyle/>
        <a:p>
          <a:endParaRPr lang="zh-TW" altLang="en-US" sz="2400"/>
        </a:p>
      </dgm:t>
    </dgm:pt>
    <dgm:pt modelId="{EE17251E-2A55-461B-8D33-2C0852BB9CB7}" type="sibTrans" cxnId="{16EEC618-6CB8-4E9B-B990-2E3470515A3A}">
      <dgm:prSet/>
      <dgm:spPr/>
      <dgm:t>
        <a:bodyPr/>
        <a:lstStyle/>
        <a:p>
          <a:endParaRPr lang="zh-TW" altLang="en-US" sz="2400"/>
        </a:p>
      </dgm:t>
    </dgm:pt>
    <dgm:pt modelId="{37842559-8BCE-4A76-AB7F-43947EB6E697}">
      <dgm:prSet custT="1"/>
      <dgm:spPr/>
      <dgm:t>
        <a:bodyPr/>
        <a:lstStyle/>
        <a:p>
          <a:pPr rtl="0"/>
          <a:r>
            <a:rPr lang="zh-TW" altLang="en-US" sz="2400" dirty="0" smtClean="0"/>
            <a:t>查閱</a:t>
          </a:r>
          <a:r>
            <a:rPr lang="en-US" altLang="zh-TW" sz="2400" dirty="0" smtClean="0"/>
            <a:t/>
          </a:r>
          <a:br>
            <a:rPr lang="en-US" altLang="zh-TW" sz="2400" dirty="0" smtClean="0"/>
          </a:br>
          <a:r>
            <a:rPr lang="zh-TW" altLang="en-US" sz="2400" dirty="0" smtClean="0"/>
            <a:t>參照</a:t>
          </a:r>
          <a:endParaRPr lang="en-US" altLang="zh-TW" sz="2400" dirty="0" smtClean="0"/>
        </a:p>
        <a:p>
          <a:pPr rtl="0"/>
          <a:r>
            <a:rPr lang="zh-TW" altLang="en-US" sz="2400" dirty="0" smtClean="0"/>
            <a:t>函數</a:t>
          </a:r>
          <a:endParaRPr lang="zh-TW" sz="2400" dirty="0"/>
        </a:p>
      </dgm:t>
    </dgm:pt>
    <dgm:pt modelId="{3F5D8B4F-A130-491E-BDC6-6CDB6F6EB150}" type="parTrans" cxnId="{57646161-D089-48FC-9952-0DCC4457B02D}">
      <dgm:prSet/>
      <dgm:spPr/>
    </dgm:pt>
    <dgm:pt modelId="{9865C324-A562-4DA4-8E57-4297BFEB8D91}" type="sibTrans" cxnId="{57646161-D089-48FC-9952-0DCC4457B02D}">
      <dgm:prSet/>
      <dgm:spPr/>
    </dgm:pt>
    <dgm:pt modelId="{85539C38-D5BC-4124-ACA3-AF362E729947}" type="pres">
      <dgm:prSet presAssocID="{7E106C07-D447-4BD3-9F4C-8F0E6AC529B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F801EDF-0372-415B-88E8-40806A9E2C64}" type="pres">
      <dgm:prSet presAssocID="{7E106C07-D447-4BD3-9F4C-8F0E6AC529B8}" presName="diamond" presStyleLbl="bgShp" presStyleIdx="0" presStyleCnt="1"/>
      <dgm:spPr/>
    </dgm:pt>
    <dgm:pt modelId="{6BD72FA2-8CFC-4ABA-BCB7-8EAC31D78520}" type="pres">
      <dgm:prSet presAssocID="{7E106C07-D447-4BD3-9F4C-8F0E6AC529B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2E26ED-8849-4C92-BA5E-6554BBC711FC}" type="pres">
      <dgm:prSet presAssocID="{7E106C07-D447-4BD3-9F4C-8F0E6AC529B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D42EC92-9DAC-4CAE-987D-BFBADC11E04D}" type="pres">
      <dgm:prSet presAssocID="{7E106C07-D447-4BD3-9F4C-8F0E6AC529B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E7FFAB-439C-4B75-B6E6-BCF49B2F182D}" type="pres">
      <dgm:prSet presAssocID="{7E106C07-D447-4BD3-9F4C-8F0E6AC529B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EB7FABE-AEC0-4210-8DC5-D5FFAD901546}" type="presOf" srcId="{A1A5A3AB-B56E-46BF-B601-C797749F3369}" destId="{FD42EC92-9DAC-4CAE-987D-BFBADC11E04D}" srcOrd="0" destOrd="0" presId="urn:microsoft.com/office/officeart/2005/8/layout/matrix3"/>
    <dgm:cxn modelId="{16EEC618-6CB8-4E9B-B990-2E3470515A3A}" srcId="{7E106C07-D447-4BD3-9F4C-8F0E6AC529B8}" destId="{C0250857-FDDC-433C-A66D-ED760BF0D69C}" srcOrd="3" destOrd="0" parTransId="{AEC33CE7-FD64-4D7C-81D4-D5C957555F30}" sibTransId="{EE17251E-2A55-461B-8D33-2C0852BB9CB7}"/>
    <dgm:cxn modelId="{BC1ECA0B-F67D-402F-95A6-43E190002A5A}" type="presOf" srcId="{C0250857-FDDC-433C-A66D-ED760BF0D69C}" destId="{26E7FFAB-439C-4B75-B6E6-BCF49B2F182D}" srcOrd="0" destOrd="0" presId="urn:microsoft.com/office/officeart/2005/8/layout/matrix3"/>
    <dgm:cxn modelId="{C9098194-CC0F-41F0-82FF-0781552D6CBF}" type="presOf" srcId="{326D51D2-C97C-41BC-9E7A-9E52A198C22A}" destId="{6BD72FA2-8CFC-4ABA-BCB7-8EAC31D78520}" srcOrd="0" destOrd="0" presId="urn:microsoft.com/office/officeart/2005/8/layout/matrix3"/>
    <dgm:cxn modelId="{E3B3F65B-A47D-4D0B-83EF-AF9CC46CF72A}" type="presOf" srcId="{7E106C07-D447-4BD3-9F4C-8F0E6AC529B8}" destId="{85539C38-D5BC-4124-ACA3-AF362E729947}" srcOrd="0" destOrd="0" presId="urn:microsoft.com/office/officeart/2005/8/layout/matrix3"/>
    <dgm:cxn modelId="{521CF1BD-B4F9-4265-9EBE-5F55D1DB7A72}" srcId="{7E106C07-D447-4BD3-9F4C-8F0E6AC529B8}" destId="{A1A5A3AB-B56E-46BF-B601-C797749F3369}" srcOrd="2" destOrd="0" parTransId="{569DAB9B-C64F-4120-97FC-E322CAC8642C}" sibTransId="{141F5689-DFD1-45AB-A32F-195FED805F90}"/>
    <dgm:cxn modelId="{57646161-D089-48FC-9952-0DCC4457B02D}" srcId="{7E106C07-D447-4BD3-9F4C-8F0E6AC529B8}" destId="{37842559-8BCE-4A76-AB7F-43947EB6E697}" srcOrd="1" destOrd="0" parTransId="{3F5D8B4F-A130-491E-BDC6-6CDB6F6EB150}" sibTransId="{9865C324-A562-4DA4-8E57-4297BFEB8D91}"/>
    <dgm:cxn modelId="{568E62CD-32C3-4887-8FE6-458C80563AEB}" srcId="{7E106C07-D447-4BD3-9F4C-8F0E6AC529B8}" destId="{326D51D2-C97C-41BC-9E7A-9E52A198C22A}" srcOrd="0" destOrd="0" parTransId="{C426E761-F351-4F19-B3C5-9EF427004126}" sibTransId="{414D0711-0682-4FA0-8F04-922C9816247F}"/>
    <dgm:cxn modelId="{15D3F9F7-5AC3-4365-8FFF-4006F6A625F3}" type="presOf" srcId="{37842559-8BCE-4A76-AB7F-43947EB6E697}" destId="{592E26ED-8849-4C92-BA5E-6554BBC711FC}" srcOrd="0" destOrd="0" presId="urn:microsoft.com/office/officeart/2005/8/layout/matrix3"/>
    <dgm:cxn modelId="{B4494033-6210-4257-A7B3-B5C1FA280D48}" type="presParOf" srcId="{85539C38-D5BC-4124-ACA3-AF362E729947}" destId="{EF801EDF-0372-415B-88E8-40806A9E2C64}" srcOrd="0" destOrd="0" presId="urn:microsoft.com/office/officeart/2005/8/layout/matrix3"/>
    <dgm:cxn modelId="{1E978420-E86E-413B-9639-F8EB8FF36BA5}" type="presParOf" srcId="{85539C38-D5BC-4124-ACA3-AF362E729947}" destId="{6BD72FA2-8CFC-4ABA-BCB7-8EAC31D78520}" srcOrd="1" destOrd="0" presId="urn:microsoft.com/office/officeart/2005/8/layout/matrix3"/>
    <dgm:cxn modelId="{CC833D2E-00F0-4B38-BE46-890B58ED0D59}" type="presParOf" srcId="{85539C38-D5BC-4124-ACA3-AF362E729947}" destId="{592E26ED-8849-4C92-BA5E-6554BBC711FC}" srcOrd="2" destOrd="0" presId="urn:microsoft.com/office/officeart/2005/8/layout/matrix3"/>
    <dgm:cxn modelId="{44EAE588-9EB6-4625-91A8-E7C179E3F4C4}" type="presParOf" srcId="{85539C38-D5BC-4124-ACA3-AF362E729947}" destId="{FD42EC92-9DAC-4CAE-987D-BFBADC11E04D}" srcOrd="3" destOrd="0" presId="urn:microsoft.com/office/officeart/2005/8/layout/matrix3"/>
    <dgm:cxn modelId="{7AAD3867-601C-46FA-B6B0-D21098909D21}" type="presParOf" srcId="{85539C38-D5BC-4124-ACA3-AF362E729947}" destId="{26E7FFAB-439C-4B75-B6E6-BCF49B2F182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01EDF-0372-415B-88E8-40806A9E2C64}">
      <dsp:nvSpPr>
        <dsp:cNvPr id="0" name=""/>
        <dsp:cNvSpPr/>
      </dsp:nvSpPr>
      <dsp:spPr>
        <a:xfrm>
          <a:off x="1642268" y="0"/>
          <a:ext cx="4602163" cy="460216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72FA2-8CFC-4ABA-BCB7-8EAC31D78520}">
      <dsp:nvSpPr>
        <dsp:cNvPr id="0" name=""/>
        <dsp:cNvSpPr/>
      </dsp:nvSpPr>
      <dsp:spPr>
        <a:xfrm>
          <a:off x="2079473" y="437205"/>
          <a:ext cx="1794843" cy="17948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數學</a:t>
          </a:r>
          <a:r>
            <a:rPr lang="en-US" altLang="zh-TW" sz="2400" kern="1200" baseline="0" dirty="0" smtClean="0"/>
            <a:t/>
          </a:r>
          <a:br>
            <a:rPr lang="en-US" altLang="zh-TW" sz="2400" kern="1200" baseline="0" dirty="0" smtClean="0"/>
          </a:br>
          <a:r>
            <a:rPr lang="zh-TW" altLang="en-US" sz="2400" kern="1200" baseline="0" dirty="0" smtClean="0"/>
            <a:t>統計</a:t>
          </a:r>
          <a:endParaRPr lang="en-US" altLang="zh-TW" sz="2400" kern="1200" baseline="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函數</a:t>
          </a:r>
          <a:endParaRPr lang="zh-TW" sz="2400" kern="1200" dirty="0"/>
        </a:p>
      </dsp:txBody>
      <dsp:txXfrm>
        <a:off x="2167090" y="524822"/>
        <a:ext cx="1619609" cy="1619609"/>
      </dsp:txXfrm>
    </dsp:sp>
    <dsp:sp modelId="{592E26ED-8849-4C92-BA5E-6554BBC711FC}">
      <dsp:nvSpPr>
        <dsp:cNvPr id="0" name=""/>
        <dsp:cNvSpPr/>
      </dsp:nvSpPr>
      <dsp:spPr>
        <a:xfrm>
          <a:off x="4012382" y="437205"/>
          <a:ext cx="1794843" cy="17948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查閱</a:t>
          </a:r>
          <a:r>
            <a:rPr lang="en-US" altLang="zh-TW" sz="2400" kern="1200" dirty="0" smtClean="0"/>
            <a:t/>
          </a:r>
          <a:br>
            <a:rPr lang="en-US" altLang="zh-TW" sz="2400" kern="1200" dirty="0" smtClean="0"/>
          </a:br>
          <a:r>
            <a:rPr lang="zh-TW" altLang="en-US" sz="2400" kern="1200" dirty="0" smtClean="0"/>
            <a:t>參照</a:t>
          </a:r>
          <a:endParaRPr lang="en-US" altLang="zh-TW" sz="2400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函數</a:t>
          </a:r>
          <a:endParaRPr lang="zh-TW" sz="2400" kern="1200" dirty="0"/>
        </a:p>
      </dsp:txBody>
      <dsp:txXfrm>
        <a:off x="4099999" y="524822"/>
        <a:ext cx="1619609" cy="1619609"/>
      </dsp:txXfrm>
    </dsp:sp>
    <dsp:sp modelId="{FD42EC92-9DAC-4CAE-987D-BFBADC11E04D}">
      <dsp:nvSpPr>
        <dsp:cNvPr id="0" name=""/>
        <dsp:cNvSpPr/>
      </dsp:nvSpPr>
      <dsp:spPr>
        <a:xfrm>
          <a:off x="2079473" y="2370113"/>
          <a:ext cx="1794843" cy="17948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日期</a:t>
          </a:r>
          <a:r>
            <a:rPr lang="en-US" altLang="zh-TW" sz="2400" kern="1200" baseline="0" dirty="0" smtClean="0"/>
            <a:t/>
          </a:r>
          <a:br>
            <a:rPr lang="en-US" altLang="zh-TW" sz="2400" kern="1200" baseline="0" dirty="0" smtClean="0"/>
          </a:br>
          <a:r>
            <a:rPr lang="zh-TW" altLang="en-US" sz="2400" kern="1200" baseline="0" dirty="0" smtClean="0"/>
            <a:t>邏輯</a:t>
          </a:r>
          <a:endParaRPr lang="en-US" altLang="zh-TW" sz="2400" kern="1200" baseline="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函數</a:t>
          </a:r>
          <a:endParaRPr lang="zh-TW" sz="2400" kern="1200" dirty="0"/>
        </a:p>
      </dsp:txBody>
      <dsp:txXfrm>
        <a:off x="2167090" y="2457730"/>
        <a:ext cx="1619609" cy="1619609"/>
      </dsp:txXfrm>
    </dsp:sp>
    <dsp:sp modelId="{26E7FFAB-439C-4B75-B6E6-BCF49B2F182D}">
      <dsp:nvSpPr>
        <dsp:cNvPr id="0" name=""/>
        <dsp:cNvSpPr/>
      </dsp:nvSpPr>
      <dsp:spPr>
        <a:xfrm>
          <a:off x="4012382" y="2370113"/>
          <a:ext cx="1794843" cy="17948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陣列</a:t>
          </a:r>
          <a:endParaRPr lang="en-US" altLang="zh-TW" sz="2400" kern="1200" baseline="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函數</a:t>
          </a:r>
          <a:endParaRPr lang="zh-TW" sz="2400" kern="1200" dirty="0"/>
        </a:p>
      </dsp:txBody>
      <dsp:txXfrm>
        <a:off x="4099999" y="2457730"/>
        <a:ext cx="1619609" cy="161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1641-548B-4329-B7E0-16A6FDDA7DA5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AFC7A-13F4-40F4-A7CD-4E5B2BAE3D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79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9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重點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anchor="b">
            <a:noAutofit/>
          </a:bodyPr>
          <a:lstStyle>
            <a:lvl1pPr algn="ctr">
              <a:defRPr sz="5800" b="1" cap="none" spc="0" baseline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華康新特黑體" panose="02010609010101010101" pitchFamily="49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8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技術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8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華康新特黑體" panose="02010609010101010101" pitchFamily="49" charset="-120"/>
                <a:ea typeface="華康新特黑體" panose="02010609010101010101" pitchFamily="49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8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學習資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en-US" sz="5800" b="0" i="0" u="none" strike="noStrike" kern="1200" cap="none" spc="0" normalizeH="0" baseline="0" dirty="0">
                <a:ln w="0"/>
                <a:gradFill flip="none" rotWithShape="1">
                  <a:gsLst>
                    <a:gs pos="0">
                      <a:srgbClr val="B22600">
                        <a:lumMod val="67000"/>
                      </a:srgbClr>
                    </a:gs>
                    <a:gs pos="48000">
                      <a:srgbClr val="B22600">
                        <a:lumMod val="97000"/>
                        <a:lumOff val="3000"/>
                      </a:srgbClr>
                    </a:gs>
                    <a:gs pos="100000">
                      <a:srgbClr val="B22600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華康新特黑體" panose="02010609010101010101" pitchFamily="49" charset="-120"/>
                <a:ea typeface="華康新特黑體" panose="02010609010101010101" pitchFamily="49" charset="-120"/>
                <a:cs typeface="+mj-cs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1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3665"/>
            <a:ext cx="7886700" cy="1047650"/>
          </a:xfrm>
        </p:spPr>
        <p:txBody>
          <a:bodyPr/>
          <a:lstStyle>
            <a:lvl1pPr algn="ctr">
              <a:defRPr baseline="0">
                <a:solidFill>
                  <a:srgbClr val="800000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4800"/>
            <a:ext cx="7886700" cy="4602163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7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網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55600" indent="-355600">
              <a:lnSpc>
                <a:spcPct val="150000"/>
              </a:lnSpc>
              <a:spcBef>
                <a:spcPts val="0"/>
              </a:spcBef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828800" y="6295053"/>
            <a:ext cx="6686549" cy="42642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628650" y="63210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chemeClr val="tx2"/>
                </a:solidFill>
              </a:rPr>
              <a:t>資料來源：</a:t>
            </a:r>
          </a:p>
        </p:txBody>
      </p:sp>
    </p:spTree>
    <p:extLst>
      <p:ext uri="{BB962C8B-B14F-4D97-AF65-F5344CB8AC3E}">
        <p14:creationId xmlns:p14="http://schemas.microsoft.com/office/powerpoint/2010/main" val="21941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60E6-F340-46FA-9E2B-AFF59214B90B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1486-5107-43DA-9541-8B46F930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7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7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SUMIFS-%E5%87%BD%E6%95%B8-c9e748f5-7ea7-455d-9406-611cebce642b" TargetMode="External"/><Relationship Id="rId2" Type="http://schemas.openxmlformats.org/officeDocument/2006/relationships/hyperlink" Target="https://support.office.com/zh-tw/article/SUMIF-%E5%87%BD%E6%95%B8-169b8c99-c05c-4483-a712-1697a653039b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AVERAGEIFS-%E5%87%BD%E6%95%B8-48910c45-1fc0-4389-a028-f7c5c3001690" TargetMode="External"/><Relationship Id="rId7" Type="http://schemas.openxmlformats.org/officeDocument/2006/relationships/hyperlink" Target="https://support.office.com/zh-tw/article/COUNTIFS-%E5%87%BD%E6%95%B8-dda3dc6e-f74e-4aee-88bc-aa8c2a866842" TargetMode="External"/><Relationship Id="rId2" Type="http://schemas.openxmlformats.org/officeDocument/2006/relationships/hyperlink" Target="https://support.office.com/zh-tw/article/AVERAGEIF-%E5%87%BD%E6%95%B8-faec8e2e-0dec-4308-af69-f5576d8ac64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office.com/zh-tw/article/COUNTIF-%E5%87%BD%E6%95%B8-e0de10c6-f885-4e71-abb4-1f464816df34" TargetMode="External"/><Relationship Id="rId5" Type="http://schemas.openxmlformats.org/officeDocument/2006/relationships/hyperlink" Target="https://support.office.com/zh-tw/article/COUNTA-%E5%87%BD%E6%95%B8-7dc98875-d5c1-46f1-9a82-53f3219e2509" TargetMode="External"/><Relationship Id="rId4" Type="http://schemas.openxmlformats.org/officeDocument/2006/relationships/hyperlink" Target="https://support.office.com/zh-tw/article/COUNT-%E5%87%BD%E6%95%B8-a59cd7fc-b623-4d93-87a4-d23bf411294c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office.com/zh-tw/article/MATCH-%E5%87%BD%E6%95%B8-e8dffd45-c762-47d6-bf89-533f4a37673a" TargetMode="External"/><Relationship Id="rId3" Type="http://schemas.openxmlformats.org/officeDocument/2006/relationships/hyperlink" Target="https://support.office.com/zh-tw/article/COLUMN-%E5%87%BD%E6%95%B8-44e8c754-711c-4df3-9da4-47a55042554b" TargetMode="External"/><Relationship Id="rId7" Type="http://schemas.openxmlformats.org/officeDocument/2006/relationships/hyperlink" Target="https://support.office.com/zh-tw/article/INDIRECT-%E5%87%BD%E6%95%B8-474b3a3a-8a26-4f44-b491-92b6306fa261" TargetMode="External"/><Relationship Id="rId2" Type="http://schemas.openxmlformats.org/officeDocument/2006/relationships/hyperlink" Target="https://support.office.com/zh-tw/article/ROW-%E5%87%BD%E6%95%B8-3a63b74a-c4d0-4093-b49a-e76eb49a6d8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office.com/zh-tw/article/INDEX-%E5%87%BD%E6%95%B8-a5dcf0dd-996d-40a4-a822-b56b061328bd" TargetMode="External"/><Relationship Id="rId5" Type="http://schemas.openxmlformats.org/officeDocument/2006/relationships/hyperlink" Target="https://support.office.com/zh-tw/article/HLOOKUP-%E5%87%BD%E6%95%B8-a3034eec-b719-4ba3-bb65-e1ad662ed95f" TargetMode="External"/><Relationship Id="rId4" Type="http://schemas.openxmlformats.org/officeDocument/2006/relationships/hyperlink" Target="https://support.office.com/zh-tw/article/VLOOKUP-%E5%87%BD%E6%95%B8-0bbc8083-26fe-4963-8ab8-93a18ad188a1" TargetMode="External"/><Relationship Id="rId9" Type="http://schemas.openxmlformats.org/officeDocument/2006/relationships/hyperlink" Target="https://support.office.com/zh-tw/article/OFFSET-%E5%87%BD%E6%95%B8-c8de19ae-dd79-4b9b-a14e-b4d906d11b6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EOMONTH-%E5%87%BD%E6%95%B8-7314ffa1-2bc9-4005-9d66-f49db127d628" TargetMode="External"/><Relationship Id="rId2" Type="http://schemas.openxmlformats.org/officeDocument/2006/relationships/hyperlink" Target="https://support.office.com/zh-tw/article/EDATE-%E5%87%BD%E6%95%B8-3c920eb2-6e66-44e7-a1f5-753ae47ee4f5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upport.office.com/zh-tw/article/WEEKDAY-%E5%87%BD%E6%95%B8-60e44483-2ed1-439f-8bd0-e404c190949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IFERROR-%E5%87%BD%E6%95%B8-c526fd07-caeb-47b8-8bb6-63f3e417f611" TargetMode="External"/><Relationship Id="rId2" Type="http://schemas.openxmlformats.org/officeDocument/2006/relationships/hyperlink" Target="https://support.office.com/zh-tw/article/IS-%E5%87%BD%E6%95%B8-0f2d7971-6019-40a0-a171-f2d869135665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svincent.pixnet.net/blog/post/46892032-excel-%E5%8F%96%E5%87%BA%E5%90%88%E6%96%BC%E6%A2%9D%E4%BB%B6%E7%9A%84%E8%B3%87%E6%96%99(offset,row,small,%E9%99%A3%E5%88%97%E5%85%AC" TargetMode="External"/><Relationship Id="rId2" Type="http://schemas.openxmlformats.org/officeDocument/2006/relationships/hyperlink" Target="http://isvincent.pixnet.net/blog/post/40914167-excel-%E8%A8%88%E7%AE%97%E5%89%8D%E5%B9%BE%E5%90%8D%E7%9A%84%E5%B9%B3%E5%9D%87(large,%E9%99%A3%E5%88%97%E5%85%AC%E5%BC%8F)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upport.office.com/zh-tw/article/TRANSPOSE-%E5%87%BD%E6%95%B8-ed039415-ed8a-4a81-93e9-4b6dfac76027" TargetMode="External"/><Relationship Id="rId4" Type="http://schemas.openxmlformats.org/officeDocument/2006/relationships/hyperlink" Target="http://isvincent.pixnet.net/blog/post/44003809-excel-%E5%90%84%E7%A8%AE%E6%88%90%E7%B8%BE%E8%A8%88%E7%AE%97(sumproduct,%E9%99%A3%E5%88%97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學習資源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楊明玉 老師</a:t>
            </a:r>
            <a:endParaRPr 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本章學習資源</a:t>
            </a:r>
            <a:endParaRPr lang="zh-TW" altLang="en-US" dirty="0"/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126632"/>
              </p:ext>
            </p:extLst>
          </p:nvPr>
        </p:nvGraphicFramePr>
        <p:xfrm>
          <a:off x="628650" y="1574800"/>
          <a:ext cx="78867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0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數學函數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SUMIF</a:t>
            </a:r>
            <a:r>
              <a:rPr lang="zh-TW" altLang="en-US" dirty="0" smtClean="0">
                <a:hlinkClick r:id="rId2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3"/>
              </a:rPr>
              <a:t>SUMIFS</a:t>
            </a:r>
            <a:r>
              <a:rPr lang="zh-TW" altLang="en-US" dirty="0" smtClean="0">
                <a:hlinkClick r:id="rId3"/>
              </a:rPr>
              <a:t>函數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https://support.office.com</a:t>
            </a:r>
            <a:endParaRPr lang="zh-TW" altLang="en-US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4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統計函數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AVERAGEIF</a:t>
            </a:r>
            <a:r>
              <a:rPr lang="zh-TW" altLang="en-US" dirty="0" smtClean="0">
                <a:hlinkClick r:id="rId2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3"/>
              </a:rPr>
              <a:t>AVERAGEIFS</a:t>
            </a:r>
            <a:r>
              <a:rPr lang="zh-TW" altLang="en-US" dirty="0" smtClean="0">
                <a:hlinkClick r:id="rId3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4"/>
              </a:rPr>
              <a:t>COUNT</a:t>
            </a:r>
            <a:r>
              <a:rPr lang="zh-TW" altLang="en-US" dirty="0" smtClean="0">
                <a:hlinkClick r:id="rId4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5"/>
              </a:rPr>
              <a:t>COUNTA</a:t>
            </a:r>
            <a:r>
              <a:rPr lang="zh-TW" altLang="en-US" dirty="0" smtClean="0">
                <a:hlinkClick r:id="rId5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6"/>
              </a:rPr>
              <a:t>COUNTIF</a:t>
            </a:r>
            <a:r>
              <a:rPr lang="zh-TW" altLang="en-US" dirty="0" smtClean="0">
                <a:hlinkClick r:id="rId6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7"/>
              </a:rPr>
              <a:t>COUNTIFS</a:t>
            </a:r>
            <a:r>
              <a:rPr lang="zh-TW" altLang="en-US" dirty="0" smtClean="0">
                <a:hlinkClick r:id="rId7"/>
              </a:rPr>
              <a:t>函數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https://support.office.com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24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查閱與參照函數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hlinkClick r:id="rId2"/>
              </a:rPr>
              <a:t>ROW</a:t>
            </a:r>
            <a:r>
              <a:rPr lang="zh-TW" altLang="en-US" dirty="0" smtClean="0">
                <a:hlinkClick r:id="rId2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3"/>
              </a:rPr>
              <a:t>COLUMN</a:t>
            </a:r>
            <a:r>
              <a:rPr lang="zh-TW" altLang="en-US" dirty="0" smtClean="0">
                <a:hlinkClick r:id="rId3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4"/>
              </a:rPr>
              <a:t>VLOOKUP</a:t>
            </a:r>
            <a:r>
              <a:rPr lang="zh-TW" altLang="en-US" dirty="0" smtClean="0">
                <a:hlinkClick r:id="rId4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5"/>
              </a:rPr>
              <a:t>HLOOKUP</a:t>
            </a:r>
            <a:r>
              <a:rPr lang="zh-TW" altLang="en-US" dirty="0" smtClean="0">
                <a:hlinkClick r:id="rId5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6"/>
              </a:rPr>
              <a:t>INDEX</a:t>
            </a:r>
            <a:r>
              <a:rPr lang="zh-TW" altLang="en-US" dirty="0" smtClean="0">
                <a:hlinkClick r:id="rId6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7"/>
              </a:rPr>
              <a:t>INDIRECT</a:t>
            </a:r>
            <a:r>
              <a:rPr lang="zh-TW" altLang="en-US" dirty="0" smtClean="0">
                <a:hlinkClick r:id="rId7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8"/>
              </a:rPr>
              <a:t>MATCH</a:t>
            </a:r>
            <a:r>
              <a:rPr lang="zh-TW" altLang="en-US" dirty="0" smtClean="0">
                <a:hlinkClick r:id="rId8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9"/>
              </a:rPr>
              <a:t>OFFSET</a:t>
            </a:r>
            <a:r>
              <a:rPr lang="zh-TW" altLang="en-US" dirty="0" smtClean="0">
                <a:hlinkClick r:id="rId9"/>
              </a:rPr>
              <a:t>函數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https://support.office.com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95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日期函數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EDATE</a:t>
            </a:r>
            <a:r>
              <a:rPr lang="zh-TW" altLang="en-US" dirty="0" smtClean="0">
                <a:hlinkClick r:id="rId2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3"/>
              </a:rPr>
              <a:t>EOMONTH</a:t>
            </a:r>
            <a:r>
              <a:rPr lang="zh-TW" altLang="en-US" dirty="0" smtClean="0">
                <a:hlinkClick r:id="rId3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4"/>
              </a:rPr>
              <a:t>WEEKDAY</a:t>
            </a:r>
            <a:r>
              <a:rPr lang="zh-TW" altLang="en-US" dirty="0" smtClean="0">
                <a:hlinkClick r:id="rId4"/>
              </a:rPr>
              <a:t>函數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https://support.office.com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4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邏輯函數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ISERROR</a:t>
            </a:r>
            <a:r>
              <a:rPr lang="zh-TW" altLang="en-US" dirty="0" smtClean="0">
                <a:hlinkClick r:id="rId2"/>
              </a:rPr>
              <a:t>函數</a:t>
            </a:r>
            <a:endParaRPr lang="zh-TW" altLang="en-US" dirty="0" smtClean="0"/>
          </a:p>
          <a:p>
            <a:r>
              <a:rPr lang="en-US" altLang="zh-TW" dirty="0" smtClean="0">
                <a:hlinkClick r:id="rId3"/>
              </a:rPr>
              <a:t>IFERROR</a:t>
            </a:r>
            <a:r>
              <a:rPr lang="zh-TW" altLang="en-US" dirty="0" smtClean="0">
                <a:hlinkClick r:id="rId3"/>
              </a:rPr>
              <a:t>函數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https://support.office.com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02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陣列函數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LARGE</a:t>
            </a:r>
            <a:r>
              <a:rPr lang="zh-TW" altLang="en-US" dirty="0" smtClean="0">
                <a:hlinkClick r:id="rId2"/>
              </a:rPr>
              <a:t>陣列</a:t>
            </a:r>
            <a:endParaRPr lang="zh-TW" altLang="en-US" dirty="0" smtClean="0"/>
          </a:p>
          <a:p>
            <a:r>
              <a:rPr lang="en-US" altLang="zh-TW" dirty="0" smtClean="0">
                <a:hlinkClick r:id="rId3"/>
              </a:rPr>
              <a:t>SMALL</a:t>
            </a:r>
            <a:r>
              <a:rPr lang="zh-TW" altLang="en-US" dirty="0" smtClean="0">
                <a:hlinkClick r:id="rId3"/>
              </a:rPr>
              <a:t>陣列</a:t>
            </a:r>
            <a:endParaRPr lang="zh-TW" altLang="en-US" dirty="0" smtClean="0"/>
          </a:p>
          <a:p>
            <a:r>
              <a:rPr lang="en-US" altLang="zh-TW" dirty="0" smtClean="0">
                <a:hlinkClick r:id="rId4"/>
              </a:rPr>
              <a:t>SUMPRODUCT</a:t>
            </a:r>
            <a:r>
              <a:rPr lang="zh-TW" altLang="en-US" dirty="0" smtClean="0">
                <a:hlinkClick r:id="rId4"/>
              </a:rPr>
              <a:t>陣列</a:t>
            </a:r>
            <a:endParaRPr lang="zh-TW" altLang="en-US" dirty="0" smtClean="0"/>
          </a:p>
          <a:p>
            <a:r>
              <a:rPr lang="en-US" altLang="zh-TW" dirty="0" smtClean="0">
                <a:hlinkClick r:id="rId5"/>
              </a:rPr>
              <a:t>TRANSPOSE</a:t>
            </a:r>
            <a:r>
              <a:rPr lang="zh-TW" altLang="en-US" dirty="0" smtClean="0">
                <a:hlinkClick r:id="rId5"/>
              </a:rPr>
              <a:t>陣列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http://</a:t>
            </a:r>
            <a:r>
              <a:rPr lang="en-US" altLang="zh-TW" dirty="0" smtClean="0"/>
              <a:t>isvincent.pixnet.net/blog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https</a:t>
            </a:r>
            <a:r>
              <a:rPr lang="en-US" altLang="zh-TW" dirty="0"/>
              <a:t>://support.office.com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2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大Excel">
  <a:themeElements>
    <a:clrScheme name="自訂 5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FFFFFF"/>
      </a:hlink>
      <a:folHlink>
        <a:srgbClr val="96A9A9"/>
      </a:folHlink>
    </a:clrScheme>
    <a:fontScheme name="空大Excel">
      <a:majorFont>
        <a:latin typeface="Times New Roman"/>
        <a:ea typeface="華康儷中黑"/>
        <a:cs typeface=""/>
      </a:majorFont>
      <a:minorFont>
        <a:latin typeface="Times New Roman"/>
        <a:ea typeface="華康儷中黑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大Excel" id="{93327C50-35B9-4FEF-B36C-9344AC2CCEE6}" vid="{BDEC4F0A-F847-4EB4-A128-7C36DF89F4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空大Excel</Template>
  <TotalTime>1014</TotalTime>
  <Words>100</Words>
  <Application>Microsoft Office PowerPoint</Application>
  <PresentationFormat>如螢幕大小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華康新特黑體</vt:lpstr>
      <vt:lpstr>華康儷中黑</vt:lpstr>
      <vt:lpstr>新細明體</vt:lpstr>
      <vt:lpstr>Arial</vt:lpstr>
      <vt:lpstr>Calibri</vt:lpstr>
      <vt:lpstr>Times New Roman</vt:lpstr>
      <vt:lpstr>Wingdings</vt:lpstr>
      <vt:lpstr>空大Excel</vt:lpstr>
      <vt:lpstr>學習資源</vt:lpstr>
      <vt:lpstr>本章學習資源</vt:lpstr>
      <vt:lpstr>數學函數</vt:lpstr>
      <vt:lpstr>統計函數</vt:lpstr>
      <vt:lpstr>查閱與參照函數</vt:lpstr>
      <vt:lpstr>日期函數</vt:lpstr>
      <vt:lpstr>邏輯函數</vt:lpstr>
      <vt:lpstr>陣列函數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70</cp:revision>
  <dcterms:created xsi:type="dcterms:W3CDTF">2017-03-24T06:56:54Z</dcterms:created>
  <dcterms:modified xsi:type="dcterms:W3CDTF">2017-08-28T10:46:28Z</dcterms:modified>
</cp:coreProperties>
</file>