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800000"/>
    <a:srgbClr val="CC339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48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36235C-4FDD-4A8E-85B0-BD3C8219A29A}" type="doc">
      <dgm:prSet loTypeId="urn:microsoft.com/office/officeart/2005/8/layout/lProcess2" loCatId="list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8A0398D8-CB4F-4B1C-95E8-4A47065239CA}">
      <dgm:prSet custT="1"/>
      <dgm:spPr/>
      <dgm:t>
        <a:bodyPr/>
        <a:lstStyle/>
        <a:p>
          <a:pPr rtl="0"/>
          <a:r>
            <a:rPr lang="en-US" altLang="zh-TW" sz="2800" b="1" dirty="0">
              <a:effectLst/>
            </a:rPr>
            <a:t>Excel 2016</a:t>
          </a:r>
          <a:br>
            <a:rPr lang="en-US" altLang="zh-TW" sz="2800" b="1" dirty="0">
              <a:effectLst/>
            </a:rPr>
          </a:br>
          <a:r>
            <a:rPr lang="zh-TW" altLang="en-US" sz="2800" b="1" dirty="0">
              <a:effectLst/>
            </a:rPr>
            <a:t>新增圖表</a:t>
          </a:r>
          <a:endParaRPr lang="zh-TW" sz="2800" b="1" dirty="0">
            <a:effectLst/>
          </a:endParaRPr>
        </a:p>
      </dgm:t>
    </dgm:pt>
    <dgm:pt modelId="{2A72E024-3BFF-46A6-B243-E261126F8F07}" type="parTrans" cxnId="{F69C9DC1-2B26-4B50-B21E-90486A85AD27}">
      <dgm:prSet/>
      <dgm:spPr/>
      <dgm:t>
        <a:bodyPr/>
        <a:lstStyle/>
        <a:p>
          <a:endParaRPr lang="zh-TW" altLang="en-US" sz="1800"/>
        </a:p>
      </dgm:t>
    </dgm:pt>
    <dgm:pt modelId="{B6303D5A-0B2D-4BEC-9169-CBB3B46A49D7}" type="sibTrans" cxnId="{F69C9DC1-2B26-4B50-B21E-90486A85AD27}">
      <dgm:prSet/>
      <dgm:spPr/>
      <dgm:t>
        <a:bodyPr/>
        <a:lstStyle/>
        <a:p>
          <a:endParaRPr lang="zh-TW" altLang="en-US" sz="1800"/>
        </a:p>
      </dgm:t>
    </dgm:pt>
    <dgm:pt modelId="{410D526C-9D80-4A44-BF5F-FCD9FBD11542}">
      <dgm:prSet custT="1"/>
      <dgm:spPr/>
      <dgm:t>
        <a:bodyPr/>
        <a:lstStyle/>
        <a:p>
          <a:pPr rtl="0"/>
          <a:r>
            <a:rPr lang="zh-TW" altLang="en-US" sz="2800" b="1" dirty="0">
              <a:effectLst/>
            </a:rPr>
            <a:t>圖表類型</a:t>
          </a:r>
          <a:endParaRPr lang="zh-TW" sz="2800" b="1" dirty="0">
            <a:effectLst/>
          </a:endParaRPr>
        </a:p>
      </dgm:t>
    </dgm:pt>
    <dgm:pt modelId="{7044E7B1-B5A2-425E-AE8B-67936DD222D9}" type="parTrans" cxnId="{82510B9B-530F-4606-A1D3-302A0EEA703C}">
      <dgm:prSet/>
      <dgm:spPr/>
      <dgm:t>
        <a:bodyPr/>
        <a:lstStyle/>
        <a:p>
          <a:endParaRPr lang="zh-TW" altLang="en-US" sz="1800"/>
        </a:p>
      </dgm:t>
    </dgm:pt>
    <dgm:pt modelId="{92BABC83-3880-4FDB-A722-249A75781296}" type="sibTrans" cxnId="{82510B9B-530F-4606-A1D3-302A0EEA703C}">
      <dgm:prSet/>
      <dgm:spPr/>
      <dgm:t>
        <a:bodyPr/>
        <a:lstStyle/>
        <a:p>
          <a:endParaRPr lang="zh-TW" altLang="en-US" sz="1800"/>
        </a:p>
      </dgm:t>
    </dgm:pt>
    <dgm:pt modelId="{FE609F45-E159-43BB-A413-55B6C460E6A7}">
      <dgm:prSet custT="1"/>
      <dgm:spPr/>
      <dgm:t>
        <a:bodyPr/>
        <a:lstStyle/>
        <a:p>
          <a:r>
            <a:rPr lang="zh-TW" altLang="en-US" sz="2800" b="1" dirty="0">
              <a:effectLst/>
            </a:rPr>
            <a:t>動態圖表</a:t>
          </a:r>
          <a:endParaRPr lang="zh-TW" sz="2800" b="1" dirty="0">
            <a:effectLst/>
          </a:endParaRPr>
        </a:p>
      </dgm:t>
    </dgm:pt>
    <dgm:pt modelId="{06E42A4A-9BFD-4256-B39B-A6DBD99D4626}" type="parTrans" cxnId="{57DF7474-FF7B-4FF2-AFB4-C27668C0B9E6}">
      <dgm:prSet/>
      <dgm:spPr/>
      <dgm:t>
        <a:bodyPr/>
        <a:lstStyle/>
        <a:p>
          <a:endParaRPr lang="zh-TW" altLang="en-US" sz="1800"/>
        </a:p>
      </dgm:t>
    </dgm:pt>
    <dgm:pt modelId="{09943103-2A53-4AD5-9CBE-64B020432AC3}" type="sibTrans" cxnId="{57DF7474-FF7B-4FF2-AFB4-C27668C0B9E6}">
      <dgm:prSet/>
      <dgm:spPr/>
      <dgm:t>
        <a:bodyPr/>
        <a:lstStyle/>
        <a:p>
          <a:endParaRPr lang="zh-TW" altLang="en-US" sz="1800"/>
        </a:p>
      </dgm:t>
    </dgm:pt>
    <dgm:pt modelId="{6D450A66-E785-494B-9686-31727525EE95}">
      <dgm:prSet custT="1"/>
      <dgm:spPr/>
      <dgm:t>
        <a:bodyPr/>
        <a:lstStyle/>
        <a:p>
          <a:r>
            <a:rPr lang="zh-TW" altLang="en-US" sz="1800" b="0" i="0" u="none" strike="noStrike" baseline="0" dirty="0">
              <a:latin typeface="Times New Roman" panose="02020603050405020304" pitchFamily="18" charset="0"/>
              <a:ea typeface="微軟正黑體" panose="020B0604030504040204" pitchFamily="34" charset="-120"/>
            </a:rPr>
            <a:t>直條圖</a:t>
          </a:r>
          <a:endParaRPr lang="zh-TW" sz="1800" dirty="0"/>
        </a:p>
      </dgm:t>
    </dgm:pt>
    <dgm:pt modelId="{695D5569-B120-4733-A644-D356096AA22E}" type="parTrans" cxnId="{D86F263A-6E2B-4835-80ED-4041FF9E7862}">
      <dgm:prSet/>
      <dgm:spPr/>
      <dgm:t>
        <a:bodyPr/>
        <a:lstStyle/>
        <a:p>
          <a:endParaRPr lang="zh-TW" altLang="en-US" sz="1800"/>
        </a:p>
      </dgm:t>
    </dgm:pt>
    <dgm:pt modelId="{33EC0C19-F907-47A5-B2C9-E73DE6ADAEC4}" type="sibTrans" cxnId="{D86F263A-6E2B-4835-80ED-4041FF9E7862}">
      <dgm:prSet/>
      <dgm:spPr/>
      <dgm:t>
        <a:bodyPr/>
        <a:lstStyle/>
        <a:p>
          <a:endParaRPr lang="zh-TW" altLang="en-US" sz="1800"/>
        </a:p>
      </dgm:t>
    </dgm:pt>
    <dgm:pt modelId="{CC57A39A-A755-49B9-BE37-A307AD6860F8}">
      <dgm:prSet custT="1"/>
      <dgm:spPr/>
      <dgm:t>
        <a:bodyPr/>
        <a:lstStyle/>
        <a:p>
          <a:r>
            <a:rPr lang="zh-TW" altLang="en-US" sz="1800" b="0" i="0" u="none" strike="noStrike" baseline="0">
              <a:latin typeface="Times New Roman" panose="02020603050405020304" pitchFamily="18" charset="0"/>
              <a:ea typeface="微軟正黑體" panose="020B0604030504040204" pitchFamily="34" charset="-120"/>
            </a:rPr>
            <a:t>橫條圖</a:t>
          </a:r>
          <a:endParaRPr lang="zh-TW" altLang="en-US" sz="1800" b="0" i="0" u="none" strike="noStrike" baseline="0" dirty="0">
            <a:latin typeface="Times New Roman" panose="02020603050405020304" pitchFamily="18" charset="0"/>
            <a:ea typeface="微軟正黑體" panose="020B0604030504040204" pitchFamily="34" charset="-120"/>
          </a:endParaRPr>
        </a:p>
      </dgm:t>
    </dgm:pt>
    <dgm:pt modelId="{D16D793D-0F1C-4426-BFB0-046CB16CB969}" type="parTrans" cxnId="{AEAC207B-361A-4784-8E3E-422021192C4D}">
      <dgm:prSet/>
      <dgm:spPr/>
      <dgm:t>
        <a:bodyPr/>
        <a:lstStyle/>
        <a:p>
          <a:endParaRPr lang="zh-TW" altLang="en-US" sz="1800"/>
        </a:p>
      </dgm:t>
    </dgm:pt>
    <dgm:pt modelId="{8C514D57-1E63-422D-84FD-E2F3DAD75D56}" type="sibTrans" cxnId="{AEAC207B-361A-4784-8E3E-422021192C4D}">
      <dgm:prSet/>
      <dgm:spPr/>
      <dgm:t>
        <a:bodyPr/>
        <a:lstStyle/>
        <a:p>
          <a:endParaRPr lang="zh-TW" altLang="en-US" sz="1800"/>
        </a:p>
      </dgm:t>
    </dgm:pt>
    <dgm:pt modelId="{F53DD6A3-A9AC-4423-A289-8E92211D1E98}">
      <dgm:prSet custT="1"/>
      <dgm:spPr/>
      <dgm:t>
        <a:bodyPr/>
        <a:lstStyle/>
        <a:p>
          <a:r>
            <a:rPr lang="zh-TW" altLang="en-US" sz="1800" b="0" i="0" u="none" strike="noStrike" baseline="0">
              <a:latin typeface="Times New Roman" panose="02020603050405020304" pitchFamily="18" charset="0"/>
              <a:ea typeface="微軟正黑體" panose="020B0604030504040204" pitchFamily="34" charset="-120"/>
            </a:rPr>
            <a:t>折線圖</a:t>
          </a:r>
          <a:endParaRPr lang="zh-TW" altLang="en-US" sz="1800" b="0" i="0" u="none" strike="noStrike" baseline="0" dirty="0">
            <a:latin typeface="Times New Roman" panose="02020603050405020304" pitchFamily="18" charset="0"/>
            <a:ea typeface="微軟正黑體" panose="020B0604030504040204" pitchFamily="34" charset="-120"/>
          </a:endParaRPr>
        </a:p>
      </dgm:t>
    </dgm:pt>
    <dgm:pt modelId="{CCDAEDFB-3A0A-4B3B-9E38-F349402DFD50}" type="parTrans" cxnId="{58494C11-EACE-4E2A-89B2-1BE6AFB40E33}">
      <dgm:prSet/>
      <dgm:spPr/>
      <dgm:t>
        <a:bodyPr/>
        <a:lstStyle/>
        <a:p>
          <a:endParaRPr lang="zh-TW" altLang="en-US" sz="1800"/>
        </a:p>
      </dgm:t>
    </dgm:pt>
    <dgm:pt modelId="{1D4FD5A2-E9BD-48D7-B84A-7231F3DE4D64}" type="sibTrans" cxnId="{58494C11-EACE-4E2A-89B2-1BE6AFB40E33}">
      <dgm:prSet/>
      <dgm:spPr/>
      <dgm:t>
        <a:bodyPr/>
        <a:lstStyle/>
        <a:p>
          <a:endParaRPr lang="zh-TW" altLang="en-US" sz="1800"/>
        </a:p>
      </dgm:t>
    </dgm:pt>
    <dgm:pt modelId="{CEA3CDB8-1E6C-4BC4-9C58-E53E8921B840}">
      <dgm:prSet custT="1"/>
      <dgm:spPr/>
      <dgm:t>
        <a:bodyPr/>
        <a:lstStyle/>
        <a:p>
          <a:r>
            <a:rPr lang="zh-TW" altLang="en-US" sz="1800" b="0" i="0" u="none" strike="noStrike" baseline="0">
              <a:latin typeface="Times New Roman" panose="02020603050405020304" pitchFamily="18" charset="0"/>
              <a:ea typeface="微軟正黑體" panose="020B0604030504040204" pitchFamily="34" charset="-120"/>
            </a:rPr>
            <a:t>圓形圖</a:t>
          </a:r>
          <a:endParaRPr lang="zh-TW" altLang="en-US" sz="1800" b="0" i="0" u="none" strike="noStrike" baseline="0" dirty="0">
            <a:latin typeface="Times New Roman" panose="02020603050405020304" pitchFamily="18" charset="0"/>
            <a:ea typeface="微軟正黑體" panose="020B0604030504040204" pitchFamily="34" charset="-120"/>
          </a:endParaRPr>
        </a:p>
      </dgm:t>
    </dgm:pt>
    <dgm:pt modelId="{50ED93DC-A470-4677-8AE7-EB662EA8E373}" type="parTrans" cxnId="{C29E9B97-2084-4309-AF50-E74D76243BBC}">
      <dgm:prSet/>
      <dgm:spPr/>
      <dgm:t>
        <a:bodyPr/>
        <a:lstStyle/>
        <a:p>
          <a:endParaRPr lang="zh-TW" altLang="en-US" sz="1800"/>
        </a:p>
      </dgm:t>
    </dgm:pt>
    <dgm:pt modelId="{A8E0590F-A550-43B4-81B1-64B18B59AF82}" type="sibTrans" cxnId="{C29E9B97-2084-4309-AF50-E74D76243BBC}">
      <dgm:prSet/>
      <dgm:spPr/>
      <dgm:t>
        <a:bodyPr/>
        <a:lstStyle/>
        <a:p>
          <a:endParaRPr lang="zh-TW" altLang="en-US" sz="1800"/>
        </a:p>
      </dgm:t>
    </dgm:pt>
    <dgm:pt modelId="{1CBC1373-33A0-4044-987A-D1DD57865CA4}">
      <dgm:prSet custT="1"/>
      <dgm:spPr/>
      <dgm:t>
        <a:bodyPr/>
        <a:lstStyle/>
        <a:p>
          <a:r>
            <a:rPr lang="en-US" altLang="zh-TW" sz="1800" b="0" i="0" u="none" strike="noStrike" baseline="0">
              <a:latin typeface="Times New Roman" panose="02020603050405020304" pitchFamily="18" charset="0"/>
              <a:ea typeface="微軟正黑體" panose="020B0604030504040204" pitchFamily="34" charset="-120"/>
            </a:rPr>
            <a:t>XY</a:t>
          </a:r>
          <a:r>
            <a:rPr lang="zh-TW" altLang="en-US" sz="1800" b="0" i="0" u="none" strike="noStrike" baseline="0">
              <a:latin typeface="Times New Roman" panose="02020603050405020304" pitchFamily="18" charset="0"/>
              <a:ea typeface="微軟正黑體" panose="020B0604030504040204" pitchFamily="34" charset="-120"/>
            </a:rPr>
            <a:t>散佈圖</a:t>
          </a:r>
          <a:endParaRPr lang="zh-TW" altLang="en-US" sz="1800" b="0" i="0" u="none" strike="noStrike" baseline="0" dirty="0">
            <a:latin typeface="Times New Roman" panose="02020603050405020304" pitchFamily="18" charset="0"/>
            <a:ea typeface="微軟正黑體" panose="020B0604030504040204" pitchFamily="34" charset="-120"/>
          </a:endParaRPr>
        </a:p>
      </dgm:t>
    </dgm:pt>
    <dgm:pt modelId="{51E62516-2296-4C77-A33A-71FE5A17F377}" type="parTrans" cxnId="{A84F9F83-C0BD-49E0-B65A-E5134828DC6F}">
      <dgm:prSet/>
      <dgm:spPr/>
      <dgm:t>
        <a:bodyPr/>
        <a:lstStyle/>
        <a:p>
          <a:endParaRPr lang="zh-TW" altLang="en-US" sz="1800"/>
        </a:p>
      </dgm:t>
    </dgm:pt>
    <dgm:pt modelId="{5B75F40E-CCA2-418C-BA80-47CC4152F799}" type="sibTrans" cxnId="{A84F9F83-C0BD-49E0-B65A-E5134828DC6F}">
      <dgm:prSet/>
      <dgm:spPr/>
      <dgm:t>
        <a:bodyPr/>
        <a:lstStyle/>
        <a:p>
          <a:endParaRPr lang="zh-TW" altLang="en-US" sz="1800"/>
        </a:p>
      </dgm:t>
    </dgm:pt>
    <dgm:pt modelId="{0014F46E-9566-4269-ADC2-BA0B5A2E6B0E}">
      <dgm:prSet custT="1"/>
      <dgm:spPr/>
      <dgm:t>
        <a:bodyPr/>
        <a:lstStyle/>
        <a:p>
          <a:r>
            <a:rPr lang="zh-TW" altLang="en-US" sz="1800" b="0" i="0" u="none" strike="noStrike" baseline="0">
              <a:latin typeface="Times New Roman" panose="02020603050405020304" pitchFamily="18" charset="0"/>
              <a:ea typeface="微軟正黑體" panose="020B0604030504040204" pitchFamily="34" charset="-120"/>
            </a:rPr>
            <a:t>泡泡圖</a:t>
          </a:r>
          <a:endParaRPr lang="zh-TW" altLang="en-US" sz="1800" b="0" i="0" u="none" strike="noStrike" baseline="0" dirty="0">
            <a:latin typeface="Times New Roman" panose="02020603050405020304" pitchFamily="18" charset="0"/>
            <a:ea typeface="微軟正黑體" panose="020B0604030504040204" pitchFamily="34" charset="-120"/>
          </a:endParaRPr>
        </a:p>
      </dgm:t>
    </dgm:pt>
    <dgm:pt modelId="{B06B823A-C405-4539-8191-051F01F9FFD1}" type="parTrans" cxnId="{B1C9ADE5-2998-4E70-85DF-86893918EF38}">
      <dgm:prSet/>
      <dgm:spPr/>
      <dgm:t>
        <a:bodyPr/>
        <a:lstStyle/>
        <a:p>
          <a:endParaRPr lang="zh-TW" altLang="en-US" sz="1800"/>
        </a:p>
      </dgm:t>
    </dgm:pt>
    <dgm:pt modelId="{430D14E4-99DE-4EF2-B9BD-387734365398}" type="sibTrans" cxnId="{B1C9ADE5-2998-4E70-85DF-86893918EF38}">
      <dgm:prSet/>
      <dgm:spPr/>
      <dgm:t>
        <a:bodyPr/>
        <a:lstStyle/>
        <a:p>
          <a:endParaRPr lang="zh-TW" altLang="en-US" sz="1800"/>
        </a:p>
      </dgm:t>
    </dgm:pt>
    <dgm:pt modelId="{6F7A316A-371A-4C59-872A-257FB6CDF1C9}">
      <dgm:prSet custT="1"/>
      <dgm:spPr/>
      <dgm:t>
        <a:bodyPr/>
        <a:lstStyle/>
        <a:p>
          <a:r>
            <a:rPr lang="zh-TW" altLang="en-US" sz="1800" b="0" i="0" u="none" strike="noStrike" baseline="0">
              <a:latin typeface="Times New Roman" panose="02020603050405020304" pitchFamily="18" charset="0"/>
              <a:ea typeface="微軟正黑體" panose="020B0604030504040204" pitchFamily="34" charset="-120"/>
            </a:rPr>
            <a:t>雷達圖</a:t>
          </a:r>
          <a:endParaRPr lang="zh-TW" altLang="en-US" sz="1800" b="0" i="0" u="none" strike="noStrike" baseline="0" dirty="0">
            <a:latin typeface="Times New Roman" panose="02020603050405020304" pitchFamily="18" charset="0"/>
            <a:ea typeface="微軟正黑體" panose="020B0604030504040204" pitchFamily="34" charset="-120"/>
          </a:endParaRPr>
        </a:p>
      </dgm:t>
    </dgm:pt>
    <dgm:pt modelId="{EFA860D1-B33D-4E8F-A80D-D5EEC0C8CEC4}" type="parTrans" cxnId="{384A72FE-C2F1-462F-A9EE-A2E44E47A026}">
      <dgm:prSet/>
      <dgm:spPr/>
      <dgm:t>
        <a:bodyPr/>
        <a:lstStyle/>
        <a:p>
          <a:endParaRPr lang="zh-TW" altLang="en-US" sz="1800"/>
        </a:p>
      </dgm:t>
    </dgm:pt>
    <dgm:pt modelId="{691F69E3-1F83-482A-B34E-AC826A485C2C}" type="sibTrans" cxnId="{384A72FE-C2F1-462F-A9EE-A2E44E47A026}">
      <dgm:prSet/>
      <dgm:spPr/>
      <dgm:t>
        <a:bodyPr/>
        <a:lstStyle/>
        <a:p>
          <a:endParaRPr lang="zh-TW" altLang="en-US" sz="1800"/>
        </a:p>
      </dgm:t>
    </dgm:pt>
    <dgm:pt modelId="{927557B7-1A16-4ECD-B9E0-8254D7BCEA85}">
      <dgm:prSet custT="1"/>
      <dgm:spPr/>
      <dgm:t>
        <a:bodyPr/>
        <a:lstStyle/>
        <a:p>
          <a:r>
            <a:rPr lang="zh-TW" altLang="en-US" sz="1800" b="0" i="0" u="none" strike="noStrike" baseline="0">
              <a:latin typeface="Times New Roman" panose="02020603050405020304" pitchFamily="18" charset="0"/>
              <a:ea typeface="微軟正黑體" panose="020B0604030504040204" pitchFamily="34" charset="-120"/>
            </a:rPr>
            <a:t>股票圖</a:t>
          </a:r>
          <a:endParaRPr lang="zh-TW" altLang="en-US" sz="1800" b="0" i="0" u="none" strike="noStrike" baseline="0" dirty="0">
            <a:latin typeface="Times New Roman" panose="02020603050405020304" pitchFamily="18" charset="0"/>
            <a:ea typeface="微軟正黑體" panose="020B0604030504040204" pitchFamily="34" charset="-120"/>
          </a:endParaRPr>
        </a:p>
      </dgm:t>
    </dgm:pt>
    <dgm:pt modelId="{8703E3D5-679E-4A41-9698-ABF28239F6D7}" type="parTrans" cxnId="{0C129DB8-70EA-443D-B306-89179259D65E}">
      <dgm:prSet/>
      <dgm:spPr/>
      <dgm:t>
        <a:bodyPr/>
        <a:lstStyle/>
        <a:p>
          <a:endParaRPr lang="zh-TW" altLang="en-US" sz="1800"/>
        </a:p>
      </dgm:t>
    </dgm:pt>
    <dgm:pt modelId="{20E95814-EDB1-40E6-B553-11F0C905686A}" type="sibTrans" cxnId="{0C129DB8-70EA-443D-B306-89179259D65E}">
      <dgm:prSet/>
      <dgm:spPr/>
      <dgm:t>
        <a:bodyPr/>
        <a:lstStyle/>
        <a:p>
          <a:endParaRPr lang="zh-TW" altLang="en-US" sz="1800"/>
        </a:p>
      </dgm:t>
    </dgm:pt>
    <dgm:pt modelId="{8DDECB0C-74AB-4E01-960C-1BD07031CEB8}">
      <dgm:prSet custT="1"/>
      <dgm:spPr/>
      <dgm:t>
        <a:bodyPr/>
        <a:lstStyle/>
        <a:p>
          <a:r>
            <a:rPr lang="zh-TW" altLang="en-US" sz="1800" b="0" i="0" u="none" strike="noStrike" baseline="0" dirty="0">
              <a:latin typeface="Times New Roman" panose="02020603050405020304" pitchFamily="18" charset="0"/>
              <a:ea typeface="微軟正黑體" panose="020B0604030504040204" pitchFamily="34" charset="-120"/>
            </a:rPr>
            <a:t>組合圖</a:t>
          </a:r>
        </a:p>
      </dgm:t>
    </dgm:pt>
    <dgm:pt modelId="{AC2FC699-2E1E-4859-82BF-E139ECBE664A}" type="parTrans" cxnId="{5DCFDA9A-2C28-4CDD-AEE1-4D015F81775F}">
      <dgm:prSet/>
      <dgm:spPr/>
      <dgm:t>
        <a:bodyPr/>
        <a:lstStyle/>
        <a:p>
          <a:endParaRPr lang="zh-TW" altLang="en-US" sz="1800"/>
        </a:p>
      </dgm:t>
    </dgm:pt>
    <dgm:pt modelId="{A74C3C9A-5A90-44AD-9578-68B32F665696}" type="sibTrans" cxnId="{5DCFDA9A-2C28-4CDD-AEE1-4D015F81775F}">
      <dgm:prSet/>
      <dgm:spPr/>
      <dgm:t>
        <a:bodyPr/>
        <a:lstStyle/>
        <a:p>
          <a:endParaRPr lang="zh-TW" altLang="en-US" sz="1800"/>
        </a:p>
      </dgm:t>
    </dgm:pt>
    <dgm:pt modelId="{05892FB1-FA47-4F7D-8CC2-473F9ACECB34}">
      <dgm:prSet custT="1"/>
      <dgm:spPr/>
      <dgm:t>
        <a:bodyPr/>
        <a:lstStyle/>
        <a:p>
          <a:r>
            <a:rPr lang="zh-TW" altLang="en-US" sz="1800" b="0" i="0" u="none" strike="noStrike" baseline="0" dirty="0">
              <a:latin typeface="Times New Roman" panose="02020603050405020304" pitchFamily="18" charset="0"/>
              <a:ea typeface="微軟正黑體" panose="020B0604030504040204" pitchFamily="34" charset="-120"/>
            </a:rPr>
            <a:t>瀑布圖</a:t>
          </a:r>
          <a:endParaRPr lang="zh-TW" sz="1800" dirty="0"/>
        </a:p>
      </dgm:t>
    </dgm:pt>
    <dgm:pt modelId="{77D341F0-6CCC-4088-87E2-EB09037891B8}" type="parTrans" cxnId="{93506131-0FCA-4B0B-8351-9C6150399CD2}">
      <dgm:prSet/>
      <dgm:spPr/>
      <dgm:t>
        <a:bodyPr/>
        <a:lstStyle/>
        <a:p>
          <a:endParaRPr lang="zh-TW" altLang="en-US" sz="1800"/>
        </a:p>
      </dgm:t>
    </dgm:pt>
    <dgm:pt modelId="{6C6CA99F-EA0B-4D54-B931-9D043125141E}" type="sibTrans" cxnId="{93506131-0FCA-4B0B-8351-9C6150399CD2}">
      <dgm:prSet/>
      <dgm:spPr/>
      <dgm:t>
        <a:bodyPr/>
        <a:lstStyle/>
        <a:p>
          <a:endParaRPr lang="zh-TW" altLang="en-US" sz="1800"/>
        </a:p>
      </dgm:t>
    </dgm:pt>
    <dgm:pt modelId="{FB388BE4-9B14-493B-9B72-26FD68EB59B1}">
      <dgm:prSet custT="1"/>
      <dgm:spPr/>
      <dgm:t>
        <a:bodyPr/>
        <a:lstStyle/>
        <a:p>
          <a:r>
            <a:rPr lang="zh-TW" altLang="en-US" sz="1800" b="0" i="0" u="none" strike="noStrike" baseline="0">
              <a:latin typeface="Times New Roman" panose="02020603050405020304" pitchFamily="18" charset="0"/>
              <a:ea typeface="微軟正黑體" panose="020B0604030504040204" pitchFamily="34" charset="-120"/>
            </a:rPr>
            <a:t>矩形式樹狀結構圖</a:t>
          </a:r>
          <a:endParaRPr lang="zh-TW" altLang="en-US" sz="1800" b="0" i="0" u="none" strike="noStrike" baseline="0" dirty="0">
            <a:latin typeface="Times New Roman" panose="02020603050405020304" pitchFamily="18" charset="0"/>
            <a:ea typeface="微軟正黑體" panose="020B0604030504040204" pitchFamily="34" charset="-120"/>
          </a:endParaRPr>
        </a:p>
      </dgm:t>
    </dgm:pt>
    <dgm:pt modelId="{F9CB5069-01C8-4BCD-8B95-13C73710639E}" type="parTrans" cxnId="{CC3F43E4-BF18-4C6A-B63E-277A119E2BC1}">
      <dgm:prSet/>
      <dgm:spPr/>
      <dgm:t>
        <a:bodyPr/>
        <a:lstStyle/>
        <a:p>
          <a:endParaRPr lang="zh-TW" altLang="en-US" sz="1800"/>
        </a:p>
      </dgm:t>
    </dgm:pt>
    <dgm:pt modelId="{EBE262B1-9567-4361-B1D4-E0CEB815B35B}" type="sibTrans" cxnId="{CC3F43E4-BF18-4C6A-B63E-277A119E2BC1}">
      <dgm:prSet/>
      <dgm:spPr/>
      <dgm:t>
        <a:bodyPr/>
        <a:lstStyle/>
        <a:p>
          <a:endParaRPr lang="zh-TW" altLang="en-US" sz="1800"/>
        </a:p>
      </dgm:t>
    </dgm:pt>
    <dgm:pt modelId="{9D8F874A-21C9-46D0-8A63-1E2A2699BCC2}">
      <dgm:prSet custT="1"/>
      <dgm:spPr/>
      <dgm:t>
        <a:bodyPr/>
        <a:lstStyle/>
        <a:p>
          <a:r>
            <a:rPr lang="zh-TW" altLang="en-US" sz="1800" b="0" i="0" u="none" strike="noStrike" baseline="0">
              <a:latin typeface="Times New Roman" panose="02020603050405020304" pitchFamily="18" charset="0"/>
              <a:ea typeface="微軟正黑體" panose="020B0604030504040204" pitchFamily="34" charset="-120"/>
            </a:rPr>
            <a:t>放射環狀圖</a:t>
          </a:r>
          <a:endParaRPr lang="zh-TW" altLang="en-US" sz="1800" b="0" i="0" u="none" strike="noStrike" baseline="0" dirty="0">
            <a:latin typeface="Times New Roman" panose="02020603050405020304" pitchFamily="18" charset="0"/>
            <a:ea typeface="微軟正黑體" panose="020B0604030504040204" pitchFamily="34" charset="-120"/>
          </a:endParaRPr>
        </a:p>
      </dgm:t>
    </dgm:pt>
    <dgm:pt modelId="{E8FB57CD-9A16-426A-8E7B-4DAE492A12AC}" type="parTrans" cxnId="{AB317F00-125C-4CD6-BC17-A1B5845CE506}">
      <dgm:prSet/>
      <dgm:spPr/>
      <dgm:t>
        <a:bodyPr/>
        <a:lstStyle/>
        <a:p>
          <a:endParaRPr lang="zh-TW" altLang="en-US" sz="1800"/>
        </a:p>
      </dgm:t>
    </dgm:pt>
    <dgm:pt modelId="{68865DFD-3750-47A3-BBA0-85EE45A3B939}" type="sibTrans" cxnId="{AB317F00-125C-4CD6-BC17-A1B5845CE506}">
      <dgm:prSet/>
      <dgm:spPr/>
      <dgm:t>
        <a:bodyPr/>
        <a:lstStyle/>
        <a:p>
          <a:endParaRPr lang="zh-TW" altLang="en-US" sz="1800"/>
        </a:p>
      </dgm:t>
    </dgm:pt>
    <dgm:pt modelId="{76E64DB7-5AE1-4D96-8265-4A2B868422AC}">
      <dgm:prSet custT="1"/>
      <dgm:spPr/>
      <dgm:t>
        <a:bodyPr/>
        <a:lstStyle/>
        <a:p>
          <a:r>
            <a:rPr lang="zh-TW" altLang="en-US" sz="1800" b="0" i="0" u="none" strike="noStrike" baseline="0">
              <a:latin typeface="Times New Roman" panose="02020603050405020304" pitchFamily="18" charset="0"/>
              <a:ea typeface="微軟正黑體" panose="020B0604030504040204" pitchFamily="34" charset="-120"/>
            </a:rPr>
            <a:t>盒鬚圖</a:t>
          </a:r>
          <a:endParaRPr lang="zh-TW" altLang="en-US" sz="1800" b="0" i="0" u="none" strike="noStrike" baseline="0" dirty="0">
            <a:latin typeface="Times New Roman" panose="02020603050405020304" pitchFamily="18" charset="0"/>
            <a:ea typeface="微軟正黑體" panose="020B0604030504040204" pitchFamily="34" charset="-120"/>
          </a:endParaRPr>
        </a:p>
      </dgm:t>
    </dgm:pt>
    <dgm:pt modelId="{EEFBB4B5-BC2A-4216-A3BC-277D3F7D8DBD}" type="parTrans" cxnId="{874AFCF0-2D32-4016-BDE1-3C6CAD3CBA62}">
      <dgm:prSet/>
      <dgm:spPr/>
      <dgm:t>
        <a:bodyPr/>
        <a:lstStyle/>
        <a:p>
          <a:endParaRPr lang="zh-TW" altLang="en-US" sz="1800"/>
        </a:p>
      </dgm:t>
    </dgm:pt>
    <dgm:pt modelId="{CD794C64-BC02-4401-A08F-603F73307AAA}" type="sibTrans" cxnId="{874AFCF0-2D32-4016-BDE1-3C6CAD3CBA62}">
      <dgm:prSet/>
      <dgm:spPr/>
      <dgm:t>
        <a:bodyPr/>
        <a:lstStyle/>
        <a:p>
          <a:endParaRPr lang="zh-TW" altLang="en-US" sz="1800"/>
        </a:p>
      </dgm:t>
    </dgm:pt>
    <dgm:pt modelId="{2AA36EB9-6B2C-4AD2-8A44-674852DE68FB}">
      <dgm:prSet custT="1"/>
      <dgm:spPr/>
      <dgm:t>
        <a:bodyPr/>
        <a:lstStyle/>
        <a:p>
          <a:r>
            <a:rPr lang="zh-TW" altLang="en-US" sz="1800" b="0" i="0" u="none" strike="noStrike" baseline="0">
              <a:latin typeface="Times New Roman" panose="02020603050405020304" pitchFamily="18" charset="0"/>
              <a:ea typeface="微軟正黑體" panose="020B0604030504040204" pitchFamily="34" charset="-120"/>
            </a:rPr>
            <a:t>直方圖</a:t>
          </a:r>
          <a:endParaRPr lang="zh-TW" altLang="en-US" sz="1800" b="0" i="0" u="none" strike="noStrike" baseline="0" dirty="0">
            <a:latin typeface="Times New Roman" panose="02020603050405020304" pitchFamily="18" charset="0"/>
            <a:ea typeface="微軟正黑體" panose="020B0604030504040204" pitchFamily="34" charset="-120"/>
          </a:endParaRPr>
        </a:p>
      </dgm:t>
    </dgm:pt>
    <dgm:pt modelId="{9C0F9E15-1F9F-471A-92C2-2B3B1C26B120}" type="parTrans" cxnId="{D3F9A09A-CCB2-4777-A33B-4CBCAF6AA545}">
      <dgm:prSet/>
      <dgm:spPr/>
      <dgm:t>
        <a:bodyPr/>
        <a:lstStyle/>
        <a:p>
          <a:endParaRPr lang="zh-TW" altLang="en-US" sz="1800"/>
        </a:p>
      </dgm:t>
    </dgm:pt>
    <dgm:pt modelId="{25BF33E0-4F4E-44C3-A14B-A6EF79034B36}" type="sibTrans" cxnId="{D3F9A09A-CCB2-4777-A33B-4CBCAF6AA545}">
      <dgm:prSet/>
      <dgm:spPr/>
      <dgm:t>
        <a:bodyPr/>
        <a:lstStyle/>
        <a:p>
          <a:endParaRPr lang="zh-TW" altLang="en-US" sz="1800"/>
        </a:p>
      </dgm:t>
    </dgm:pt>
    <dgm:pt modelId="{52A667F6-25B9-42ED-AFEE-F3C557973751}">
      <dgm:prSet custT="1"/>
      <dgm:spPr/>
      <dgm:t>
        <a:bodyPr/>
        <a:lstStyle/>
        <a:p>
          <a:r>
            <a:rPr lang="zh-TW" altLang="en-US" sz="1800" b="0" i="0" u="none" strike="noStrike" baseline="0" dirty="0">
              <a:latin typeface="Times New Roman" panose="02020603050405020304" pitchFamily="18" charset="0"/>
              <a:ea typeface="微軟正黑體" panose="020B0604030504040204" pitchFamily="34" charset="-120"/>
            </a:rPr>
            <a:t>柏拉圖</a:t>
          </a:r>
        </a:p>
      </dgm:t>
    </dgm:pt>
    <dgm:pt modelId="{BD346198-9764-453B-8A1C-13330E59759D}" type="parTrans" cxnId="{D5F6225B-8096-4E12-BB5F-E606A211615A}">
      <dgm:prSet/>
      <dgm:spPr/>
      <dgm:t>
        <a:bodyPr/>
        <a:lstStyle/>
        <a:p>
          <a:endParaRPr lang="zh-TW" altLang="en-US" sz="1800"/>
        </a:p>
      </dgm:t>
    </dgm:pt>
    <dgm:pt modelId="{26864B6B-7809-4C5A-BB38-0317B347E8B4}" type="sibTrans" cxnId="{D5F6225B-8096-4E12-BB5F-E606A211615A}">
      <dgm:prSet/>
      <dgm:spPr/>
      <dgm:t>
        <a:bodyPr/>
        <a:lstStyle/>
        <a:p>
          <a:endParaRPr lang="zh-TW" altLang="en-US" sz="1800"/>
        </a:p>
      </dgm:t>
    </dgm:pt>
    <dgm:pt modelId="{9B0826ED-4FD5-45F6-B454-EE965C1F589C}">
      <dgm:prSet custT="1"/>
      <dgm:spPr/>
      <dgm:t>
        <a:bodyPr/>
        <a:lstStyle/>
        <a:p>
          <a:r>
            <a:rPr lang="zh-TW" altLang="en-US" sz="1800" b="0" i="0" u="none" strike="noStrike" baseline="0" dirty="0">
              <a:latin typeface="Times New Roman" panose="02020603050405020304" pitchFamily="18" charset="0"/>
              <a:ea typeface="微軟正黑體" panose="020B0604030504040204" pitchFamily="34" charset="-120"/>
            </a:rPr>
            <a:t>設定選取按鈕</a:t>
          </a:r>
          <a:r>
            <a:rPr lang="en-US" altLang="zh-TW" sz="1800" b="0" i="0" u="none" strike="noStrike" baseline="0" dirty="0">
              <a:latin typeface="Times New Roman" panose="02020603050405020304" pitchFamily="18" charset="0"/>
              <a:ea typeface="微軟正黑體" panose="020B0604030504040204" pitchFamily="34" charset="-120"/>
            </a:rPr>
            <a:t/>
          </a:r>
          <a:br>
            <a:rPr lang="en-US" altLang="zh-TW" sz="1800" b="0" i="0" u="none" strike="noStrike" baseline="0" dirty="0">
              <a:latin typeface="Times New Roman" panose="02020603050405020304" pitchFamily="18" charset="0"/>
              <a:ea typeface="微軟正黑體" panose="020B0604030504040204" pitchFamily="34" charset="-120"/>
            </a:rPr>
          </a:br>
          <a:r>
            <a:rPr lang="zh-TW" altLang="en-US" sz="1800" b="0" i="0" u="none" strike="noStrike" baseline="0" dirty="0">
              <a:latin typeface="Times New Roman" panose="02020603050405020304" pitchFamily="18" charset="0"/>
              <a:ea typeface="微軟正黑體" panose="020B0604030504040204" pitchFamily="34" charset="-120"/>
            </a:rPr>
            <a:t>與說明</a:t>
          </a:r>
          <a:endParaRPr lang="zh-TW" sz="1800" dirty="0"/>
        </a:p>
      </dgm:t>
    </dgm:pt>
    <dgm:pt modelId="{8084594A-22AC-4C1B-AFBE-361E8F01C15E}" type="parTrans" cxnId="{10DAEC76-6FD6-49B7-86BF-8924ADA5B935}">
      <dgm:prSet/>
      <dgm:spPr/>
      <dgm:t>
        <a:bodyPr/>
        <a:lstStyle/>
        <a:p>
          <a:endParaRPr lang="zh-TW" altLang="en-US" sz="1800"/>
        </a:p>
      </dgm:t>
    </dgm:pt>
    <dgm:pt modelId="{C0D41827-18A6-4DE7-8C02-700534921A70}" type="sibTrans" cxnId="{10DAEC76-6FD6-49B7-86BF-8924ADA5B935}">
      <dgm:prSet/>
      <dgm:spPr/>
      <dgm:t>
        <a:bodyPr/>
        <a:lstStyle/>
        <a:p>
          <a:endParaRPr lang="zh-TW" altLang="en-US" sz="1800"/>
        </a:p>
      </dgm:t>
    </dgm:pt>
    <dgm:pt modelId="{6A022E84-6F13-4BF6-8704-17F45768C4B3}">
      <dgm:prSet custT="1"/>
      <dgm:spPr/>
      <dgm:t>
        <a:bodyPr/>
        <a:lstStyle/>
        <a:p>
          <a:r>
            <a:rPr lang="zh-TW" altLang="en-US" sz="1800" b="0" i="0" u="none" strike="noStrike" baseline="0">
              <a:latin typeface="Times New Roman" panose="02020603050405020304" pitchFamily="18" charset="0"/>
              <a:ea typeface="微軟正黑體" panose="020B0604030504040204" pitchFamily="34" charset="-120"/>
            </a:rPr>
            <a:t>設定範圍名稱</a:t>
          </a:r>
          <a:endParaRPr lang="zh-TW" altLang="en-US" sz="1800" b="0" i="0" u="none" strike="noStrike" baseline="0" dirty="0">
            <a:latin typeface="Times New Roman" panose="02020603050405020304" pitchFamily="18" charset="0"/>
            <a:ea typeface="微軟正黑體" panose="020B0604030504040204" pitchFamily="34" charset="-120"/>
          </a:endParaRPr>
        </a:p>
      </dgm:t>
    </dgm:pt>
    <dgm:pt modelId="{7B8B2048-10C1-4DA1-B2BE-A9FF0E5DCB6D}" type="parTrans" cxnId="{F0AD5790-1705-4AC0-B68D-047AAA5B06C2}">
      <dgm:prSet/>
      <dgm:spPr/>
      <dgm:t>
        <a:bodyPr/>
        <a:lstStyle/>
        <a:p>
          <a:endParaRPr lang="zh-TW" altLang="en-US" sz="1800"/>
        </a:p>
      </dgm:t>
    </dgm:pt>
    <dgm:pt modelId="{FC2E3E14-F7CB-494A-93A7-BB0CE6AB6D06}" type="sibTrans" cxnId="{F0AD5790-1705-4AC0-B68D-047AAA5B06C2}">
      <dgm:prSet/>
      <dgm:spPr/>
      <dgm:t>
        <a:bodyPr/>
        <a:lstStyle/>
        <a:p>
          <a:endParaRPr lang="zh-TW" altLang="en-US" sz="1800"/>
        </a:p>
      </dgm:t>
    </dgm:pt>
    <dgm:pt modelId="{185E8B38-B4A3-4046-9FC9-219E775B3C41}">
      <dgm:prSet custT="1"/>
      <dgm:spPr/>
      <dgm:t>
        <a:bodyPr/>
        <a:lstStyle/>
        <a:p>
          <a:r>
            <a:rPr lang="zh-TW" altLang="en-US" sz="1800" b="0" i="0" u="none" strike="noStrike" baseline="0" dirty="0">
              <a:latin typeface="Times New Roman" panose="02020603050405020304" pitchFamily="18" charset="0"/>
              <a:ea typeface="微軟正黑體" panose="020B0604030504040204" pitchFamily="34" charset="-120"/>
            </a:rPr>
            <a:t>繪製動態圖表</a:t>
          </a:r>
        </a:p>
      </dgm:t>
    </dgm:pt>
    <dgm:pt modelId="{6FC5512C-0229-4D79-8F14-C2BF679C07C5}" type="parTrans" cxnId="{A08A2AF9-B24A-4CF6-8852-C9DA11A27ADB}">
      <dgm:prSet/>
      <dgm:spPr/>
      <dgm:t>
        <a:bodyPr/>
        <a:lstStyle/>
        <a:p>
          <a:endParaRPr lang="zh-TW" altLang="en-US" sz="1800"/>
        </a:p>
      </dgm:t>
    </dgm:pt>
    <dgm:pt modelId="{D687B60C-9BA0-4E85-9518-DEAF826661A1}" type="sibTrans" cxnId="{A08A2AF9-B24A-4CF6-8852-C9DA11A27ADB}">
      <dgm:prSet/>
      <dgm:spPr/>
      <dgm:t>
        <a:bodyPr/>
        <a:lstStyle/>
        <a:p>
          <a:endParaRPr lang="zh-TW" altLang="en-US" sz="1800"/>
        </a:p>
      </dgm:t>
    </dgm:pt>
    <dgm:pt modelId="{0839934F-12FF-4EBF-8562-C132F7DEF7A5}" type="pres">
      <dgm:prSet presAssocID="{1B36235C-4FDD-4A8E-85B0-BD3C8219A29A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EF74BAE1-8AE9-45F1-8201-E1F3D014947C}" type="pres">
      <dgm:prSet presAssocID="{410D526C-9D80-4A44-BF5F-FCD9FBD11542}" presName="compNode" presStyleCnt="0"/>
      <dgm:spPr/>
    </dgm:pt>
    <dgm:pt modelId="{A6A72D64-8DC4-4B94-9AE1-01297C7C1374}" type="pres">
      <dgm:prSet presAssocID="{410D526C-9D80-4A44-BF5F-FCD9FBD11542}" presName="aNode" presStyleLbl="bgShp" presStyleIdx="0" presStyleCnt="3"/>
      <dgm:spPr/>
      <dgm:t>
        <a:bodyPr/>
        <a:lstStyle/>
        <a:p>
          <a:endParaRPr lang="zh-TW" altLang="en-US"/>
        </a:p>
      </dgm:t>
    </dgm:pt>
    <dgm:pt modelId="{452A9FE6-78A7-44DE-914A-915409766A4D}" type="pres">
      <dgm:prSet presAssocID="{410D526C-9D80-4A44-BF5F-FCD9FBD11542}" presName="textNode" presStyleLbl="bgShp" presStyleIdx="0" presStyleCnt="3"/>
      <dgm:spPr/>
      <dgm:t>
        <a:bodyPr/>
        <a:lstStyle/>
        <a:p>
          <a:endParaRPr lang="zh-TW" altLang="en-US"/>
        </a:p>
      </dgm:t>
    </dgm:pt>
    <dgm:pt modelId="{C7A8D97C-369F-44CE-807F-2E63013A7E16}" type="pres">
      <dgm:prSet presAssocID="{410D526C-9D80-4A44-BF5F-FCD9FBD11542}" presName="compChildNode" presStyleCnt="0"/>
      <dgm:spPr/>
    </dgm:pt>
    <dgm:pt modelId="{6BDD1F11-EAE1-428F-A54A-79949EE79A56}" type="pres">
      <dgm:prSet presAssocID="{410D526C-9D80-4A44-BF5F-FCD9FBD11542}" presName="theInnerList" presStyleCnt="0"/>
      <dgm:spPr/>
    </dgm:pt>
    <dgm:pt modelId="{DE2B16ED-4573-4ED6-BC04-1CBCA6F642B6}" type="pres">
      <dgm:prSet presAssocID="{6D450A66-E785-494B-9686-31727525EE95}" presName="childNode" presStyleLbl="node1" presStyleIdx="0" presStyleCnt="1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CAB835E-D45D-47AE-8773-6ADAC0C769DF}" type="pres">
      <dgm:prSet presAssocID="{6D450A66-E785-494B-9686-31727525EE95}" presName="aSpace2" presStyleCnt="0"/>
      <dgm:spPr/>
    </dgm:pt>
    <dgm:pt modelId="{9787F31E-D07E-4BB7-A8A8-03609F9F4DD8}" type="pres">
      <dgm:prSet presAssocID="{CC57A39A-A755-49B9-BE37-A307AD6860F8}" presName="childNode" presStyleLbl="node1" presStyleIdx="1" presStyleCnt="1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2A7E42D-2689-4CF4-B8E8-F177AA9AFD2B}" type="pres">
      <dgm:prSet presAssocID="{CC57A39A-A755-49B9-BE37-A307AD6860F8}" presName="aSpace2" presStyleCnt="0"/>
      <dgm:spPr/>
    </dgm:pt>
    <dgm:pt modelId="{90DD8F0C-1B1E-41C0-9C83-7AFFEFFFCD95}" type="pres">
      <dgm:prSet presAssocID="{F53DD6A3-A9AC-4423-A289-8E92211D1E98}" presName="childNode" presStyleLbl="node1" presStyleIdx="2" presStyleCnt="1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09E9416-446E-4EAA-9581-3CB496740A44}" type="pres">
      <dgm:prSet presAssocID="{F53DD6A3-A9AC-4423-A289-8E92211D1E98}" presName="aSpace2" presStyleCnt="0"/>
      <dgm:spPr/>
    </dgm:pt>
    <dgm:pt modelId="{2CEB2E38-2B18-49B7-A5EA-B67F3BE17040}" type="pres">
      <dgm:prSet presAssocID="{CEA3CDB8-1E6C-4BC4-9C58-E53E8921B840}" presName="childNode" presStyleLbl="node1" presStyleIdx="3" presStyleCnt="1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F85BB44-A2F7-42D6-AF92-6BA001CFF196}" type="pres">
      <dgm:prSet presAssocID="{CEA3CDB8-1E6C-4BC4-9C58-E53E8921B840}" presName="aSpace2" presStyleCnt="0"/>
      <dgm:spPr/>
    </dgm:pt>
    <dgm:pt modelId="{58C7B44D-4B40-46DC-8870-72736031BEEA}" type="pres">
      <dgm:prSet presAssocID="{1CBC1373-33A0-4044-987A-D1DD57865CA4}" presName="childNode" presStyleLbl="node1" presStyleIdx="4" presStyleCnt="1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07B15B1-4803-4617-BF48-1632DF783DEA}" type="pres">
      <dgm:prSet presAssocID="{1CBC1373-33A0-4044-987A-D1DD57865CA4}" presName="aSpace2" presStyleCnt="0"/>
      <dgm:spPr/>
    </dgm:pt>
    <dgm:pt modelId="{625DC890-2722-4440-86EE-4744A1EC2974}" type="pres">
      <dgm:prSet presAssocID="{0014F46E-9566-4269-ADC2-BA0B5A2E6B0E}" presName="childNode" presStyleLbl="node1" presStyleIdx="5" presStyleCnt="1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706DF8D-7277-4D6F-9377-839A164FB9FD}" type="pres">
      <dgm:prSet presAssocID="{0014F46E-9566-4269-ADC2-BA0B5A2E6B0E}" presName="aSpace2" presStyleCnt="0"/>
      <dgm:spPr/>
    </dgm:pt>
    <dgm:pt modelId="{6D4AA2AE-572B-4D01-A3C3-E32E05ABE7F5}" type="pres">
      <dgm:prSet presAssocID="{6F7A316A-371A-4C59-872A-257FB6CDF1C9}" presName="childNode" presStyleLbl="node1" presStyleIdx="6" presStyleCnt="1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B97F8FB-B2FC-4EC8-913A-4D0798DF0036}" type="pres">
      <dgm:prSet presAssocID="{6F7A316A-371A-4C59-872A-257FB6CDF1C9}" presName="aSpace2" presStyleCnt="0"/>
      <dgm:spPr/>
    </dgm:pt>
    <dgm:pt modelId="{318D98BF-1A60-46EC-A47B-ED34938F4115}" type="pres">
      <dgm:prSet presAssocID="{927557B7-1A16-4ECD-B9E0-8254D7BCEA85}" presName="childNode" presStyleLbl="node1" presStyleIdx="7" presStyleCnt="1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B8E0907-B15C-4DE2-ADE0-E87C23269E60}" type="pres">
      <dgm:prSet presAssocID="{927557B7-1A16-4ECD-B9E0-8254D7BCEA85}" presName="aSpace2" presStyleCnt="0"/>
      <dgm:spPr/>
    </dgm:pt>
    <dgm:pt modelId="{B432BF6A-CFFE-444A-ADB7-CE6C40DA9C1D}" type="pres">
      <dgm:prSet presAssocID="{8DDECB0C-74AB-4E01-960C-1BD07031CEB8}" presName="childNode" presStyleLbl="node1" presStyleIdx="8" presStyleCnt="1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F9B0CFB-880F-411A-BC82-5AD09700494A}" type="pres">
      <dgm:prSet presAssocID="{410D526C-9D80-4A44-BF5F-FCD9FBD11542}" presName="aSpace" presStyleCnt="0"/>
      <dgm:spPr/>
    </dgm:pt>
    <dgm:pt modelId="{647D7C57-E51F-4723-9FCF-17797DB1D966}" type="pres">
      <dgm:prSet presAssocID="{8A0398D8-CB4F-4B1C-95E8-4A47065239CA}" presName="compNode" presStyleCnt="0"/>
      <dgm:spPr/>
    </dgm:pt>
    <dgm:pt modelId="{79D2F21F-2055-45AE-A7D1-3D5E008E2D9B}" type="pres">
      <dgm:prSet presAssocID="{8A0398D8-CB4F-4B1C-95E8-4A47065239CA}" presName="aNode" presStyleLbl="bgShp" presStyleIdx="1" presStyleCnt="3"/>
      <dgm:spPr/>
      <dgm:t>
        <a:bodyPr/>
        <a:lstStyle/>
        <a:p>
          <a:endParaRPr lang="zh-TW" altLang="en-US"/>
        </a:p>
      </dgm:t>
    </dgm:pt>
    <dgm:pt modelId="{962F40BD-669D-4290-954D-C96E359E2BB6}" type="pres">
      <dgm:prSet presAssocID="{8A0398D8-CB4F-4B1C-95E8-4A47065239CA}" presName="textNode" presStyleLbl="bgShp" presStyleIdx="1" presStyleCnt="3"/>
      <dgm:spPr/>
      <dgm:t>
        <a:bodyPr/>
        <a:lstStyle/>
        <a:p>
          <a:endParaRPr lang="zh-TW" altLang="en-US"/>
        </a:p>
      </dgm:t>
    </dgm:pt>
    <dgm:pt modelId="{2A0AAB13-B474-44DA-B0DD-7D30664815DF}" type="pres">
      <dgm:prSet presAssocID="{8A0398D8-CB4F-4B1C-95E8-4A47065239CA}" presName="compChildNode" presStyleCnt="0"/>
      <dgm:spPr/>
    </dgm:pt>
    <dgm:pt modelId="{FE94559B-3E2F-4381-971A-C54104251848}" type="pres">
      <dgm:prSet presAssocID="{8A0398D8-CB4F-4B1C-95E8-4A47065239CA}" presName="theInnerList" presStyleCnt="0"/>
      <dgm:spPr/>
    </dgm:pt>
    <dgm:pt modelId="{C43592C4-5D4A-48FF-AC61-F39FDC295387}" type="pres">
      <dgm:prSet presAssocID="{05892FB1-FA47-4F7D-8CC2-473F9ACECB34}" presName="childNode" presStyleLbl="node1" presStyleIdx="9" presStyleCnt="1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7B28FF9-6A94-4D91-94B1-D49B49D443AD}" type="pres">
      <dgm:prSet presAssocID="{05892FB1-FA47-4F7D-8CC2-473F9ACECB34}" presName="aSpace2" presStyleCnt="0"/>
      <dgm:spPr/>
    </dgm:pt>
    <dgm:pt modelId="{A6734695-FD01-446B-9978-1BEF5784CCA2}" type="pres">
      <dgm:prSet presAssocID="{FB388BE4-9B14-493B-9B72-26FD68EB59B1}" presName="childNode" presStyleLbl="node1" presStyleIdx="10" presStyleCnt="1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8937C85-4205-4093-900C-8967BF5FD741}" type="pres">
      <dgm:prSet presAssocID="{FB388BE4-9B14-493B-9B72-26FD68EB59B1}" presName="aSpace2" presStyleCnt="0"/>
      <dgm:spPr/>
    </dgm:pt>
    <dgm:pt modelId="{3720D3FD-28DC-4EE7-80C5-CBEE10FD13D1}" type="pres">
      <dgm:prSet presAssocID="{9D8F874A-21C9-46D0-8A63-1E2A2699BCC2}" presName="childNode" presStyleLbl="node1" presStyleIdx="11" presStyleCnt="1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AE043B9-B427-45B3-AD9E-6D56970AB0D3}" type="pres">
      <dgm:prSet presAssocID="{9D8F874A-21C9-46D0-8A63-1E2A2699BCC2}" presName="aSpace2" presStyleCnt="0"/>
      <dgm:spPr/>
    </dgm:pt>
    <dgm:pt modelId="{46223695-D3A2-479B-9151-97B0AAD81938}" type="pres">
      <dgm:prSet presAssocID="{76E64DB7-5AE1-4D96-8265-4A2B868422AC}" presName="childNode" presStyleLbl="node1" presStyleIdx="12" presStyleCnt="1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8DC7287-EFB7-4206-9063-DADE320DDD8B}" type="pres">
      <dgm:prSet presAssocID="{76E64DB7-5AE1-4D96-8265-4A2B868422AC}" presName="aSpace2" presStyleCnt="0"/>
      <dgm:spPr/>
    </dgm:pt>
    <dgm:pt modelId="{A0798261-574B-410B-B28F-B081E6B83EBE}" type="pres">
      <dgm:prSet presAssocID="{2AA36EB9-6B2C-4AD2-8A44-674852DE68FB}" presName="childNode" presStyleLbl="node1" presStyleIdx="13" presStyleCnt="1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DFE5603-3775-4735-82CC-D5D61BC18F8C}" type="pres">
      <dgm:prSet presAssocID="{2AA36EB9-6B2C-4AD2-8A44-674852DE68FB}" presName="aSpace2" presStyleCnt="0"/>
      <dgm:spPr/>
    </dgm:pt>
    <dgm:pt modelId="{2600859C-792F-4F0C-83DF-76F5CFB0BDC6}" type="pres">
      <dgm:prSet presAssocID="{52A667F6-25B9-42ED-AFEE-F3C557973751}" presName="childNode" presStyleLbl="node1" presStyleIdx="14" presStyleCnt="1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69BCD08-F246-4836-A258-C00E1A80F15B}" type="pres">
      <dgm:prSet presAssocID="{8A0398D8-CB4F-4B1C-95E8-4A47065239CA}" presName="aSpace" presStyleCnt="0"/>
      <dgm:spPr/>
    </dgm:pt>
    <dgm:pt modelId="{03E4E964-57B6-4837-B371-DF0DB87E7BAF}" type="pres">
      <dgm:prSet presAssocID="{FE609F45-E159-43BB-A413-55B6C460E6A7}" presName="compNode" presStyleCnt="0"/>
      <dgm:spPr/>
    </dgm:pt>
    <dgm:pt modelId="{CED496F7-E089-4887-A3D9-9FB6D7E5778A}" type="pres">
      <dgm:prSet presAssocID="{FE609F45-E159-43BB-A413-55B6C460E6A7}" presName="aNode" presStyleLbl="bgShp" presStyleIdx="2" presStyleCnt="3"/>
      <dgm:spPr/>
      <dgm:t>
        <a:bodyPr/>
        <a:lstStyle/>
        <a:p>
          <a:endParaRPr lang="zh-TW" altLang="en-US"/>
        </a:p>
      </dgm:t>
    </dgm:pt>
    <dgm:pt modelId="{92883A05-D931-4DC3-A68A-7C8EB5A6B3EA}" type="pres">
      <dgm:prSet presAssocID="{FE609F45-E159-43BB-A413-55B6C460E6A7}" presName="textNode" presStyleLbl="bgShp" presStyleIdx="2" presStyleCnt="3"/>
      <dgm:spPr/>
      <dgm:t>
        <a:bodyPr/>
        <a:lstStyle/>
        <a:p>
          <a:endParaRPr lang="zh-TW" altLang="en-US"/>
        </a:p>
      </dgm:t>
    </dgm:pt>
    <dgm:pt modelId="{C5521D1B-A025-4190-BF73-DC6433365669}" type="pres">
      <dgm:prSet presAssocID="{FE609F45-E159-43BB-A413-55B6C460E6A7}" presName="compChildNode" presStyleCnt="0"/>
      <dgm:spPr/>
    </dgm:pt>
    <dgm:pt modelId="{72FA13FA-03A2-4BFC-B0E8-6B4285FFFCF3}" type="pres">
      <dgm:prSet presAssocID="{FE609F45-E159-43BB-A413-55B6C460E6A7}" presName="theInnerList" presStyleCnt="0"/>
      <dgm:spPr/>
    </dgm:pt>
    <dgm:pt modelId="{BB7139C4-C8DA-4849-BC90-80F0664A1E75}" type="pres">
      <dgm:prSet presAssocID="{9B0826ED-4FD5-45F6-B454-EE965C1F589C}" presName="childNode" presStyleLbl="node1" presStyleIdx="15" presStyleCnt="1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D195030-789C-4D8C-9DE3-3EE91CAB102C}" type="pres">
      <dgm:prSet presAssocID="{9B0826ED-4FD5-45F6-B454-EE965C1F589C}" presName="aSpace2" presStyleCnt="0"/>
      <dgm:spPr/>
    </dgm:pt>
    <dgm:pt modelId="{E82253AE-D774-4C5C-8B1F-C6B9AA58701E}" type="pres">
      <dgm:prSet presAssocID="{6A022E84-6F13-4BF6-8704-17F45768C4B3}" presName="childNode" presStyleLbl="node1" presStyleIdx="16" presStyleCnt="1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BAD5F98-92E5-4EA2-ABCF-4DC430784DA5}" type="pres">
      <dgm:prSet presAssocID="{6A022E84-6F13-4BF6-8704-17F45768C4B3}" presName="aSpace2" presStyleCnt="0"/>
      <dgm:spPr/>
    </dgm:pt>
    <dgm:pt modelId="{D2FE9600-7628-4C61-A2DD-560BD4BB7B33}" type="pres">
      <dgm:prSet presAssocID="{185E8B38-B4A3-4046-9FC9-219E775B3C41}" presName="childNode" presStyleLbl="node1" presStyleIdx="17" presStyleCnt="1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A2C772CE-2D39-4CFC-B155-C3E8DAD36B48}" type="presOf" srcId="{76E64DB7-5AE1-4D96-8265-4A2B868422AC}" destId="{46223695-D3A2-479B-9151-97B0AAD81938}" srcOrd="0" destOrd="0" presId="urn:microsoft.com/office/officeart/2005/8/layout/lProcess2"/>
    <dgm:cxn modelId="{D3F9A09A-CCB2-4777-A33B-4CBCAF6AA545}" srcId="{8A0398D8-CB4F-4B1C-95E8-4A47065239CA}" destId="{2AA36EB9-6B2C-4AD2-8A44-674852DE68FB}" srcOrd="4" destOrd="0" parTransId="{9C0F9E15-1F9F-471A-92C2-2B3B1C26B120}" sibTransId="{25BF33E0-4F4E-44C3-A14B-A6EF79034B36}"/>
    <dgm:cxn modelId="{0C129DB8-70EA-443D-B306-89179259D65E}" srcId="{410D526C-9D80-4A44-BF5F-FCD9FBD11542}" destId="{927557B7-1A16-4ECD-B9E0-8254D7BCEA85}" srcOrd="7" destOrd="0" parTransId="{8703E3D5-679E-4A41-9698-ABF28239F6D7}" sibTransId="{20E95814-EDB1-40E6-B553-11F0C905686A}"/>
    <dgm:cxn modelId="{EEBE1040-7AFE-4098-9B87-EC3A5BF22879}" type="presOf" srcId="{05892FB1-FA47-4F7D-8CC2-473F9ACECB34}" destId="{C43592C4-5D4A-48FF-AC61-F39FDC295387}" srcOrd="0" destOrd="0" presId="urn:microsoft.com/office/officeart/2005/8/layout/lProcess2"/>
    <dgm:cxn modelId="{384A72FE-C2F1-462F-A9EE-A2E44E47A026}" srcId="{410D526C-9D80-4A44-BF5F-FCD9FBD11542}" destId="{6F7A316A-371A-4C59-872A-257FB6CDF1C9}" srcOrd="6" destOrd="0" parTransId="{EFA860D1-B33D-4E8F-A80D-D5EEC0C8CEC4}" sibTransId="{691F69E3-1F83-482A-B34E-AC826A485C2C}"/>
    <dgm:cxn modelId="{A84F9F83-C0BD-49E0-B65A-E5134828DC6F}" srcId="{410D526C-9D80-4A44-BF5F-FCD9FBD11542}" destId="{1CBC1373-33A0-4044-987A-D1DD57865CA4}" srcOrd="4" destOrd="0" parTransId="{51E62516-2296-4C77-A33A-71FE5A17F377}" sibTransId="{5B75F40E-CCA2-418C-BA80-47CC4152F799}"/>
    <dgm:cxn modelId="{7DB57564-73D4-4E78-8C0E-FD01374305C7}" type="presOf" srcId="{410D526C-9D80-4A44-BF5F-FCD9FBD11542}" destId="{452A9FE6-78A7-44DE-914A-915409766A4D}" srcOrd="1" destOrd="0" presId="urn:microsoft.com/office/officeart/2005/8/layout/lProcess2"/>
    <dgm:cxn modelId="{D86F263A-6E2B-4835-80ED-4041FF9E7862}" srcId="{410D526C-9D80-4A44-BF5F-FCD9FBD11542}" destId="{6D450A66-E785-494B-9686-31727525EE95}" srcOrd="0" destOrd="0" parTransId="{695D5569-B120-4733-A644-D356096AA22E}" sibTransId="{33EC0C19-F907-47A5-B2C9-E73DE6ADAEC4}"/>
    <dgm:cxn modelId="{12F0C347-C3F7-4F4A-BD76-E86C9D9D1EE0}" type="presOf" srcId="{F53DD6A3-A9AC-4423-A289-8E92211D1E98}" destId="{90DD8F0C-1B1E-41C0-9C83-7AFFEFFFCD95}" srcOrd="0" destOrd="0" presId="urn:microsoft.com/office/officeart/2005/8/layout/lProcess2"/>
    <dgm:cxn modelId="{57EED8DA-A9F3-4F24-8633-5467E014B42D}" type="presOf" srcId="{6F7A316A-371A-4C59-872A-257FB6CDF1C9}" destId="{6D4AA2AE-572B-4D01-A3C3-E32E05ABE7F5}" srcOrd="0" destOrd="0" presId="urn:microsoft.com/office/officeart/2005/8/layout/lProcess2"/>
    <dgm:cxn modelId="{10DAEC76-6FD6-49B7-86BF-8924ADA5B935}" srcId="{FE609F45-E159-43BB-A413-55B6C460E6A7}" destId="{9B0826ED-4FD5-45F6-B454-EE965C1F589C}" srcOrd="0" destOrd="0" parTransId="{8084594A-22AC-4C1B-AFBE-361E8F01C15E}" sibTransId="{C0D41827-18A6-4DE7-8C02-700534921A70}"/>
    <dgm:cxn modelId="{20562B2E-AA7B-4296-83BC-9356F5B4CE07}" type="presOf" srcId="{6A022E84-6F13-4BF6-8704-17F45768C4B3}" destId="{E82253AE-D774-4C5C-8B1F-C6B9AA58701E}" srcOrd="0" destOrd="0" presId="urn:microsoft.com/office/officeart/2005/8/layout/lProcess2"/>
    <dgm:cxn modelId="{F0AD5790-1705-4AC0-B68D-047AAA5B06C2}" srcId="{FE609F45-E159-43BB-A413-55B6C460E6A7}" destId="{6A022E84-6F13-4BF6-8704-17F45768C4B3}" srcOrd="1" destOrd="0" parTransId="{7B8B2048-10C1-4DA1-B2BE-A9FF0E5DCB6D}" sibTransId="{FC2E3E14-F7CB-494A-93A7-BB0CE6AB6D06}"/>
    <dgm:cxn modelId="{D5F6225B-8096-4E12-BB5F-E606A211615A}" srcId="{8A0398D8-CB4F-4B1C-95E8-4A47065239CA}" destId="{52A667F6-25B9-42ED-AFEE-F3C557973751}" srcOrd="5" destOrd="0" parTransId="{BD346198-9764-453B-8A1C-13330E59759D}" sibTransId="{26864B6B-7809-4C5A-BB38-0317B347E8B4}"/>
    <dgm:cxn modelId="{58B621BE-444B-472A-864B-69B0135F5BDE}" type="presOf" srcId="{9B0826ED-4FD5-45F6-B454-EE965C1F589C}" destId="{BB7139C4-C8DA-4849-BC90-80F0664A1E75}" srcOrd="0" destOrd="0" presId="urn:microsoft.com/office/officeart/2005/8/layout/lProcess2"/>
    <dgm:cxn modelId="{3895FF5C-5836-46C5-AF2D-BB7700F90B3A}" type="presOf" srcId="{410D526C-9D80-4A44-BF5F-FCD9FBD11542}" destId="{A6A72D64-8DC4-4B94-9AE1-01297C7C1374}" srcOrd="0" destOrd="0" presId="urn:microsoft.com/office/officeart/2005/8/layout/lProcess2"/>
    <dgm:cxn modelId="{F69C9DC1-2B26-4B50-B21E-90486A85AD27}" srcId="{1B36235C-4FDD-4A8E-85B0-BD3C8219A29A}" destId="{8A0398D8-CB4F-4B1C-95E8-4A47065239CA}" srcOrd="1" destOrd="0" parTransId="{2A72E024-3BFF-46A6-B243-E261126F8F07}" sibTransId="{B6303D5A-0B2D-4BEC-9169-CBB3B46A49D7}"/>
    <dgm:cxn modelId="{33C07E4B-19AF-45FC-AFB9-80279E409E84}" type="presOf" srcId="{8A0398D8-CB4F-4B1C-95E8-4A47065239CA}" destId="{962F40BD-669D-4290-954D-C96E359E2BB6}" srcOrd="1" destOrd="0" presId="urn:microsoft.com/office/officeart/2005/8/layout/lProcess2"/>
    <dgm:cxn modelId="{6CC77A99-95A8-454C-BE53-9F70FA03287D}" type="presOf" srcId="{FE609F45-E159-43BB-A413-55B6C460E6A7}" destId="{92883A05-D931-4DC3-A68A-7C8EB5A6B3EA}" srcOrd="1" destOrd="0" presId="urn:microsoft.com/office/officeart/2005/8/layout/lProcess2"/>
    <dgm:cxn modelId="{39AC2FD3-0164-46CD-8C64-B39D0A9DFD58}" type="presOf" srcId="{52A667F6-25B9-42ED-AFEE-F3C557973751}" destId="{2600859C-792F-4F0C-83DF-76F5CFB0BDC6}" srcOrd="0" destOrd="0" presId="urn:microsoft.com/office/officeart/2005/8/layout/lProcess2"/>
    <dgm:cxn modelId="{D536580A-750F-4E4A-9F4D-AB56DC24D55A}" type="presOf" srcId="{9D8F874A-21C9-46D0-8A63-1E2A2699BCC2}" destId="{3720D3FD-28DC-4EE7-80C5-CBEE10FD13D1}" srcOrd="0" destOrd="0" presId="urn:microsoft.com/office/officeart/2005/8/layout/lProcess2"/>
    <dgm:cxn modelId="{BA07BB13-621D-4E1B-91C5-F01740FA0AB6}" type="presOf" srcId="{8DDECB0C-74AB-4E01-960C-1BD07031CEB8}" destId="{B432BF6A-CFFE-444A-ADB7-CE6C40DA9C1D}" srcOrd="0" destOrd="0" presId="urn:microsoft.com/office/officeart/2005/8/layout/lProcess2"/>
    <dgm:cxn modelId="{E5A649D7-C129-4A85-A8EF-E016D8EABA8A}" type="presOf" srcId="{2AA36EB9-6B2C-4AD2-8A44-674852DE68FB}" destId="{A0798261-574B-410B-B28F-B081E6B83EBE}" srcOrd="0" destOrd="0" presId="urn:microsoft.com/office/officeart/2005/8/layout/lProcess2"/>
    <dgm:cxn modelId="{B1C9ADE5-2998-4E70-85DF-86893918EF38}" srcId="{410D526C-9D80-4A44-BF5F-FCD9FBD11542}" destId="{0014F46E-9566-4269-ADC2-BA0B5A2E6B0E}" srcOrd="5" destOrd="0" parTransId="{B06B823A-C405-4539-8191-051F01F9FFD1}" sibTransId="{430D14E4-99DE-4EF2-B9BD-387734365398}"/>
    <dgm:cxn modelId="{BB0A392A-7630-4B14-B09C-14ABF06816A8}" type="presOf" srcId="{1CBC1373-33A0-4044-987A-D1DD57865CA4}" destId="{58C7B44D-4B40-46DC-8870-72736031BEEA}" srcOrd="0" destOrd="0" presId="urn:microsoft.com/office/officeart/2005/8/layout/lProcess2"/>
    <dgm:cxn modelId="{ED9D4B26-D8BF-4046-B7FE-42E3C57D97F2}" type="presOf" srcId="{1B36235C-4FDD-4A8E-85B0-BD3C8219A29A}" destId="{0839934F-12FF-4EBF-8562-C132F7DEF7A5}" srcOrd="0" destOrd="0" presId="urn:microsoft.com/office/officeart/2005/8/layout/lProcess2"/>
    <dgm:cxn modelId="{63737933-E703-4613-B5A7-055FFCF6329B}" type="presOf" srcId="{0014F46E-9566-4269-ADC2-BA0B5A2E6B0E}" destId="{625DC890-2722-4440-86EE-4744A1EC2974}" srcOrd="0" destOrd="0" presId="urn:microsoft.com/office/officeart/2005/8/layout/lProcess2"/>
    <dgm:cxn modelId="{82510B9B-530F-4606-A1D3-302A0EEA703C}" srcId="{1B36235C-4FDD-4A8E-85B0-BD3C8219A29A}" destId="{410D526C-9D80-4A44-BF5F-FCD9FBD11542}" srcOrd="0" destOrd="0" parTransId="{7044E7B1-B5A2-425E-AE8B-67936DD222D9}" sibTransId="{92BABC83-3880-4FDB-A722-249A75781296}"/>
    <dgm:cxn modelId="{181B250B-A542-4A41-A7E0-CBF9119A5AA6}" type="presOf" srcId="{6D450A66-E785-494B-9686-31727525EE95}" destId="{DE2B16ED-4573-4ED6-BC04-1CBCA6F642B6}" srcOrd="0" destOrd="0" presId="urn:microsoft.com/office/officeart/2005/8/layout/lProcess2"/>
    <dgm:cxn modelId="{874AFCF0-2D32-4016-BDE1-3C6CAD3CBA62}" srcId="{8A0398D8-CB4F-4B1C-95E8-4A47065239CA}" destId="{76E64DB7-5AE1-4D96-8265-4A2B868422AC}" srcOrd="3" destOrd="0" parTransId="{EEFBB4B5-BC2A-4216-A3BC-277D3F7D8DBD}" sibTransId="{CD794C64-BC02-4401-A08F-603F73307AAA}"/>
    <dgm:cxn modelId="{58494C11-EACE-4E2A-89B2-1BE6AFB40E33}" srcId="{410D526C-9D80-4A44-BF5F-FCD9FBD11542}" destId="{F53DD6A3-A9AC-4423-A289-8E92211D1E98}" srcOrd="2" destOrd="0" parTransId="{CCDAEDFB-3A0A-4B3B-9E38-F349402DFD50}" sibTransId="{1D4FD5A2-E9BD-48D7-B84A-7231F3DE4D64}"/>
    <dgm:cxn modelId="{389357DB-362C-4310-AF60-C6DFCA11844C}" type="presOf" srcId="{8A0398D8-CB4F-4B1C-95E8-4A47065239CA}" destId="{79D2F21F-2055-45AE-A7D1-3D5E008E2D9B}" srcOrd="0" destOrd="0" presId="urn:microsoft.com/office/officeart/2005/8/layout/lProcess2"/>
    <dgm:cxn modelId="{A08A2AF9-B24A-4CF6-8852-C9DA11A27ADB}" srcId="{FE609F45-E159-43BB-A413-55B6C460E6A7}" destId="{185E8B38-B4A3-4046-9FC9-219E775B3C41}" srcOrd="2" destOrd="0" parTransId="{6FC5512C-0229-4D79-8F14-C2BF679C07C5}" sibTransId="{D687B60C-9BA0-4E85-9518-DEAF826661A1}"/>
    <dgm:cxn modelId="{1B381A19-2A59-4622-8B96-6176CDED0716}" type="presOf" srcId="{927557B7-1A16-4ECD-B9E0-8254D7BCEA85}" destId="{318D98BF-1A60-46EC-A47B-ED34938F4115}" srcOrd="0" destOrd="0" presId="urn:microsoft.com/office/officeart/2005/8/layout/lProcess2"/>
    <dgm:cxn modelId="{57DF7474-FF7B-4FF2-AFB4-C27668C0B9E6}" srcId="{1B36235C-4FDD-4A8E-85B0-BD3C8219A29A}" destId="{FE609F45-E159-43BB-A413-55B6C460E6A7}" srcOrd="2" destOrd="0" parTransId="{06E42A4A-9BFD-4256-B39B-A6DBD99D4626}" sibTransId="{09943103-2A53-4AD5-9CBE-64B020432AC3}"/>
    <dgm:cxn modelId="{4039CB76-B279-4949-B668-87C2E4A4ACF6}" type="presOf" srcId="{FE609F45-E159-43BB-A413-55B6C460E6A7}" destId="{CED496F7-E089-4887-A3D9-9FB6D7E5778A}" srcOrd="0" destOrd="0" presId="urn:microsoft.com/office/officeart/2005/8/layout/lProcess2"/>
    <dgm:cxn modelId="{C29E9B97-2084-4309-AF50-E74D76243BBC}" srcId="{410D526C-9D80-4A44-BF5F-FCD9FBD11542}" destId="{CEA3CDB8-1E6C-4BC4-9C58-E53E8921B840}" srcOrd="3" destOrd="0" parTransId="{50ED93DC-A470-4677-8AE7-EB662EA8E373}" sibTransId="{A8E0590F-A550-43B4-81B1-64B18B59AF82}"/>
    <dgm:cxn modelId="{4ADC64ED-1D76-465A-9A1B-F42875EEDED4}" type="presOf" srcId="{CC57A39A-A755-49B9-BE37-A307AD6860F8}" destId="{9787F31E-D07E-4BB7-A8A8-03609F9F4DD8}" srcOrd="0" destOrd="0" presId="urn:microsoft.com/office/officeart/2005/8/layout/lProcess2"/>
    <dgm:cxn modelId="{5962A846-2791-4ED4-B84C-8CBAFA331727}" type="presOf" srcId="{CEA3CDB8-1E6C-4BC4-9C58-E53E8921B840}" destId="{2CEB2E38-2B18-49B7-A5EA-B67F3BE17040}" srcOrd="0" destOrd="0" presId="urn:microsoft.com/office/officeart/2005/8/layout/lProcess2"/>
    <dgm:cxn modelId="{AEAC207B-361A-4784-8E3E-422021192C4D}" srcId="{410D526C-9D80-4A44-BF5F-FCD9FBD11542}" destId="{CC57A39A-A755-49B9-BE37-A307AD6860F8}" srcOrd="1" destOrd="0" parTransId="{D16D793D-0F1C-4426-BFB0-046CB16CB969}" sibTransId="{8C514D57-1E63-422D-84FD-E2F3DAD75D56}"/>
    <dgm:cxn modelId="{5DCFDA9A-2C28-4CDD-AEE1-4D015F81775F}" srcId="{410D526C-9D80-4A44-BF5F-FCD9FBD11542}" destId="{8DDECB0C-74AB-4E01-960C-1BD07031CEB8}" srcOrd="8" destOrd="0" parTransId="{AC2FC699-2E1E-4859-82BF-E139ECBE664A}" sibTransId="{A74C3C9A-5A90-44AD-9578-68B32F665696}"/>
    <dgm:cxn modelId="{18E4C057-CD1B-46C7-8F3B-42F927B0B752}" type="presOf" srcId="{185E8B38-B4A3-4046-9FC9-219E775B3C41}" destId="{D2FE9600-7628-4C61-A2DD-560BD4BB7B33}" srcOrd="0" destOrd="0" presId="urn:microsoft.com/office/officeart/2005/8/layout/lProcess2"/>
    <dgm:cxn modelId="{95C8B7A7-DEAC-4519-8C84-7ECC2E4598AF}" type="presOf" srcId="{FB388BE4-9B14-493B-9B72-26FD68EB59B1}" destId="{A6734695-FD01-446B-9978-1BEF5784CCA2}" srcOrd="0" destOrd="0" presId="urn:microsoft.com/office/officeart/2005/8/layout/lProcess2"/>
    <dgm:cxn modelId="{93506131-0FCA-4B0B-8351-9C6150399CD2}" srcId="{8A0398D8-CB4F-4B1C-95E8-4A47065239CA}" destId="{05892FB1-FA47-4F7D-8CC2-473F9ACECB34}" srcOrd="0" destOrd="0" parTransId="{77D341F0-6CCC-4088-87E2-EB09037891B8}" sibTransId="{6C6CA99F-EA0B-4D54-B931-9D043125141E}"/>
    <dgm:cxn modelId="{CC3F43E4-BF18-4C6A-B63E-277A119E2BC1}" srcId="{8A0398D8-CB4F-4B1C-95E8-4A47065239CA}" destId="{FB388BE4-9B14-493B-9B72-26FD68EB59B1}" srcOrd="1" destOrd="0" parTransId="{F9CB5069-01C8-4BCD-8B95-13C73710639E}" sibTransId="{EBE262B1-9567-4361-B1D4-E0CEB815B35B}"/>
    <dgm:cxn modelId="{AB317F00-125C-4CD6-BC17-A1B5845CE506}" srcId="{8A0398D8-CB4F-4B1C-95E8-4A47065239CA}" destId="{9D8F874A-21C9-46D0-8A63-1E2A2699BCC2}" srcOrd="2" destOrd="0" parTransId="{E8FB57CD-9A16-426A-8E7B-4DAE492A12AC}" sibTransId="{68865DFD-3750-47A3-BBA0-85EE45A3B939}"/>
    <dgm:cxn modelId="{BF16DDA3-F1FD-493F-B6FE-72333DF90D19}" type="presParOf" srcId="{0839934F-12FF-4EBF-8562-C132F7DEF7A5}" destId="{EF74BAE1-8AE9-45F1-8201-E1F3D014947C}" srcOrd="0" destOrd="0" presId="urn:microsoft.com/office/officeart/2005/8/layout/lProcess2"/>
    <dgm:cxn modelId="{325EBB17-F5F6-402A-A7C0-A4BDA77F547D}" type="presParOf" srcId="{EF74BAE1-8AE9-45F1-8201-E1F3D014947C}" destId="{A6A72D64-8DC4-4B94-9AE1-01297C7C1374}" srcOrd="0" destOrd="0" presId="urn:microsoft.com/office/officeart/2005/8/layout/lProcess2"/>
    <dgm:cxn modelId="{DCB7D9BA-B23C-4AEF-961F-95D73CAAEAA3}" type="presParOf" srcId="{EF74BAE1-8AE9-45F1-8201-E1F3D014947C}" destId="{452A9FE6-78A7-44DE-914A-915409766A4D}" srcOrd="1" destOrd="0" presId="urn:microsoft.com/office/officeart/2005/8/layout/lProcess2"/>
    <dgm:cxn modelId="{A1E14126-C24C-4DCB-9E51-FC5153635E68}" type="presParOf" srcId="{EF74BAE1-8AE9-45F1-8201-E1F3D014947C}" destId="{C7A8D97C-369F-44CE-807F-2E63013A7E16}" srcOrd="2" destOrd="0" presId="urn:microsoft.com/office/officeart/2005/8/layout/lProcess2"/>
    <dgm:cxn modelId="{0868E8EB-49DF-4DDE-ACA9-8D4E19E799F7}" type="presParOf" srcId="{C7A8D97C-369F-44CE-807F-2E63013A7E16}" destId="{6BDD1F11-EAE1-428F-A54A-79949EE79A56}" srcOrd="0" destOrd="0" presId="urn:microsoft.com/office/officeart/2005/8/layout/lProcess2"/>
    <dgm:cxn modelId="{6363A590-D838-432C-9E07-B87C1C20C1D0}" type="presParOf" srcId="{6BDD1F11-EAE1-428F-A54A-79949EE79A56}" destId="{DE2B16ED-4573-4ED6-BC04-1CBCA6F642B6}" srcOrd="0" destOrd="0" presId="urn:microsoft.com/office/officeart/2005/8/layout/lProcess2"/>
    <dgm:cxn modelId="{A6EA81CA-A4EB-4C8F-B024-0FFF62D16C7D}" type="presParOf" srcId="{6BDD1F11-EAE1-428F-A54A-79949EE79A56}" destId="{BCAB835E-D45D-47AE-8773-6ADAC0C769DF}" srcOrd="1" destOrd="0" presId="urn:microsoft.com/office/officeart/2005/8/layout/lProcess2"/>
    <dgm:cxn modelId="{675317C7-71DE-42B5-9D6F-170C209AF812}" type="presParOf" srcId="{6BDD1F11-EAE1-428F-A54A-79949EE79A56}" destId="{9787F31E-D07E-4BB7-A8A8-03609F9F4DD8}" srcOrd="2" destOrd="0" presId="urn:microsoft.com/office/officeart/2005/8/layout/lProcess2"/>
    <dgm:cxn modelId="{D2C99AB7-1E98-4322-8177-FB311B779D1A}" type="presParOf" srcId="{6BDD1F11-EAE1-428F-A54A-79949EE79A56}" destId="{82A7E42D-2689-4CF4-B8E8-F177AA9AFD2B}" srcOrd="3" destOrd="0" presId="urn:microsoft.com/office/officeart/2005/8/layout/lProcess2"/>
    <dgm:cxn modelId="{DEAF876E-5A8B-458B-8C0D-B0EC6B9F3AF0}" type="presParOf" srcId="{6BDD1F11-EAE1-428F-A54A-79949EE79A56}" destId="{90DD8F0C-1B1E-41C0-9C83-7AFFEFFFCD95}" srcOrd="4" destOrd="0" presId="urn:microsoft.com/office/officeart/2005/8/layout/lProcess2"/>
    <dgm:cxn modelId="{9AC421AC-87E1-472C-A27B-4FA824588652}" type="presParOf" srcId="{6BDD1F11-EAE1-428F-A54A-79949EE79A56}" destId="{209E9416-446E-4EAA-9581-3CB496740A44}" srcOrd="5" destOrd="0" presId="urn:microsoft.com/office/officeart/2005/8/layout/lProcess2"/>
    <dgm:cxn modelId="{3DB6DE2E-9819-4885-905E-E9941DE70BC6}" type="presParOf" srcId="{6BDD1F11-EAE1-428F-A54A-79949EE79A56}" destId="{2CEB2E38-2B18-49B7-A5EA-B67F3BE17040}" srcOrd="6" destOrd="0" presId="urn:microsoft.com/office/officeart/2005/8/layout/lProcess2"/>
    <dgm:cxn modelId="{A198B830-5156-4E3A-8243-B167DA905A1B}" type="presParOf" srcId="{6BDD1F11-EAE1-428F-A54A-79949EE79A56}" destId="{CF85BB44-A2F7-42D6-AF92-6BA001CFF196}" srcOrd="7" destOrd="0" presId="urn:microsoft.com/office/officeart/2005/8/layout/lProcess2"/>
    <dgm:cxn modelId="{0C72B45E-38D6-4CFF-9B0F-C2F69C9A6F32}" type="presParOf" srcId="{6BDD1F11-EAE1-428F-A54A-79949EE79A56}" destId="{58C7B44D-4B40-46DC-8870-72736031BEEA}" srcOrd="8" destOrd="0" presId="urn:microsoft.com/office/officeart/2005/8/layout/lProcess2"/>
    <dgm:cxn modelId="{5144604B-CB51-464A-93E0-59DA12F165F6}" type="presParOf" srcId="{6BDD1F11-EAE1-428F-A54A-79949EE79A56}" destId="{507B15B1-4803-4617-BF48-1632DF783DEA}" srcOrd="9" destOrd="0" presId="urn:microsoft.com/office/officeart/2005/8/layout/lProcess2"/>
    <dgm:cxn modelId="{E8134134-A359-4737-9F5E-98BC089E98E4}" type="presParOf" srcId="{6BDD1F11-EAE1-428F-A54A-79949EE79A56}" destId="{625DC890-2722-4440-86EE-4744A1EC2974}" srcOrd="10" destOrd="0" presId="urn:microsoft.com/office/officeart/2005/8/layout/lProcess2"/>
    <dgm:cxn modelId="{7BE369B3-B1EA-4F29-8BF4-9B09919546EE}" type="presParOf" srcId="{6BDD1F11-EAE1-428F-A54A-79949EE79A56}" destId="{9706DF8D-7277-4D6F-9377-839A164FB9FD}" srcOrd="11" destOrd="0" presId="urn:microsoft.com/office/officeart/2005/8/layout/lProcess2"/>
    <dgm:cxn modelId="{AF4E0643-363C-4FBA-9CD1-193608103F27}" type="presParOf" srcId="{6BDD1F11-EAE1-428F-A54A-79949EE79A56}" destId="{6D4AA2AE-572B-4D01-A3C3-E32E05ABE7F5}" srcOrd="12" destOrd="0" presId="urn:microsoft.com/office/officeart/2005/8/layout/lProcess2"/>
    <dgm:cxn modelId="{3E6349D8-6578-4052-BF3A-D0E3EA042CE7}" type="presParOf" srcId="{6BDD1F11-EAE1-428F-A54A-79949EE79A56}" destId="{8B97F8FB-B2FC-4EC8-913A-4D0798DF0036}" srcOrd="13" destOrd="0" presId="urn:microsoft.com/office/officeart/2005/8/layout/lProcess2"/>
    <dgm:cxn modelId="{F365B45E-2841-407B-A40D-FD1606790A50}" type="presParOf" srcId="{6BDD1F11-EAE1-428F-A54A-79949EE79A56}" destId="{318D98BF-1A60-46EC-A47B-ED34938F4115}" srcOrd="14" destOrd="0" presId="urn:microsoft.com/office/officeart/2005/8/layout/lProcess2"/>
    <dgm:cxn modelId="{FF6B4371-094C-43FB-B11E-E3337291D1E7}" type="presParOf" srcId="{6BDD1F11-EAE1-428F-A54A-79949EE79A56}" destId="{8B8E0907-B15C-4DE2-ADE0-E87C23269E60}" srcOrd="15" destOrd="0" presId="urn:microsoft.com/office/officeart/2005/8/layout/lProcess2"/>
    <dgm:cxn modelId="{5EC97D65-0AC5-4FF9-AC24-FA7E6470281F}" type="presParOf" srcId="{6BDD1F11-EAE1-428F-A54A-79949EE79A56}" destId="{B432BF6A-CFFE-444A-ADB7-CE6C40DA9C1D}" srcOrd="16" destOrd="0" presId="urn:microsoft.com/office/officeart/2005/8/layout/lProcess2"/>
    <dgm:cxn modelId="{C5202798-29F5-453A-ACE6-047F74F8FBA7}" type="presParOf" srcId="{0839934F-12FF-4EBF-8562-C132F7DEF7A5}" destId="{BF9B0CFB-880F-411A-BC82-5AD09700494A}" srcOrd="1" destOrd="0" presId="urn:microsoft.com/office/officeart/2005/8/layout/lProcess2"/>
    <dgm:cxn modelId="{4E2F1E3C-760A-4026-9726-907C829CC9EB}" type="presParOf" srcId="{0839934F-12FF-4EBF-8562-C132F7DEF7A5}" destId="{647D7C57-E51F-4723-9FCF-17797DB1D966}" srcOrd="2" destOrd="0" presId="urn:microsoft.com/office/officeart/2005/8/layout/lProcess2"/>
    <dgm:cxn modelId="{7FF2DCC7-EC94-463C-8053-57940976F776}" type="presParOf" srcId="{647D7C57-E51F-4723-9FCF-17797DB1D966}" destId="{79D2F21F-2055-45AE-A7D1-3D5E008E2D9B}" srcOrd="0" destOrd="0" presId="urn:microsoft.com/office/officeart/2005/8/layout/lProcess2"/>
    <dgm:cxn modelId="{B5E653B0-FB47-4132-A43E-CBF2F1E1A3C1}" type="presParOf" srcId="{647D7C57-E51F-4723-9FCF-17797DB1D966}" destId="{962F40BD-669D-4290-954D-C96E359E2BB6}" srcOrd="1" destOrd="0" presId="urn:microsoft.com/office/officeart/2005/8/layout/lProcess2"/>
    <dgm:cxn modelId="{1CC0176B-FAEA-4AF7-8303-34F42946AC8B}" type="presParOf" srcId="{647D7C57-E51F-4723-9FCF-17797DB1D966}" destId="{2A0AAB13-B474-44DA-B0DD-7D30664815DF}" srcOrd="2" destOrd="0" presId="urn:microsoft.com/office/officeart/2005/8/layout/lProcess2"/>
    <dgm:cxn modelId="{346DD847-1C16-4966-ABD7-E21749934645}" type="presParOf" srcId="{2A0AAB13-B474-44DA-B0DD-7D30664815DF}" destId="{FE94559B-3E2F-4381-971A-C54104251848}" srcOrd="0" destOrd="0" presId="urn:microsoft.com/office/officeart/2005/8/layout/lProcess2"/>
    <dgm:cxn modelId="{5780DAFA-E78C-460F-A24E-77DD9C419930}" type="presParOf" srcId="{FE94559B-3E2F-4381-971A-C54104251848}" destId="{C43592C4-5D4A-48FF-AC61-F39FDC295387}" srcOrd="0" destOrd="0" presId="urn:microsoft.com/office/officeart/2005/8/layout/lProcess2"/>
    <dgm:cxn modelId="{CCE3C696-A7AE-4DA7-8640-F3253750BCDA}" type="presParOf" srcId="{FE94559B-3E2F-4381-971A-C54104251848}" destId="{97B28FF9-6A94-4D91-94B1-D49B49D443AD}" srcOrd="1" destOrd="0" presId="urn:microsoft.com/office/officeart/2005/8/layout/lProcess2"/>
    <dgm:cxn modelId="{F1591105-B053-4123-8148-8291847E6D61}" type="presParOf" srcId="{FE94559B-3E2F-4381-971A-C54104251848}" destId="{A6734695-FD01-446B-9978-1BEF5784CCA2}" srcOrd="2" destOrd="0" presId="urn:microsoft.com/office/officeart/2005/8/layout/lProcess2"/>
    <dgm:cxn modelId="{F54EF25B-72F5-4804-8B1D-7FB5B19F6BFA}" type="presParOf" srcId="{FE94559B-3E2F-4381-971A-C54104251848}" destId="{48937C85-4205-4093-900C-8967BF5FD741}" srcOrd="3" destOrd="0" presId="urn:microsoft.com/office/officeart/2005/8/layout/lProcess2"/>
    <dgm:cxn modelId="{EFB385FB-8D15-47D4-841E-3D0B9C122036}" type="presParOf" srcId="{FE94559B-3E2F-4381-971A-C54104251848}" destId="{3720D3FD-28DC-4EE7-80C5-CBEE10FD13D1}" srcOrd="4" destOrd="0" presId="urn:microsoft.com/office/officeart/2005/8/layout/lProcess2"/>
    <dgm:cxn modelId="{FC922BE9-6A7D-4BD2-A9F3-1EC38C7B94CE}" type="presParOf" srcId="{FE94559B-3E2F-4381-971A-C54104251848}" destId="{6AE043B9-B427-45B3-AD9E-6D56970AB0D3}" srcOrd="5" destOrd="0" presId="urn:microsoft.com/office/officeart/2005/8/layout/lProcess2"/>
    <dgm:cxn modelId="{73593C66-999E-4B92-9FD3-16408C69961F}" type="presParOf" srcId="{FE94559B-3E2F-4381-971A-C54104251848}" destId="{46223695-D3A2-479B-9151-97B0AAD81938}" srcOrd="6" destOrd="0" presId="urn:microsoft.com/office/officeart/2005/8/layout/lProcess2"/>
    <dgm:cxn modelId="{1FDC878F-74D9-4B97-927C-DCA1021EF47D}" type="presParOf" srcId="{FE94559B-3E2F-4381-971A-C54104251848}" destId="{18DC7287-EFB7-4206-9063-DADE320DDD8B}" srcOrd="7" destOrd="0" presId="urn:microsoft.com/office/officeart/2005/8/layout/lProcess2"/>
    <dgm:cxn modelId="{B60DCB8A-F859-4368-AF64-CF902C56EDA5}" type="presParOf" srcId="{FE94559B-3E2F-4381-971A-C54104251848}" destId="{A0798261-574B-410B-B28F-B081E6B83EBE}" srcOrd="8" destOrd="0" presId="urn:microsoft.com/office/officeart/2005/8/layout/lProcess2"/>
    <dgm:cxn modelId="{ACD9DEA3-4DB9-4F71-8191-61A21D8BBBF8}" type="presParOf" srcId="{FE94559B-3E2F-4381-971A-C54104251848}" destId="{9DFE5603-3775-4735-82CC-D5D61BC18F8C}" srcOrd="9" destOrd="0" presId="urn:microsoft.com/office/officeart/2005/8/layout/lProcess2"/>
    <dgm:cxn modelId="{2AF39CEB-6FEC-47AF-8483-C4B45D6E616D}" type="presParOf" srcId="{FE94559B-3E2F-4381-971A-C54104251848}" destId="{2600859C-792F-4F0C-83DF-76F5CFB0BDC6}" srcOrd="10" destOrd="0" presId="urn:microsoft.com/office/officeart/2005/8/layout/lProcess2"/>
    <dgm:cxn modelId="{FFC7215E-7041-4A47-9353-B38C5EF837C6}" type="presParOf" srcId="{0839934F-12FF-4EBF-8562-C132F7DEF7A5}" destId="{169BCD08-F246-4836-A258-C00E1A80F15B}" srcOrd="3" destOrd="0" presId="urn:microsoft.com/office/officeart/2005/8/layout/lProcess2"/>
    <dgm:cxn modelId="{4F90995D-FFE8-44A8-ACB2-C36D1BED5201}" type="presParOf" srcId="{0839934F-12FF-4EBF-8562-C132F7DEF7A5}" destId="{03E4E964-57B6-4837-B371-DF0DB87E7BAF}" srcOrd="4" destOrd="0" presId="urn:microsoft.com/office/officeart/2005/8/layout/lProcess2"/>
    <dgm:cxn modelId="{B0D22DA0-DAF0-4547-8B1B-682D99A0CC05}" type="presParOf" srcId="{03E4E964-57B6-4837-B371-DF0DB87E7BAF}" destId="{CED496F7-E089-4887-A3D9-9FB6D7E5778A}" srcOrd="0" destOrd="0" presId="urn:microsoft.com/office/officeart/2005/8/layout/lProcess2"/>
    <dgm:cxn modelId="{5CD85379-24CF-4C5B-90E3-7DAB439E6FF4}" type="presParOf" srcId="{03E4E964-57B6-4837-B371-DF0DB87E7BAF}" destId="{92883A05-D931-4DC3-A68A-7C8EB5A6B3EA}" srcOrd="1" destOrd="0" presId="urn:microsoft.com/office/officeart/2005/8/layout/lProcess2"/>
    <dgm:cxn modelId="{7AB4D7B3-90BD-4B3C-8FE4-9E8FEB65348E}" type="presParOf" srcId="{03E4E964-57B6-4837-B371-DF0DB87E7BAF}" destId="{C5521D1B-A025-4190-BF73-DC6433365669}" srcOrd="2" destOrd="0" presId="urn:microsoft.com/office/officeart/2005/8/layout/lProcess2"/>
    <dgm:cxn modelId="{15A2E659-0779-465C-89AF-79517759D5DF}" type="presParOf" srcId="{C5521D1B-A025-4190-BF73-DC6433365669}" destId="{72FA13FA-03A2-4BFC-B0E8-6B4285FFFCF3}" srcOrd="0" destOrd="0" presId="urn:microsoft.com/office/officeart/2005/8/layout/lProcess2"/>
    <dgm:cxn modelId="{5056B14F-DFD1-4CDF-A5E8-CD4DDCD089C0}" type="presParOf" srcId="{72FA13FA-03A2-4BFC-B0E8-6B4285FFFCF3}" destId="{BB7139C4-C8DA-4849-BC90-80F0664A1E75}" srcOrd="0" destOrd="0" presId="urn:microsoft.com/office/officeart/2005/8/layout/lProcess2"/>
    <dgm:cxn modelId="{3F4A7CDB-BE08-4B24-95F3-91FE7A474527}" type="presParOf" srcId="{72FA13FA-03A2-4BFC-B0E8-6B4285FFFCF3}" destId="{6D195030-789C-4D8C-9DE3-3EE91CAB102C}" srcOrd="1" destOrd="0" presId="urn:microsoft.com/office/officeart/2005/8/layout/lProcess2"/>
    <dgm:cxn modelId="{D9B4ED42-3C50-43B3-A062-16A0126875FB}" type="presParOf" srcId="{72FA13FA-03A2-4BFC-B0E8-6B4285FFFCF3}" destId="{E82253AE-D774-4C5C-8B1F-C6B9AA58701E}" srcOrd="2" destOrd="0" presId="urn:microsoft.com/office/officeart/2005/8/layout/lProcess2"/>
    <dgm:cxn modelId="{3A271F5D-2AE5-4A13-B2AF-642988FA4D70}" type="presParOf" srcId="{72FA13FA-03A2-4BFC-B0E8-6B4285FFFCF3}" destId="{9BAD5F98-92E5-4EA2-ABCF-4DC430784DA5}" srcOrd="3" destOrd="0" presId="urn:microsoft.com/office/officeart/2005/8/layout/lProcess2"/>
    <dgm:cxn modelId="{AB35002C-B542-4A99-ABEC-7EE759964086}" type="presParOf" srcId="{72FA13FA-03A2-4BFC-B0E8-6B4285FFFCF3}" destId="{D2FE9600-7628-4C61-A2DD-560BD4BB7B33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BD2555C-21B0-4CFD-BF59-2D056C889EBA}" type="doc">
      <dgm:prSet loTypeId="urn:microsoft.com/office/officeart/2008/layout/VerticalCurvedList" loCatId="list" qsTypeId="urn:microsoft.com/office/officeart/2005/8/quickstyle/3d3" qsCatId="3D" csTypeId="urn:microsoft.com/office/officeart/2005/8/colors/colorful2" csCatId="colorful" phldr="1"/>
      <dgm:spPr/>
      <dgm:t>
        <a:bodyPr/>
        <a:lstStyle/>
        <a:p>
          <a:endParaRPr lang="zh-TW" altLang="en-US"/>
        </a:p>
      </dgm:t>
    </dgm:pt>
    <dgm:pt modelId="{57F67315-7408-402A-AE1A-85D1EEA06246}">
      <dgm:prSet custT="1"/>
      <dgm:spPr/>
      <dgm:t>
        <a:bodyPr/>
        <a:lstStyle/>
        <a:p>
          <a:pPr rtl="0"/>
          <a:r>
            <a:rPr lang="zh-TW" altLang="en-US" sz="2400" dirty="0"/>
            <a:t>圖表物件的說明</a:t>
          </a:r>
        </a:p>
      </dgm:t>
    </dgm:pt>
    <dgm:pt modelId="{B8D0D84F-E3CF-432B-B6DB-6435ADE15405}" type="parTrans" cxnId="{A51701EB-D3FA-4257-9EFC-C8B4C28EC433}">
      <dgm:prSet/>
      <dgm:spPr/>
      <dgm:t>
        <a:bodyPr/>
        <a:lstStyle/>
        <a:p>
          <a:endParaRPr lang="zh-TW" altLang="en-US" sz="1400">
            <a:solidFill>
              <a:schemeClr val="accent3"/>
            </a:solidFill>
          </a:endParaRPr>
        </a:p>
      </dgm:t>
    </dgm:pt>
    <dgm:pt modelId="{52CED2EE-D441-4665-824F-638786858D3F}" type="sibTrans" cxnId="{A51701EB-D3FA-4257-9EFC-C8B4C28EC433}">
      <dgm:prSet/>
      <dgm:spPr/>
      <dgm:t>
        <a:bodyPr/>
        <a:lstStyle/>
        <a:p>
          <a:endParaRPr lang="zh-TW" altLang="en-US" sz="1400">
            <a:solidFill>
              <a:schemeClr val="accent3"/>
            </a:solidFill>
          </a:endParaRPr>
        </a:p>
      </dgm:t>
    </dgm:pt>
    <dgm:pt modelId="{EBD1D474-DD5B-496B-978B-069173A8FABA}">
      <dgm:prSet custT="1"/>
      <dgm:spPr/>
      <dgm:t>
        <a:bodyPr/>
        <a:lstStyle/>
        <a:p>
          <a:pPr rtl="0"/>
          <a:r>
            <a:rPr lang="zh-TW" altLang="en-US" sz="2400" dirty="0"/>
            <a:t>每個圖表適用的時機</a:t>
          </a:r>
        </a:p>
      </dgm:t>
    </dgm:pt>
    <dgm:pt modelId="{459D7ABC-9D6B-449B-B441-178746E56641}" type="parTrans" cxnId="{069A3E0D-DE52-42A8-8BC2-BF69526817B1}">
      <dgm:prSet/>
      <dgm:spPr/>
      <dgm:t>
        <a:bodyPr/>
        <a:lstStyle/>
        <a:p>
          <a:endParaRPr lang="zh-TW" altLang="en-US" sz="1400">
            <a:solidFill>
              <a:schemeClr val="accent3"/>
            </a:solidFill>
          </a:endParaRPr>
        </a:p>
      </dgm:t>
    </dgm:pt>
    <dgm:pt modelId="{880A7BCA-B243-46BF-AFF4-53324DF8A3DF}" type="sibTrans" cxnId="{069A3E0D-DE52-42A8-8BC2-BF69526817B1}">
      <dgm:prSet/>
      <dgm:spPr/>
      <dgm:t>
        <a:bodyPr/>
        <a:lstStyle/>
        <a:p>
          <a:endParaRPr lang="zh-TW" altLang="en-US" sz="1400">
            <a:solidFill>
              <a:schemeClr val="accent3"/>
            </a:solidFill>
          </a:endParaRPr>
        </a:p>
      </dgm:t>
    </dgm:pt>
    <dgm:pt modelId="{E2E154C7-FA88-4C72-86A7-B58599E57B1F}">
      <dgm:prSet custT="1"/>
      <dgm:spPr/>
      <dgm:t>
        <a:bodyPr/>
        <a:lstStyle/>
        <a:p>
          <a:pPr rtl="0"/>
          <a:r>
            <a:rPr lang="en-US" altLang="zh-TW" sz="2400" dirty="0"/>
            <a:t>Excel 2016</a:t>
          </a:r>
          <a:r>
            <a:rPr lang="zh-TW" altLang="en-US" sz="2400" dirty="0"/>
            <a:t> 新增的圖表類型</a:t>
          </a:r>
        </a:p>
      </dgm:t>
    </dgm:pt>
    <dgm:pt modelId="{4BFA1ED8-569A-4AB9-91CA-016D870EAE66}" type="parTrans" cxnId="{32CBBD95-8714-48C7-90B8-FE657C8F155B}">
      <dgm:prSet/>
      <dgm:spPr/>
      <dgm:t>
        <a:bodyPr/>
        <a:lstStyle/>
        <a:p>
          <a:endParaRPr lang="zh-TW" altLang="en-US" sz="1400">
            <a:solidFill>
              <a:schemeClr val="accent3"/>
            </a:solidFill>
          </a:endParaRPr>
        </a:p>
      </dgm:t>
    </dgm:pt>
    <dgm:pt modelId="{6087CDA4-2CDD-41B3-89E5-C114A2F7B448}" type="sibTrans" cxnId="{32CBBD95-8714-48C7-90B8-FE657C8F155B}">
      <dgm:prSet/>
      <dgm:spPr/>
      <dgm:t>
        <a:bodyPr/>
        <a:lstStyle/>
        <a:p>
          <a:endParaRPr lang="zh-TW" altLang="en-US" sz="1400">
            <a:solidFill>
              <a:schemeClr val="accent3"/>
            </a:solidFill>
          </a:endParaRPr>
        </a:p>
      </dgm:t>
    </dgm:pt>
    <dgm:pt modelId="{E45548CF-AFA5-4127-AF3E-C47DBA7DDAC2}">
      <dgm:prSet custT="1"/>
      <dgm:spPr/>
      <dgm:t>
        <a:bodyPr/>
        <a:lstStyle/>
        <a:p>
          <a:pPr rtl="0"/>
          <a:r>
            <a:rPr lang="zh-TW" altLang="en-US" sz="2400" dirty="0"/>
            <a:t>動態圖表的製作</a:t>
          </a:r>
          <a:endParaRPr lang="zh-TW" altLang="en-US" sz="1600" dirty="0"/>
        </a:p>
      </dgm:t>
    </dgm:pt>
    <dgm:pt modelId="{4EE30EF3-274C-4BB5-862E-CD251D3870AA}" type="parTrans" cxnId="{EA50D234-0797-48B8-A52A-0E8DA563A109}">
      <dgm:prSet/>
      <dgm:spPr/>
      <dgm:t>
        <a:bodyPr/>
        <a:lstStyle/>
        <a:p>
          <a:endParaRPr lang="zh-TW" altLang="en-US" sz="1400">
            <a:solidFill>
              <a:schemeClr val="accent3"/>
            </a:solidFill>
          </a:endParaRPr>
        </a:p>
      </dgm:t>
    </dgm:pt>
    <dgm:pt modelId="{8294203F-8F7E-4D22-8758-91803C224046}" type="sibTrans" cxnId="{EA50D234-0797-48B8-A52A-0E8DA563A109}">
      <dgm:prSet/>
      <dgm:spPr/>
      <dgm:t>
        <a:bodyPr/>
        <a:lstStyle/>
        <a:p>
          <a:endParaRPr lang="zh-TW" altLang="en-US" sz="1400">
            <a:solidFill>
              <a:schemeClr val="accent3"/>
            </a:solidFill>
          </a:endParaRPr>
        </a:p>
      </dgm:t>
    </dgm:pt>
    <dgm:pt modelId="{B0D4746E-5916-4AA0-99AB-306F1FAF876A}" type="pres">
      <dgm:prSet presAssocID="{5BD2555C-21B0-4CFD-BF59-2D056C889EBA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TW" altLang="en-US"/>
        </a:p>
      </dgm:t>
    </dgm:pt>
    <dgm:pt modelId="{CC3BAF49-FF20-4FAB-9C6E-38145E87CC2A}" type="pres">
      <dgm:prSet presAssocID="{5BD2555C-21B0-4CFD-BF59-2D056C889EBA}" presName="Name1" presStyleCnt="0"/>
      <dgm:spPr/>
    </dgm:pt>
    <dgm:pt modelId="{6F862F62-5D78-4025-A3FC-3638BC8AFDB6}" type="pres">
      <dgm:prSet presAssocID="{5BD2555C-21B0-4CFD-BF59-2D056C889EBA}" presName="cycle" presStyleCnt="0"/>
      <dgm:spPr/>
    </dgm:pt>
    <dgm:pt modelId="{99169CA7-477E-4D74-B9E4-D75A169656ED}" type="pres">
      <dgm:prSet presAssocID="{5BD2555C-21B0-4CFD-BF59-2D056C889EBA}" presName="srcNode" presStyleLbl="node1" presStyleIdx="0" presStyleCnt="4"/>
      <dgm:spPr/>
    </dgm:pt>
    <dgm:pt modelId="{7C0DA960-1171-49EF-A950-045A7C1FFACC}" type="pres">
      <dgm:prSet presAssocID="{5BD2555C-21B0-4CFD-BF59-2D056C889EBA}" presName="conn" presStyleLbl="parChTrans1D2" presStyleIdx="0" presStyleCnt="1"/>
      <dgm:spPr/>
      <dgm:t>
        <a:bodyPr/>
        <a:lstStyle/>
        <a:p>
          <a:endParaRPr lang="zh-TW" altLang="en-US"/>
        </a:p>
      </dgm:t>
    </dgm:pt>
    <dgm:pt modelId="{086E9FFE-F40F-40E4-B37B-E2C1359D4FE7}" type="pres">
      <dgm:prSet presAssocID="{5BD2555C-21B0-4CFD-BF59-2D056C889EBA}" presName="extraNode" presStyleLbl="node1" presStyleIdx="0" presStyleCnt="4"/>
      <dgm:spPr/>
    </dgm:pt>
    <dgm:pt modelId="{9C57003F-E8A5-4467-AE27-72139E92DBA1}" type="pres">
      <dgm:prSet presAssocID="{5BD2555C-21B0-4CFD-BF59-2D056C889EBA}" presName="dstNode" presStyleLbl="node1" presStyleIdx="0" presStyleCnt="4"/>
      <dgm:spPr/>
    </dgm:pt>
    <dgm:pt modelId="{74E79B97-1A59-4200-B604-E868D4413D8A}" type="pres">
      <dgm:prSet presAssocID="{57F67315-7408-402A-AE1A-85D1EEA06246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38FBAB8-E981-429A-8D83-B3EBD4A7029D}" type="pres">
      <dgm:prSet presAssocID="{57F67315-7408-402A-AE1A-85D1EEA06246}" presName="accent_1" presStyleCnt="0"/>
      <dgm:spPr/>
    </dgm:pt>
    <dgm:pt modelId="{DF29FAD3-749B-4671-8D64-9A9F7CDE09D1}" type="pres">
      <dgm:prSet presAssocID="{57F67315-7408-402A-AE1A-85D1EEA06246}" presName="accentRepeatNode" presStyleLbl="solidFgAcc1" presStyleIdx="0" presStyleCnt="4"/>
      <dgm:spPr>
        <a:blipFill rotWithShape="0">
          <a:blip xmlns:r="http://schemas.openxmlformats.org/officeDocument/2006/relationships" r:embed="rId1"/>
          <a:stretch>
            <a:fillRect/>
          </a:stretch>
        </a:blipFill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prstMaterial="flat">
          <a:bevelT w="177800" h="254000"/>
          <a:bevelB w="152400"/>
        </a:sp3d>
      </dgm:spPr>
    </dgm:pt>
    <dgm:pt modelId="{EF284918-ACFC-48B2-BE8C-EF04EB319F6B}" type="pres">
      <dgm:prSet presAssocID="{EBD1D474-DD5B-496B-978B-069173A8FABA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26EBF22-7651-47A9-B454-097DEF7D7B95}" type="pres">
      <dgm:prSet presAssocID="{EBD1D474-DD5B-496B-978B-069173A8FABA}" presName="accent_2" presStyleCnt="0"/>
      <dgm:spPr/>
    </dgm:pt>
    <dgm:pt modelId="{14DBC152-7583-43A7-9799-E10FCAD5D5EC}" type="pres">
      <dgm:prSet presAssocID="{EBD1D474-DD5B-496B-978B-069173A8FABA}" presName="accentRepeatNode" presStyleLbl="solidFgAcc1" presStyleIdx="1" presStyleCnt="4"/>
      <dgm:spPr>
        <a:blipFill rotWithShape="0">
          <a:blip xmlns:r="http://schemas.openxmlformats.org/officeDocument/2006/relationships" r:embed="rId1"/>
          <a:stretch>
            <a:fillRect/>
          </a:stretch>
        </a:blipFill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prstMaterial="flat">
          <a:bevelT w="177800" h="254000"/>
          <a:bevelB w="152400"/>
        </a:sp3d>
      </dgm:spPr>
    </dgm:pt>
    <dgm:pt modelId="{122B23BB-2AB6-4872-B958-FAC9EB60B9E6}" type="pres">
      <dgm:prSet presAssocID="{E2E154C7-FA88-4C72-86A7-B58599E57B1F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5885171-24DA-4A30-8835-269FECEDD2A3}" type="pres">
      <dgm:prSet presAssocID="{E2E154C7-FA88-4C72-86A7-B58599E57B1F}" presName="accent_3" presStyleCnt="0"/>
      <dgm:spPr/>
    </dgm:pt>
    <dgm:pt modelId="{3853AA6C-2497-4AF5-9D67-A446931730E1}" type="pres">
      <dgm:prSet presAssocID="{E2E154C7-FA88-4C72-86A7-B58599E57B1F}" presName="accentRepeatNode" presStyleLbl="solidFgAcc1" presStyleIdx="2" presStyleCnt="4"/>
      <dgm:spPr>
        <a:blipFill rotWithShape="0">
          <a:blip xmlns:r="http://schemas.openxmlformats.org/officeDocument/2006/relationships" r:embed="rId1"/>
          <a:stretch>
            <a:fillRect/>
          </a:stretch>
        </a:blipFill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prstMaterial="flat">
          <a:bevelT w="177800" h="254000"/>
          <a:bevelB w="152400"/>
        </a:sp3d>
      </dgm:spPr>
    </dgm:pt>
    <dgm:pt modelId="{F2AE8714-49C2-409F-90CF-C096C98B34CF}" type="pres">
      <dgm:prSet presAssocID="{E45548CF-AFA5-4127-AF3E-C47DBA7DDAC2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E9DB81D-8E9F-4AFB-BF29-216D1617E20A}" type="pres">
      <dgm:prSet presAssocID="{E45548CF-AFA5-4127-AF3E-C47DBA7DDAC2}" presName="accent_4" presStyleCnt="0"/>
      <dgm:spPr/>
    </dgm:pt>
    <dgm:pt modelId="{1BAB2C79-35A0-44A0-A088-26397C2685D7}" type="pres">
      <dgm:prSet presAssocID="{E45548CF-AFA5-4127-AF3E-C47DBA7DDAC2}" presName="accentRepeatNode" presStyleLbl="solidFgAcc1" presStyleIdx="3" presStyleCnt="4"/>
      <dgm:spPr>
        <a:blipFill rotWithShape="0">
          <a:blip xmlns:r="http://schemas.openxmlformats.org/officeDocument/2006/relationships" r:embed="rId1"/>
          <a:stretch>
            <a:fillRect/>
          </a:stretch>
        </a:blipFill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prstMaterial="flat">
          <a:bevelT w="177800" h="254000"/>
          <a:bevelB w="152400"/>
        </a:sp3d>
      </dgm:spPr>
    </dgm:pt>
  </dgm:ptLst>
  <dgm:cxnLst>
    <dgm:cxn modelId="{52DD6A09-8A60-46C0-B356-3B22EDB48766}" type="presOf" srcId="{E45548CF-AFA5-4127-AF3E-C47DBA7DDAC2}" destId="{F2AE8714-49C2-409F-90CF-C096C98B34CF}" srcOrd="0" destOrd="0" presId="urn:microsoft.com/office/officeart/2008/layout/VerticalCurvedList"/>
    <dgm:cxn modelId="{9D51FD97-8900-4459-892B-A20E3ECD66D0}" type="presOf" srcId="{57F67315-7408-402A-AE1A-85D1EEA06246}" destId="{74E79B97-1A59-4200-B604-E868D4413D8A}" srcOrd="0" destOrd="0" presId="urn:microsoft.com/office/officeart/2008/layout/VerticalCurvedList"/>
    <dgm:cxn modelId="{32CBBD95-8714-48C7-90B8-FE657C8F155B}" srcId="{5BD2555C-21B0-4CFD-BF59-2D056C889EBA}" destId="{E2E154C7-FA88-4C72-86A7-B58599E57B1F}" srcOrd="2" destOrd="0" parTransId="{4BFA1ED8-569A-4AB9-91CA-016D870EAE66}" sibTransId="{6087CDA4-2CDD-41B3-89E5-C114A2F7B448}"/>
    <dgm:cxn modelId="{3F03968D-1B7D-49CB-B5D1-09993C0CD144}" type="presOf" srcId="{52CED2EE-D441-4665-824F-638786858D3F}" destId="{7C0DA960-1171-49EF-A950-045A7C1FFACC}" srcOrd="0" destOrd="0" presId="urn:microsoft.com/office/officeart/2008/layout/VerticalCurvedList"/>
    <dgm:cxn modelId="{E621C6DA-599E-4518-9837-ECE25ED15A1A}" type="presOf" srcId="{EBD1D474-DD5B-496B-978B-069173A8FABA}" destId="{EF284918-ACFC-48B2-BE8C-EF04EB319F6B}" srcOrd="0" destOrd="0" presId="urn:microsoft.com/office/officeart/2008/layout/VerticalCurvedList"/>
    <dgm:cxn modelId="{DFA13B59-C764-43F7-847A-7BF3975F3818}" type="presOf" srcId="{5BD2555C-21B0-4CFD-BF59-2D056C889EBA}" destId="{B0D4746E-5916-4AA0-99AB-306F1FAF876A}" srcOrd="0" destOrd="0" presId="urn:microsoft.com/office/officeart/2008/layout/VerticalCurvedList"/>
    <dgm:cxn modelId="{069A3E0D-DE52-42A8-8BC2-BF69526817B1}" srcId="{5BD2555C-21B0-4CFD-BF59-2D056C889EBA}" destId="{EBD1D474-DD5B-496B-978B-069173A8FABA}" srcOrd="1" destOrd="0" parTransId="{459D7ABC-9D6B-449B-B441-178746E56641}" sibTransId="{880A7BCA-B243-46BF-AFF4-53324DF8A3DF}"/>
    <dgm:cxn modelId="{A07D4391-F177-4FED-8CD4-6848FB17A7EC}" type="presOf" srcId="{E2E154C7-FA88-4C72-86A7-B58599E57B1F}" destId="{122B23BB-2AB6-4872-B958-FAC9EB60B9E6}" srcOrd="0" destOrd="0" presId="urn:microsoft.com/office/officeart/2008/layout/VerticalCurvedList"/>
    <dgm:cxn modelId="{A51701EB-D3FA-4257-9EFC-C8B4C28EC433}" srcId="{5BD2555C-21B0-4CFD-BF59-2D056C889EBA}" destId="{57F67315-7408-402A-AE1A-85D1EEA06246}" srcOrd="0" destOrd="0" parTransId="{B8D0D84F-E3CF-432B-B6DB-6435ADE15405}" sibTransId="{52CED2EE-D441-4665-824F-638786858D3F}"/>
    <dgm:cxn modelId="{EA50D234-0797-48B8-A52A-0E8DA563A109}" srcId="{5BD2555C-21B0-4CFD-BF59-2D056C889EBA}" destId="{E45548CF-AFA5-4127-AF3E-C47DBA7DDAC2}" srcOrd="3" destOrd="0" parTransId="{4EE30EF3-274C-4BB5-862E-CD251D3870AA}" sibTransId="{8294203F-8F7E-4D22-8758-91803C224046}"/>
    <dgm:cxn modelId="{810F0CCE-E223-4FAA-B764-EB346D0B781E}" type="presParOf" srcId="{B0D4746E-5916-4AA0-99AB-306F1FAF876A}" destId="{CC3BAF49-FF20-4FAB-9C6E-38145E87CC2A}" srcOrd="0" destOrd="0" presId="urn:microsoft.com/office/officeart/2008/layout/VerticalCurvedList"/>
    <dgm:cxn modelId="{34B3A320-8DAA-4B3C-80CA-8504B0FF4D73}" type="presParOf" srcId="{CC3BAF49-FF20-4FAB-9C6E-38145E87CC2A}" destId="{6F862F62-5D78-4025-A3FC-3638BC8AFDB6}" srcOrd="0" destOrd="0" presId="urn:microsoft.com/office/officeart/2008/layout/VerticalCurvedList"/>
    <dgm:cxn modelId="{1519C06B-F5E3-4963-8F18-BF5EBDA97D0A}" type="presParOf" srcId="{6F862F62-5D78-4025-A3FC-3638BC8AFDB6}" destId="{99169CA7-477E-4D74-B9E4-D75A169656ED}" srcOrd="0" destOrd="0" presId="urn:microsoft.com/office/officeart/2008/layout/VerticalCurvedList"/>
    <dgm:cxn modelId="{7B121D99-2635-403C-A7F9-5794F9C02E47}" type="presParOf" srcId="{6F862F62-5D78-4025-A3FC-3638BC8AFDB6}" destId="{7C0DA960-1171-49EF-A950-045A7C1FFACC}" srcOrd="1" destOrd="0" presId="urn:microsoft.com/office/officeart/2008/layout/VerticalCurvedList"/>
    <dgm:cxn modelId="{A8CD22EF-4332-493F-9351-64A47EFE693A}" type="presParOf" srcId="{6F862F62-5D78-4025-A3FC-3638BC8AFDB6}" destId="{086E9FFE-F40F-40E4-B37B-E2C1359D4FE7}" srcOrd="2" destOrd="0" presId="urn:microsoft.com/office/officeart/2008/layout/VerticalCurvedList"/>
    <dgm:cxn modelId="{54E90FF1-0E50-43B5-8364-1C66C8AB194F}" type="presParOf" srcId="{6F862F62-5D78-4025-A3FC-3638BC8AFDB6}" destId="{9C57003F-E8A5-4467-AE27-72139E92DBA1}" srcOrd="3" destOrd="0" presId="urn:microsoft.com/office/officeart/2008/layout/VerticalCurvedList"/>
    <dgm:cxn modelId="{3605DF8E-E972-4456-AFA7-E6B6E23291A4}" type="presParOf" srcId="{CC3BAF49-FF20-4FAB-9C6E-38145E87CC2A}" destId="{74E79B97-1A59-4200-B604-E868D4413D8A}" srcOrd="1" destOrd="0" presId="urn:microsoft.com/office/officeart/2008/layout/VerticalCurvedList"/>
    <dgm:cxn modelId="{C341DA1A-6500-45E6-9A89-3B03669203DF}" type="presParOf" srcId="{CC3BAF49-FF20-4FAB-9C6E-38145E87CC2A}" destId="{E38FBAB8-E981-429A-8D83-B3EBD4A7029D}" srcOrd="2" destOrd="0" presId="urn:microsoft.com/office/officeart/2008/layout/VerticalCurvedList"/>
    <dgm:cxn modelId="{A3BEA3DF-5DC2-47BB-804E-46335B60B9D5}" type="presParOf" srcId="{E38FBAB8-E981-429A-8D83-B3EBD4A7029D}" destId="{DF29FAD3-749B-4671-8D64-9A9F7CDE09D1}" srcOrd="0" destOrd="0" presId="urn:microsoft.com/office/officeart/2008/layout/VerticalCurvedList"/>
    <dgm:cxn modelId="{67511B26-4B0B-48BE-A8BE-B70DBDB01A6F}" type="presParOf" srcId="{CC3BAF49-FF20-4FAB-9C6E-38145E87CC2A}" destId="{EF284918-ACFC-48B2-BE8C-EF04EB319F6B}" srcOrd="3" destOrd="0" presId="urn:microsoft.com/office/officeart/2008/layout/VerticalCurvedList"/>
    <dgm:cxn modelId="{55785E5E-2573-4396-BB53-085E43115CD5}" type="presParOf" srcId="{CC3BAF49-FF20-4FAB-9C6E-38145E87CC2A}" destId="{526EBF22-7651-47A9-B454-097DEF7D7B95}" srcOrd="4" destOrd="0" presId="urn:microsoft.com/office/officeart/2008/layout/VerticalCurvedList"/>
    <dgm:cxn modelId="{CF17A965-986F-436E-9023-BB4A05E5C7C0}" type="presParOf" srcId="{526EBF22-7651-47A9-B454-097DEF7D7B95}" destId="{14DBC152-7583-43A7-9799-E10FCAD5D5EC}" srcOrd="0" destOrd="0" presId="urn:microsoft.com/office/officeart/2008/layout/VerticalCurvedList"/>
    <dgm:cxn modelId="{A8B55703-B477-4CCB-AED2-94F10DA7FD75}" type="presParOf" srcId="{CC3BAF49-FF20-4FAB-9C6E-38145E87CC2A}" destId="{122B23BB-2AB6-4872-B958-FAC9EB60B9E6}" srcOrd="5" destOrd="0" presId="urn:microsoft.com/office/officeart/2008/layout/VerticalCurvedList"/>
    <dgm:cxn modelId="{6590DCFF-D7B2-4C19-A200-E4EF8495CE1B}" type="presParOf" srcId="{CC3BAF49-FF20-4FAB-9C6E-38145E87CC2A}" destId="{65885171-24DA-4A30-8835-269FECEDD2A3}" srcOrd="6" destOrd="0" presId="urn:microsoft.com/office/officeart/2008/layout/VerticalCurvedList"/>
    <dgm:cxn modelId="{9E975B76-5C45-43BF-9F74-0C7040877303}" type="presParOf" srcId="{65885171-24DA-4A30-8835-269FECEDD2A3}" destId="{3853AA6C-2497-4AF5-9D67-A446931730E1}" srcOrd="0" destOrd="0" presId="urn:microsoft.com/office/officeart/2008/layout/VerticalCurvedList"/>
    <dgm:cxn modelId="{134CC791-7CAA-478D-8D44-94DE1044955E}" type="presParOf" srcId="{CC3BAF49-FF20-4FAB-9C6E-38145E87CC2A}" destId="{F2AE8714-49C2-409F-90CF-C096C98B34CF}" srcOrd="7" destOrd="0" presId="urn:microsoft.com/office/officeart/2008/layout/VerticalCurvedList"/>
    <dgm:cxn modelId="{F2EEDF1F-C5A9-420D-9493-ED49F6943E31}" type="presParOf" srcId="{CC3BAF49-FF20-4FAB-9C6E-38145E87CC2A}" destId="{AE9DB81D-8E9F-4AFB-BF29-216D1617E20A}" srcOrd="8" destOrd="0" presId="urn:microsoft.com/office/officeart/2008/layout/VerticalCurvedList"/>
    <dgm:cxn modelId="{A9164256-5682-4189-A80F-45207B9197ED}" type="presParOf" srcId="{AE9DB81D-8E9F-4AFB-BF29-216D1617E20A}" destId="{1BAB2C79-35A0-44A0-A088-26397C2685D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A72D64-8DC4-4B94-9AE1-01297C7C1374}">
      <dsp:nvSpPr>
        <dsp:cNvPr id="0" name=""/>
        <dsp:cNvSpPr/>
      </dsp:nvSpPr>
      <dsp:spPr>
        <a:xfrm>
          <a:off x="962" y="0"/>
          <a:ext cx="2503103" cy="4602163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b="1" kern="1200" dirty="0">
              <a:effectLst/>
            </a:rPr>
            <a:t>圖表類型</a:t>
          </a:r>
        </a:p>
      </dsp:txBody>
      <dsp:txXfrm>
        <a:off x="962" y="0"/>
        <a:ext cx="2503103" cy="1380648"/>
      </dsp:txXfrm>
    </dsp:sp>
    <dsp:sp modelId="{DE2B16ED-4573-4ED6-BC04-1CBCA6F642B6}">
      <dsp:nvSpPr>
        <dsp:cNvPr id="0" name=""/>
        <dsp:cNvSpPr/>
      </dsp:nvSpPr>
      <dsp:spPr>
        <a:xfrm>
          <a:off x="251273" y="1381997"/>
          <a:ext cx="2002482" cy="29212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0" i="0" u="none" strike="noStrike" kern="1200" baseline="0" dirty="0">
              <a:latin typeface="Times New Roman" panose="02020603050405020304" pitchFamily="18" charset="0"/>
              <a:ea typeface="微軟正黑體" panose="020B0604030504040204" pitchFamily="34" charset="-120"/>
            </a:rPr>
            <a:t>直條圖</a:t>
          </a:r>
          <a:endParaRPr lang="zh-TW" altLang="en-US" sz="1800" kern="1200" dirty="0"/>
        </a:p>
      </dsp:txBody>
      <dsp:txXfrm>
        <a:off x="259829" y="1390553"/>
        <a:ext cx="1985370" cy="275017"/>
      </dsp:txXfrm>
    </dsp:sp>
    <dsp:sp modelId="{9787F31E-D07E-4BB7-A8A8-03609F9F4DD8}">
      <dsp:nvSpPr>
        <dsp:cNvPr id="0" name=""/>
        <dsp:cNvSpPr/>
      </dsp:nvSpPr>
      <dsp:spPr>
        <a:xfrm>
          <a:off x="251273" y="1719069"/>
          <a:ext cx="2002482" cy="292129"/>
        </a:xfrm>
        <a:prstGeom prst="roundRect">
          <a:avLst>
            <a:gd name="adj" fmla="val 10000"/>
          </a:avLst>
        </a:prstGeom>
        <a:solidFill>
          <a:schemeClr val="accent4">
            <a:hueOff val="1201355"/>
            <a:satOff val="-1411"/>
            <a:lumOff val="542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0" i="0" u="none" strike="noStrike" kern="1200" baseline="0">
              <a:latin typeface="Times New Roman" panose="02020603050405020304" pitchFamily="18" charset="0"/>
              <a:ea typeface="微軟正黑體" panose="020B0604030504040204" pitchFamily="34" charset="-120"/>
            </a:rPr>
            <a:t>橫條圖</a:t>
          </a:r>
          <a:endParaRPr lang="zh-TW" altLang="en-US" sz="1800" b="0" i="0" u="none" strike="noStrike" kern="1200" baseline="0" dirty="0">
            <a:latin typeface="Times New Roman" panose="02020603050405020304" pitchFamily="18" charset="0"/>
            <a:ea typeface="微軟正黑體" panose="020B0604030504040204" pitchFamily="34" charset="-120"/>
          </a:endParaRPr>
        </a:p>
      </dsp:txBody>
      <dsp:txXfrm>
        <a:off x="259829" y="1727625"/>
        <a:ext cx="1985370" cy="275017"/>
      </dsp:txXfrm>
    </dsp:sp>
    <dsp:sp modelId="{90DD8F0C-1B1E-41C0-9C83-7AFFEFFFCD95}">
      <dsp:nvSpPr>
        <dsp:cNvPr id="0" name=""/>
        <dsp:cNvSpPr/>
      </dsp:nvSpPr>
      <dsp:spPr>
        <a:xfrm>
          <a:off x="251273" y="2056142"/>
          <a:ext cx="2002482" cy="292129"/>
        </a:xfrm>
        <a:prstGeom prst="roundRect">
          <a:avLst>
            <a:gd name="adj" fmla="val 10000"/>
          </a:avLst>
        </a:prstGeom>
        <a:solidFill>
          <a:schemeClr val="accent4">
            <a:hueOff val="2402710"/>
            <a:satOff val="-2822"/>
            <a:lumOff val="1084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0" i="0" u="none" strike="noStrike" kern="1200" baseline="0">
              <a:latin typeface="Times New Roman" panose="02020603050405020304" pitchFamily="18" charset="0"/>
              <a:ea typeface="微軟正黑體" panose="020B0604030504040204" pitchFamily="34" charset="-120"/>
            </a:rPr>
            <a:t>折線圖</a:t>
          </a:r>
          <a:endParaRPr lang="zh-TW" altLang="en-US" sz="1800" b="0" i="0" u="none" strike="noStrike" kern="1200" baseline="0" dirty="0">
            <a:latin typeface="Times New Roman" panose="02020603050405020304" pitchFamily="18" charset="0"/>
            <a:ea typeface="微軟正黑體" panose="020B0604030504040204" pitchFamily="34" charset="-120"/>
          </a:endParaRPr>
        </a:p>
      </dsp:txBody>
      <dsp:txXfrm>
        <a:off x="259829" y="2064698"/>
        <a:ext cx="1985370" cy="275017"/>
      </dsp:txXfrm>
    </dsp:sp>
    <dsp:sp modelId="{2CEB2E38-2B18-49B7-A5EA-B67F3BE17040}">
      <dsp:nvSpPr>
        <dsp:cNvPr id="0" name=""/>
        <dsp:cNvSpPr/>
      </dsp:nvSpPr>
      <dsp:spPr>
        <a:xfrm>
          <a:off x="251273" y="2393214"/>
          <a:ext cx="2002482" cy="292129"/>
        </a:xfrm>
        <a:prstGeom prst="roundRect">
          <a:avLst>
            <a:gd name="adj" fmla="val 10000"/>
          </a:avLst>
        </a:prstGeom>
        <a:solidFill>
          <a:schemeClr val="accent4">
            <a:hueOff val="3604065"/>
            <a:satOff val="-4233"/>
            <a:lumOff val="1626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0" i="0" u="none" strike="noStrike" kern="1200" baseline="0">
              <a:latin typeface="Times New Roman" panose="02020603050405020304" pitchFamily="18" charset="0"/>
              <a:ea typeface="微軟正黑體" panose="020B0604030504040204" pitchFamily="34" charset="-120"/>
            </a:rPr>
            <a:t>圓形圖</a:t>
          </a:r>
          <a:endParaRPr lang="zh-TW" altLang="en-US" sz="1800" b="0" i="0" u="none" strike="noStrike" kern="1200" baseline="0" dirty="0">
            <a:latin typeface="Times New Roman" panose="02020603050405020304" pitchFamily="18" charset="0"/>
            <a:ea typeface="微軟正黑體" panose="020B0604030504040204" pitchFamily="34" charset="-120"/>
          </a:endParaRPr>
        </a:p>
      </dsp:txBody>
      <dsp:txXfrm>
        <a:off x="259829" y="2401770"/>
        <a:ext cx="1985370" cy="275017"/>
      </dsp:txXfrm>
    </dsp:sp>
    <dsp:sp modelId="{58C7B44D-4B40-46DC-8870-72736031BEEA}">
      <dsp:nvSpPr>
        <dsp:cNvPr id="0" name=""/>
        <dsp:cNvSpPr/>
      </dsp:nvSpPr>
      <dsp:spPr>
        <a:xfrm>
          <a:off x="251273" y="2730287"/>
          <a:ext cx="2002482" cy="292129"/>
        </a:xfrm>
        <a:prstGeom prst="roundRect">
          <a:avLst>
            <a:gd name="adj" fmla="val 10000"/>
          </a:avLst>
        </a:prstGeom>
        <a:solidFill>
          <a:schemeClr val="accent4">
            <a:hueOff val="4805419"/>
            <a:satOff val="-5644"/>
            <a:lumOff val="2168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b="0" i="0" u="none" strike="noStrike" kern="1200" baseline="0">
              <a:latin typeface="Times New Roman" panose="02020603050405020304" pitchFamily="18" charset="0"/>
              <a:ea typeface="微軟正黑體" panose="020B0604030504040204" pitchFamily="34" charset="-120"/>
            </a:rPr>
            <a:t>XY</a:t>
          </a:r>
          <a:r>
            <a:rPr lang="zh-TW" altLang="en-US" sz="1800" b="0" i="0" u="none" strike="noStrike" kern="1200" baseline="0">
              <a:latin typeface="Times New Roman" panose="02020603050405020304" pitchFamily="18" charset="0"/>
              <a:ea typeface="微軟正黑體" panose="020B0604030504040204" pitchFamily="34" charset="-120"/>
            </a:rPr>
            <a:t>散佈圖</a:t>
          </a:r>
          <a:endParaRPr lang="zh-TW" altLang="en-US" sz="1800" b="0" i="0" u="none" strike="noStrike" kern="1200" baseline="0" dirty="0">
            <a:latin typeface="Times New Roman" panose="02020603050405020304" pitchFamily="18" charset="0"/>
            <a:ea typeface="微軟正黑體" panose="020B0604030504040204" pitchFamily="34" charset="-120"/>
          </a:endParaRPr>
        </a:p>
      </dsp:txBody>
      <dsp:txXfrm>
        <a:off x="259829" y="2738843"/>
        <a:ext cx="1985370" cy="275017"/>
      </dsp:txXfrm>
    </dsp:sp>
    <dsp:sp modelId="{625DC890-2722-4440-86EE-4744A1EC2974}">
      <dsp:nvSpPr>
        <dsp:cNvPr id="0" name=""/>
        <dsp:cNvSpPr/>
      </dsp:nvSpPr>
      <dsp:spPr>
        <a:xfrm>
          <a:off x="251273" y="3067359"/>
          <a:ext cx="2002482" cy="292129"/>
        </a:xfrm>
        <a:prstGeom prst="roundRect">
          <a:avLst>
            <a:gd name="adj" fmla="val 10000"/>
          </a:avLst>
        </a:prstGeom>
        <a:solidFill>
          <a:schemeClr val="accent4">
            <a:hueOff val="6006774"/>
            <a:satOff val="-7055"/>
            <a:lumOff val="2711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0" i="0" u="none" strike="noStrike" kern="1200" baseline="0">
              <a:latin typeface="Times New Roman" panose="02020603050405020304" pitchFamily="18" charset="0"/>
              <a:ea typeface="微軟正黑體" panose="020B0604030504040204" pitchFamily="34" charset="-120"/>
            </a:rPr>
            <a:t>泡泡圖</a:t>
          </a:r>
          <a:endParaRPr lang="zh-TW" altLang="en-US" sz="1800" b="0" i="0" u="none" strike="noStrike" kern="1200" baseline="0" dirty="0">
            <a:latin typeface="Times New Roman" panose="02020603050405020304" pitchFamily="18" charset="0"/>
            <a:ea typeface="微軟正黑體" panose="020B0604030504040204" pitchFamily="34" charset="-120"/>
          </a:endParaRPr>
        </a:p>
      </dsp:txBody>
      <dsp:txXfrm>
        <a:off x="259829" y="3075915"/>
        <a:ext cx="1985370" cy="275017"/>
      </dsp:txXfrm>
    </dsp:sp>
    <dsp:sp modelId="{6D4AA2AE-572B-4D01-A3C3-E32E05ABE7F5}">
      <dsp:nvSpPr>
        <dsp:cNvPr id="0" name=""/>
        <dsp:cNvSpPr/>
      </dsp:nvSpPr>
      <dsp:spPr>
        <a:xfrm>
          <a:off x="251273" y="3404432"/>
          <a:ext cx="2002482" cy="292129"/>
        </a:xfrm>
        <a:prstGeom prst="roundRect">
          <a:avLst>
            <a:gd name="adj" fmla="val 10000"/>
          </a:avLst>
        </a:prstGeom>
        <a:solidFill>
          <a:schemeClr val="accent4">
            <a:hueOff val="7208129"/>
            <a:satOff val="-8466"/>
            <a:lumOff val="325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0" i="0" u="none" strike="noStrike" kern="1200" baseline="0">
              <a:latin typeface="Times New Roman" panose="02020603050405020304" pitchFamily="18" charset="0"/>
              <a:ea typeface="微軟正黑體" panose="020B0604030504040204" pitchFamily="34" charset="-120"/>
            </a:rPr>
            <a:t>雷達圖</a:t>
          </a:r>
          <a:endParaRPr lang="zh-TW" altLang="en-US" sz="1800" b="0" i="0" u="none" strike="noStrike" kern="1200" baseline="0" dirty="0">
            <a:latin typeface="Times New Roman" panose="02020603050405020304" pitchFamily="18" charset="0"/>
            <a:ea typeface="微軟正黑體" panose="020B0604030504040204" pitchFamily="34" charset="-120"/>
          </a:endParaRPr>
        </a:p>
      </dsp:txBody>
      <dsp:txXfrm>
        <a:off x="259829" y="3412988"/>
        <a:ext cx="1985370" cy="275017"/>
      </dsp:txXfrm>
    </dsp:sp>
    <dsp:sp modelId="{318D98BF-1A60-46EC-A47B-ED34938F4115}">
      <dsp:nvSpPr>
        <dsp:cNvPr id="0" name=""/>
        <dsp:cNvSpPr/>
      </dsp:nvSpPr>
      <dsp:spPr>
        <a:xfrm>
          <a:off x="251273" y="3741504"/>
          <a:ext cx="2002482" cy="292129"/>
        </a:xfrm>
        <a:prstGeom prst="roundRect">
          <a:avLst>
            <a:gd name="adj" fmla="val 10000"/>
          </a:avLst>
        </a:prstGeom>
        <a:solidFill>
          <a:schemeClr val="accent4">
            <a:hueOff val="8409484"/>
            <a:satOff val="-9877"/>
            <a:lumOff val="379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0" i="0" u="none" strike="noStrike" kern="1200" baseline="0">
              <a:latin typeface="Times New Roman" panose="02020603050405020304" pitchFamily="18" charset="0"/>
              <a:ea typeface="微軟正黑體" panose="020B0604030504040204" pitchFamily="34" charset="-120"/>
            </a:rPr>
            <a:t>股票圖</a:t>
          </a:r>
          <a:endParaRPr lang="zh-TW" altLang="en-US" sz="1800" b="0" i="0" u="none" strike="noStrike" kern="1200" baseline="0" dirty="0">
            <a:latin typeface="Times New Roman" panose="02020603050405020304" pitchFamily="18" charset="0"/>
            <a:ea typeface="微軟正黑體" panose="020B0604030504040204" pitchFamily="34" charset="-120"/>
          </a:endParaRPr>
        </a:p>
      </dsp:txBody>
      <dsp:txXfrm>
        <a:off x="259829" y="3750060"/>
        <a:ext cx="1985370" cy="275017"/>
      </dsp:txXfrm>
    </dsp:sp>
    <dsp:sp modelId="{B432BF6A-CFFE-444A-ADB7-CE6C40DA9C1D}">
      <dsp:nvSpPr>
        <dsp:cNvPr id="0" name=""/>
        <dsp:cNvSpPr/>
      </dsp:nvSpPr>
      <dsp:spPr>
        <a:xfrm>
          <a:off x="251273" y="4078577"/>
          <a:ext cx="2002482" cy="292129"/>
        </a:xfrm>
        <a:prstGeom prst="roundRect">
          <a:avLst>
            <a:gd name="adj" fmla="val 10000"/>
          </a:avLst>
        </a:prstGeom>
        <a:solidFill>
          <a:schemeClr val="accent4">
            <a:hueOff val="9610839"/>
            <a:satOff val="-11288"/>
            <a:lumOff val="4337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0" i="0" u="none" strike="noStrike" kern="1200" baseline="0" dirty="0">
              <a:latin typeface="Times New Roman" panose="02020603050405020304" pitchFamily="18" charset="0"/>
              <a:ea typeface="微軟正黑體" panose="020B0604030504040204" pitchFamily="34" charset="-120"/>
            </a:rPr>
            <a:t>組合圖</a:t>
          </a:r>
        </a:p>
      </dsp:txBody>
      <dsp:txXfrm>
        <a:off x="259829" y="4087133"/>
        <a:ext cx="1985370" cy="275017"/>
      </dsp:txXfrm>
    </dsp:sp>
    <dsp:sp modelId="{79D2F21F-2055-45AE-A7D1-3D5E008E2D9B}">
      <dsp:nvSpPr>
        <dsp:cNvPr id="0" name=""/>
        <dsp:cNvSpPr/>
      </dsp:nvSpPr>
      <dsp:spPr>
        <a:xfrm>
          <a:off x="2691798" y="0"/>
          <a:ext cx="2503103" cy="4602163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b="1" kern="1200" dirty="0">
              <a:effectLst/>
            </a:rPr>
            <a:t>Excel 2016</a:t>
          </a:r>
          <a:br>
            <a:rPr lang="en-US" altLang="zh-TW" sz="2800" b="1" kern="1200" dirty="0">
              <a:effectLst/>
            </a:rPr>
          </a:br>
          <a:r>
            <a:rPr lang="zh-TW" altLang="en-US" sz="2800" b="1" kern="1200" dirty="0">
              <a:effectLst/>
            </a:rPr>
            <a:t>新增圖表</a:t>
          </a:r>
          <a:endParaRPr lang="zh-TW" sz="2800" b="1" kern="1200" dirty="0">
            <a:effectLst/>
          </a:endParaRPr>
        </a:p>
      </dsp:txBody>
      <dsp:txXfrm>
        <a:off x="2691798" y="0"/>
        <a:ext cx="2503103" cy="1380648"/>
      </dsp:txXfrm>
    </dsp:sp>
    <dsp:sp modelId="{C43592C4-5D4A-48FF-AC61-F39FDC295387}">
      <dsp:nvSpPr>
        <dsp:cNvPr id="0" name=""/>
        <dsp:cNvSpPr/>
      </dsp:nvSpPr>
      <dsp:spPr>
        <a:xfrm>
          <a:off x="2942108" y="1380873"/>
          <a:ext cx="2002482" cy="441845"/>
        </a:xfrm>
        <a:prstGeom prst="roundRect">
          <a:avLst>
            <a:gd name="adj" fmla="val 10000"/>
          </a:avLst>
        </a:prstGeom>
        <a:solidFill>
          <a:schemeClr val="accent4">
            <a:hueOff val="10812195"/>
            <a:satOff val="-12698"/>
            <a:lumOff val="4879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0" i="0" u="none" strike="noStrike" kern="1200" baseline="0" dirty="0">
              <a:latin typeface="Times New Roman" panose="02020603050405020304" pitchFamily="18" charset="0"/>
              <a:ea typeface="微軟正黑體" panose="020B0604030504040204" pitchFamily="34" charset="-120"/>
            </a:rPr>
            <a:t>瀑布圖</a:t>
          </a:r>
          <a:endParaRPr lang="zh-TW" altLang="en-US" sz="1800" kern="1200" dirty="0"/>
        </a:p>
      </dsp:txBody>
      <dsp:txXfrm>
        <a:off x="2955049" y="1393814"/>
        <a:ext cx="1976600" cy="415963"/>
      </dsp:txXfrm>
    </dsp:sp>
    <dsp:sp modelId="{A6734695-FD01-446B-9978-1BEF5784CCA2}">
      <dsp:nvSpPr>
        <dsp:cNvPr id="0" name=""/>
        <dsp:cNvSpPr/>
      </dsp:nvSpPr>
      <dsp:spPr>
        <a:xfrm>
          <a:off x="2942108" y="1890695"/>
          <a:ext cx="2002482" cy="441845"/>
        </a:xfrm>
        <a:prstGeom prst="roundRect">
          <a:avLst>
            <a:gd name="adj" fmla="val 10000"/>
          </a:avLst>
        </a:prstGeom>
        <a:solidFill>
          <a:schemeClr val="accent4">
            <a:hueOff val="12013549"/>
            <a:satOff val="-14109"/>
            <a:lumOff val="5421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0" i="0" u="none" strike="noStrike" kern="1200" baseline="0">
              <a:latin typeface="Times New Roman" panose="02020603050405020304" pitchFamily="18" charset="0"/>
              <a:ea typeface="微軟正黑體" panose="020B0604030504040204" pitchFamily="34" charset="-120"/>
            </a:rPr>
            <a:t>矩形式樹狀結構圖</a:t>
          </a:r>
          <a:endParaRPr lang="zh-TW" altLang="en-US" sz="1800" b="0" i="0" u="none" strike="noStrike" kern="1200" baseline="0" dirty="0">
            <a:latin typeface="Times New Roman" panose="02020603050405020304" pitchFamily="18" charset="0"/>
            <a:ea typeface="微軟正黑體" panose="020B0604030504040204" pitchFamily="34" charset="-120"/>
          </a:endParaRPr>
        </a:p>
      </dsp:txBody>
      <dsp:txXfrm>
        <a:off x="2955049" y="1903636"/>
        <a:ext cx="1976600" cy="415963"/>
      </dsp:txXfrm>
    </dsp:sp>
    <dsp:sp modelId="{3720D3FD-28DC-4EE7-80C5-CBEE10FD13D1}">
      <dsp:nvSpPr>
        <dsp:cNvPr id="0" name=""/>
        <dsp:cNvSpPr/>
      </dsp:nvSpPr>
      <dsp:spPr>
        <a:xfrm>
          <a:off x="2942108" y="2400517"/>
          <a:ext cx="2002482" cy="441845"/>
        </a:xfrm>
        <a:prstGeom prst="roundRect">
          <a:avLst>
            <a:gd name="adj" fmla="val 10000"/>
          </a:avLst>
        </a:prstGeom>
        <a:solidFill>
          <a:schemeClr val="accent4">
            <a:hueOff val="13214904"/>
            <a:satOff val="-15520"/>
            <a:lumOff val="596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0" i="0" u="none" strike="noStrike" kern="1200" baseline="0">
              <a:latin typeface="Times New Roman" panose="02020603050405020304" pitchFamily="18" charset="0"/>
              <a:ea typeface="微軟正黑體" panose="020B0604030504040204" pitchFamily="34" charset="-120"/>
            </a:rPr>
            <a:t>放射環狀圖</a:t>
          </a:r>
          <a:endParaRPr lang="zh-TW" altLang="en-US" sz="1800" b="0" i="0" u="none" strike="noStrike" kern="1200" baseline="0" dirty="0">
            <a:latin typeface="Times New Roman" panose="02020603050405020304" pitchFamily="18" charset="0"/>
            <a:ea typeface="微軟正黑體" panose="020B0604030504040204" pitchFamily="34" charset="-120"/>
          </a:endParaRPr>
        </a:p>
      </dsp:txBody>
      <dsp:txXfrm>
        <a:off x="2955049" y="2413458"/>
        <a:ext cx="1976600" cy="415963"/>
      </dsp:txXfrm>
    </dsp:sp>
    <dsp:sp modelId="{46223695-D3A2-479B-9151-97B0AAD81938}">
      <dsp:nvSpPr>
        <dsp:cNvPr id="0" name=""/>
        <dsp:cNvSpPr/>
      </dsp:nvSpPr>
      <dsp:spPr>
        <a:xfrm>
          <a:off x="2942108" y="2910340"/>
          <a:ext cx="2002482" cy="441845"/>
        </a:xfrm>
        <a:prstGeom prst="roundRect">
          <a:avLst>
            <a:gd name="adj" fmla="val 10000"/>
          </a:avLst>
        </a:prstGeom>
        <a:solidFill>
          <a:schemeClr val="accent4">
            <a:hueOff val="14416259"/>
            <a:satOff val="-16931"/>
            <a:lumOff val="650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0" i="0" u="none" strike="noStrike" kern="1200" baseline="0">
              <a:latin typeface="Times New Roman" panose="02020603050405020304" pitchFamily="18" charset="0"/>
              <a:ea typeface="微軟正黑體" panose="020B0604030504040204" pitchFamily="34" charset="-120"/>
            </a:rPr>
            <a:t>盒鬚圖</a:t>
          </a:r>
          <a:endParaRPr lang="zh-TW" altLang="en-US" sz="1800" b="0" i="0" u="none" strike="noStrike" kern="1200" baseline="0" dirty="0">
            <a:latin typeface="Times New Roman" panose="02020603050405020304" pitchFamily="18" charset="0"/>
            <a:ea typeface="微軟正黑體" panose="020B0604030504040204" pitchFamily="34" charset="-120"/>
          </a:endParaRPr>
        </a:p>
      </dsp:txBody>
      <dsp:txXfrm>
        <a:off x="2955049" y="2923281"/>
        <a:ext cx="1976600" cy="415963"/>
      </dsp:txXfrm>
    </dsp:sp>
    <dsp:sp modelId="{A0798261-574B-410B-B28F-B081E6B83EBE}">
      <dsp:nvSpPr>
        <dsp:cNvPr id="0" name=""/>
        <dsp:cNvSpPr/>
      </dsp:nvSpPr>
      <dsp:spPr>
        <a:xfrm>
          <a:off x="2942108" y="3420162"/>
          <a:ext cx="2002482" cy="441845"/>
        </a:xfrm>
        <a:prstGeom prst="roundRect">
          <a:avLst>
            <a:gd name="adj" fmla="val 10000"/>
          </a:avLst>
        </a:prstGeom>
        <a:solidFill>
          <a:schemeClr val="accent4">
            <a:hueOff val="15617613"/>
            <a:satOff val="-18342"/>
            <a:lumOff val="7048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0" i="0" u="none" strike="noStrike" kern="1200" baseline="0">
              <a:latin typeface="Times New Roman" panose="02020603050405020304" pitchFamily="18" charset="0"/>
              <a:ea typeface="微軟正黑體" panose="020B0604030504040204" pitchFamily="34" charset="-120"/>
            </a:rPr>
            <a:t>直方圖</a:t>
          </a:r>
          <a:endParaRPr lang="zh-TW" altLang="en-US" sz="1800" b="0" i="0" u="none" strike="noStrike" kern="1200" baseline="0" dirty="0">
            <a:latin typeface="Times New Roman" panose="02020603050405020304" pitchFamily="18" charset="0"/>
            <a:ea typeface="微軟正黑體" panose="020B0604030504040204" pitchFamily="34" charset="-120"/>
          </a:endParaRPr>
        </a:p>
      </dsp:txBody>
      <dsp:txXfrm>
        <a:off x="2955049" y="3433103"/>
        <a:ext cx="1976600" cy="415963"/>
      </dsp:txXfrm>
    </dsp:sp>
    <dsp:sp modelId="{2600859C-792F-4F0C-83DF-76F5CFB0BDC6}">
      <dsp:nvSpPr>
        <dsp:cNvPr id="0" name=""/>
        <dsp:cNvSpPr/>
      </dsp:nvSpPr>
      <dsp:spPr>
        <a:xfrm>
          <a:off x="2942108" y="3929984"/>
          <a:ext cx="2002482" cy="441845"/>
        </a:xfrm>
        <a:prstGeom prst="roundRect">
          <a:avLst>
            <a:gd name="adj" fmla="val 10000"/>
          </a:avLst>
        </a:prstGeom>
        <a:solidFill>
          <a:schemeClr val="accent4">
            <a:hueOff val="16818968"/>
            <a:satOff val="-19753"/>
            <a:lumOff val="759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0" i="0" u="none" strike="noStrike" kern="1200" baseline="0" dirty="0">
              <a:latin typeface="Times New Roman" panose="02020603050405020304" pitchFamily="18" charset="0"/>
              <a:ea typeface="微軟正黑體" panose="020B0604030504040204" pitchFamily="34" charset="-120"/>
            </a:rPr>
            <a:t>柏拉圖</a:t>
          </a:r>
        </a:p>
      </dsp:txBody>
      <dsp:txXfrm>
        <a:off x="2955049" y="3942925"/>
        <a:ext cx="1976600" cy="415963"/>
      </dsp:txXfrm>
    </dsp:sp>
    <dsp:sp modelId="{CED496F7-E089-4887-A3D9-9FB6D7E5778A}">
      <dsp:nvSpPr>
        <dsp:cNvPr id="0" name=""/>
        <dsp:cNvSpPr/>
      </dsp:nvSpPr>
      <dsp:spPr>
        <a:xfrm>
          <a:off x="5382634" y="0"/>
          <a:ext cx="2503103" cy="4602163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b="1" kern="1200" dirty="0">
              <a:effectLst/>
            </a:rPr>
            <a:t>動態圖表</a:t>
          </a:r>
        </a:p>
      </dsp:txBody>
      <dsp:txXfrm>
        <a:off x="5382634" y="0"/>
        <a:ext cx="2503103" cy="1380648"/>
      </dsp:txXfrm>
    </dsp:sp>
    <dsp:sp modelId="{BB7139C4-C8DA-4849-BC90-80F0664A1E75}">
      <dsp:nvSpPr>
        <dsp:cNvPr id="0" name=""/>
        <dsp:cNvSpPr/>
      </dsp:nvSpPr>
      <dsp:spPr>
        <a:xfrm>
          <a:off x="5632944" y="1381042"/>
          <a:ext cx="2002482" cy="904140"/>
        </a:xfrm>
        <a:prstGeom prst="roundRect">
          <a:avLst>
            <a:gd name="adj" fmla="val 10000"/>
          </a:avLst>
        </a:prstGeom>
        <a:solidFill>
          <a:schemeClr val="accent4">
            <a:hueOff val="18020323"/>
            <a:satOff val="-21164"/>
            <a:lumOff val="8132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0" i="0" u="none" strike="noStrike" kern="1200" baseline="0" dirty="0">
              <a:latin typeface="Times New Roman" panose="02020603050405020304" pitchFamily="18" charset="0"/>
              <a:ea typeface="微軟正黑體" panose="020B0604030504040204" pitchFamily="34" charset="-120"/>
            </a:rPr>
            <a:t>設定選取按鈕</a:t>
          </a:r>
          <a:r>
            <a:rPr lang="en-US" altLang="zh-TW" sz="1800" b="0" i="0" u="none" strike="noStrike" kern="1200" baseline="0" dirty="0">
              <a:latin typeface="Times New Roman" panose="02020603050405020304" pitchFamily="18" charset="0"/>
              <a:ea typeface="微軟正黑體" panose="020B0604030504040204" pitchFamily="34" charset="-120"/>
            </a:rPr>
            <a:t/>
          </a:r>
          <a:br>
            <a:rPr lang="en-US" altLang="zh-TW" sz="1800" b="0" i="0" u="none" strike="noStrike" kern="1200" baseline="0" dirty="0">
              <a:latin typeface="Times New Roman" panose="02020603050405020304" pitchFamily="18" charset="0"/>
              <a:ea typeface="微軟正黑體" panose="020B0604030504040204" pitchFamily="34" charset="-120"/>
            </a:rPr>
          </a:br>
          <a:r>
            <a:rPr lang="zh-TW" altLang="en-US" sz="1800" b="0" i="0" u="none" strike="noStrike" kern="1200" baseline="0" dirty="0">
              <a:latin typeface="Times New Roman" panose="02020603050405020304" pitchFamily="18" charset="0"/>
              <a:ea typeface="微軟正黑體" panose="020B0604030504040204" pitchFamily="34" charset="-120"/>
            </a:rPr>
            <a:t>與說明</a:t>
          </a:r>
          <a:endParaRPr lang="zh-TW" sz="1800" kern="1200" dirty="0"/>
        </a:p>
      </dsp:txBody>
      <dsp:txXfrm>
        <a:off x="5659425" y="1407523"/>
        <a:ext cx="1949520" cy="851178"/>
      </dsp:txXfrm>
    </dsp:sp>
    <dsp:sp modelId="{E82253AE-D774-4C5C-8B1F-C6B9AA58701E}">
      <dsp:nvSpPr>
        <dsp:cNvPr id="0" name=""/>
        <dsp:cNvSpPr/>
      </dsp:nvSpPr>
      <dsp:spPr>
        <a:xfrm>
          <a:off x="5632944" y="2424281"/>
          <a:ext cx="2002482" cy="904140"/>
        </a:xfrm>
        <a:prstGeom prst="roundRect">
          <a:avLst>
            <a:gd name="adj" fmla="val 10000"/>
          </a:avLst>
        </a:prstGeom>
        <a:solidFill>
          <a:schemeClr val="accent4">
            <a:hueOff val="19221678"/>
            <a:satOff val="-22575"/>
            <a:lumOff val="8674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0" i="0" u="none" strike="noStrike" kern="1200" baseline="0">
              <a:latin typeface="Times New Roman" panose="02020603050405020304" pitchFamily="18" charset="0"/>
              <a:ea typeface="微軟正黑體" panose="020B0604030504040204" pitchFamily="34" charset="-120"/>
            </a:rPr>
            <a:t>設定範圍名稱</a:t>
          </a:r>
          <a:endParaRPr lang="zh-TW" altLang="en-US" sz="1800" b="0" i="0" u="none" strike="noStrike" kern="1200" baseline="0" dirty="0">
            <a:latin typeface="Times New Roman" panose="02020603050405020304" pitchFamily="18" charset="0"/>
            <a:ea typeface="微軟正黑體" panose="020B0604030504040204" pitchFamily="34" charset="-120"/>
          </a:endParaRPr>
        </a:p>
      </dsp:txBody>
      <dsp:txXfrm>
        <a:off x="5659425" y="2450762"/>
        <a:ext cx="1949520" cy="851178"/>
      </dsp:txXfrm>
    </dsp:sp>
    <dsp:sp modelId="{D2FE9600-7628-4C61-A2DD-560BD4BB7B33}">
      <dsp:nvSpPr>
        <dsp:cNvPr id="0" name=""/>
        <dsp:cNvSpPr/>
      </dsp:nvSpPr>
      <dsp:spPr>
        <a:xfrm>
          <a:off x="5632944" y="3467520"/>
          <a:ext cx="2002482" cy="904140"/>
        </a:xfrm>
        <a:prstGeom prst="roundRect">
          <a:avLst>
            <a:gd name="adj" fmla="val 10000"/>
          </a:avLst>
        </a:prstGeom>
        <a:solidFill>
          <a:schemeClr val="accent4">
            <a:hueOff val="20423033"/>
            <a:satOff val="-23986"/>
            <a:lumOff val="9216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0" i="0" u="none" strike="noStrike" kern="1200" baseline="0" dirty="0">
              <a:latin typeface="Times New Roman" panose="02020603050405020304" pitchFamily="18" charset="0"/>
              <a:ea typeface="微軟正黑體" panose="020B0604030504040204" pitchFamily="34" charset="-120"/>
            </a:rPr>
            <a:t>繪製動態圖表</a:t>
          </a:r>
        </a:p>
      </dsp:txBody>
      <dsp:txXfrm>
        <a:off x="5659425" y="3494001"/>
        <a:ext cx="1949520" cy="8511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0DA960-1171-49EF-A950-045A7C1FFACC}">
      <dsp:nvSpPr>
        <dsp:cNvPr id="0" name=""/>
        <dsp:cNvSpPr/>
      </dsp:nvSpPr>
      <dsp:spPr>
        <a:xfrm>
          <a:off x="-5203203" y="-796972"/>
          <a:ext cx="6196107" cy="6196107"/>
        </a:xfrm>
        <a:prstGeom prst="blockArc">
          <a:avLst>
            <a:gd name="adj1" fmla="val 18900000"/>
            <a:gd name="adj2" fmla="val 2700000"/>
            <a:gd name="adj3" fmla="val 349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E79B97-1A59-4200-B604-E868D4413D8A}">
      <dsp:nvSpPr>
        <dsp:cNvPr id="0" name=""/>
        <dsp:cNvSpPr/>
      </dsp:nvSpPr>
      <dsp:spPr>
        <a:xfrm>
          <a:off x="519867" y="353814"/>
          <a:ext cx="7303145" cy="70799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1972" tIns="60960" rIns="60960" bIns="6096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/>
            <a:t>圖表物件的說明</a:t>
          </a:r>
        </a:p>
      </dsp:txBody>
      <dsp:txXfrm>
        <a:off x="519867" y="353814"/>
        <a:ext cx="7303145" cy="707996"/>
      </dsp:txXfrm>
    </dsp:sp>
    <dsp:sp modelId="{DF29FAD3-749B-4671-8D64-9A9F7CDE09D1}">
      <dsp:nvSpPr>
        <dsp:cNvPr id="0" name=""/>
        <dsp:cNvSpPr/>
      </dsp:nvSpPr>
      <dsp:spPr>
        <a:xfrm>
          <a:off x="77370" y="265314"/>
          <a:ext cx="884995" cy="884995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284918-ACFC-48B2-BE8C-EF04EB319F6B}">
      <dsp:nvSpPr>
        <dsp:cNvPr id="0" name=""/>
        <dsp:cNvSpPr/>
      </dsp:nvSpPr>
      <dsp:spPr>
        <a:xfrm>
          <a:off x="925778" y="1415993"/>
          <a:ext cx="6897234" cy="707996"/>
        </a:xfrm>
        <a:prstGeom prst="rect">
          <a:avLst/>
        </a:prstGeom>
        <a:solidFill>
          <a:schemeClr val="accent2">
            <a:hueOff val="635930"/>
            <a:satOff val="-14509"/>
            <a:lumOff val="536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1972" tIns="60960" rIns="60960" bIns="6096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/>
            <a:t>每個圖表適用的時機</a:t>
          </a:r>
        </a:p>
      </dsp:txBody>
      <dsp:txXfrm>
        <a:off x="925778" y="1415993"/>
        <a:ext cx="6897234" cy="707996"/>
      </dsp:txXfrm>
    </dsp:sp>
    <dsp:sp modelId="{14DBC152-7583-43A7-9799-E10FCAD5D5EC}">
      <dsp:nvSpPr>
        <dsp:cNvPr id="0" name=""/>
        <dsp:cNvSpPr/>
      </dsp:nvSpPr>
      <dsp:spPr>
        <a:xfrm>
          <a:off x="483280" y="1327493"/>
          <a:ext cx="884995" cy="884995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2B23BB-2AB6-4872-B958-FAC9EB60B9E6}">
      <dsp:nvSpPr>
        <dsp:cNvPr id="0" name=""/>
        <dsp:cNvSpPr/>
      </dsp:nvSpPr>
      <dsp:spPr>
        <a:xfrm>
          <a:off x="925778" y="2478172"/>
          <a:ext cx="6897234" cy="707996"/>
        </a:xfrm>
        <a:prstGeom prst="rect">
          <a:avLst/>
        </a:prstGeom>
        <a:solidFill>
          <a:schemeClr val="accent2">
            <a:hueOff val="1271860"/>
            <a:satOff val="-29019"/>
            <a:lumOff val="10719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1972" tIns="60960" rIns="60960" bIns="6096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/>
            <a:t>Excel 2016</a:t>
          </a:r>
          <a:r>
            <a:rPr lang="zh-TW" altLang="en-US" sz="2400" kern="1200" dirty="0"/>
            <a:t> 新增的圖表類型</a:t>
          </a:r>
        </a:p>
      </dsp:txBody>
      <dsp:txXfrm>
        <a:off x="925778" y="2478172"/>
        <a:ext cx="6897234" cy="707996"/>
      </dsp:txXfrm>
    </dsp:sp>
    <dsp:sp modelId="{3853AA6C-2497-4AF5-9D67-A446931730E1}">
      <dsp:nvSpPr>
        <dsp:cNvPr id="0" name=""/>
        <dsp:cNvSpPr/>
      </dsp:nvSpPr>
      <dsp:spPr>
        <a:xfrm>
          <a:off x="483280" y="2389673"/>
          <a:ext cx="884995" cy="884995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AE8714-49C2-409F-90CF-C096C98B34CF}">
      <dsp:nvSpPr>
        <dsp:cNvPr id="0" name=""/>
        <dsp:cNvSpPr/>
      </dsp:nvSpPr>
      <dsp:spPr>
        <a:xfrm>
          <a:off x="519867" y="3540351"/>
          <a:ext cx="7303145" cy="707996"/>
        </a:xfrm>
        <a:prstGeom prst="rect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1972" tIns="60960" rIns="60960" bIns="6096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/>
            <a:t>動態圖表的製作</a:t>
          </a:r>
          <a:endParaRPr lang="zh-TW" altLang="en-US" sz="1600" kern="1200" dirty="0"/>
        </a:p>
      </dsp:txBody>
      <dsp:txXfrm>
        <a:off x="519867" y="3540351"/>
        <a:ext cx="7303145" cy="707996"/>
      </dsp:txXfrm>
    </dsp:sp>
    <dsp:sp modelId="{1BAB2C79-35A0-44A0-A088-26397C2685D7}">
      <dsp:nvSpPr>
        <dsp:cNvPr id="0" name=""/>
        <dsp:cNvSpPr/>
      </dsp:nvSpPr>
      <dsp:spPr>
        <a:xfrm>
          <a:off x="77370" y="3451852"/>
          <a:ext cx="884995" cy="884995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E28683-CD13-4C43-953E-F1FCEBFCB468}" type="datetimeFigureOut">
              <a:rPr lang="zh-TW" altLang="en-US" smtClean="0"/>
              <a:t>2017/8/28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783EA-9F9F-4300-90EA-7E000261D1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8043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222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重點分析 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25332" y="47096"/>
            <a:ext cx="4732867" cy="2387600"/>
          </a:xfrm>
        </p:spPr>
        <p:txBody>
          <a:bodyPr anchor="b">
            <a:noAutofit/>
          </a:bodyPr>
          <a:lstStyle>
            <a:lvl1pPr algn="ctr">
              <a:defRPr sz="5800" b="1" cap="none" spc="0" baseline="0">
                <a:ln w="19050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華康新特黑體" panose="02010609010101010101" pitchFamily="49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09532" y="2780772"/>
            <a:ext cx="3691467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 b="1" cap="none" spc="50">
                <a:ln w="0"/>
                <a:solidFill>
                  <a:schemeClr val="bg2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華康儷中黑" panose="020B0509000000000000" pitchFamily="49" charset="-120"/>
                <a:ea typeface="華康儷中黑" panose="020B0509000000000000" pitchFamily="49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D31D-1EC9-475B-8B84-3E94A57A12D8}" type="datetimeFigureOut">
              <a:rPr lang="zh-TW" altLang="en-US" smtClean="0"/>
              <a:t>2017/8/28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CA42-8821-4A96-9640-BBFBCC37B7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8247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技術分析 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25332" y="47096"/>
            <a:ext cx="4732867" cy="2387600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5800" b="1" cap="none" spc="0" baseline="0" dirty="0">
                <a:ln w="28575">
                  <a:solidFill>
                    <a:srgbClr val="C00000"/>
                  </a:solidFill>
                  <a:prstDash val="solid"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華康新特黑體" panose="02010609010101010101" pitchFamily="49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09532" y="2780772"/>
            <a:ext cx="3691467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 b="1" cap="none" spc="50">
                <a:ln w="0"/>
                <a:solidFill>
                  <a:schemeClr val="bg2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華康儷中黑" panose="020B0509000000000000" pitchFamily="49" charset="-120"/>
                <a:ea typeface="華康儷中黑" panose="020B0509000000000000" pitchFamily="49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D31D-1EC9-475B-8B84-3E94A57A12D8}" type="datetimeFigureOut">
              <a:rPr lang="zh-TW" altLang="en-US" smtClean="0"/>
              <a:t>2017/8/28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CA42-8821-4A96-9640-BBFBCC37B7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376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學習資源 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25332" y="47096"/>
            <a:ext cx="4732867" cy="2387600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kumimoji="0" lang="en-US" sz="5800" b="0" i="0" u="none" strike="noStrike" kern="1200" cap="none" spc="0" normalizeH="0" baseline="0" dirty="0">
                <a:ln w="0"/>
                <a:gradFill flip="none" rotWithShape="1">
                  <a:gsLst>
                    <a:gs pos="0">
                      <a:srgbClr val="B22600">
                        <a:lumMod val="67000"/>
                      </a:srgbClr>
                    </a:gs>
                    <a:gs pos="48000">
                      <a:srgbClr val="B22600">
                        <a:lumMod val="97000"/>
                        <a:lumOff val="3000"/>
                      </a:srgbClr>
                    </a:gs>
                    <a:gs pos="100000">
                      <a:srgbClr val="B22600">
                        <a:lumMod val="60000"/>
                        <a:lumOff val="40000"/>
                      </a:srgbClr>
                    </a:gs>
                  </a:gsLst>
                  <a:lin ang="16200000" scaled="1"/>
                  <a:tileRect/>
                </a:gra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anose="02020603050405020304" pitchFamily="18" charset="0"/>
                <a:ea typeface="華康新特黑體" panose="02010609010101010101" pitchFamily="49" charset="-120"/>
                <a:cs typeface="+mj-cs"/>
              </a:defRPr>
            </a:lvl1pPr>
          </a:lstStyle>
          <a:p>
            <a:pPr lvl="0" algn="ctr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09532" y="2780772"/>
            <a:ext cx="3691467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 b="1" cap="none" spc="50">
                <a:ln w="0"/>
                <a:solidFill>
                  <a:schemeClr val="bg2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華康儷中黑" panose="020B0509000000000000" pitchFamily="49" charset="-120"/>
                <a:ea typeface="華康儷中黑" panose="020B0509000000000000" pitchFamily="49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D31D-1EC9-475B-8B84-3E94A57A12D8}" type="datetimeFigureOut">
              <a:rPr lang="zh-TW" altLang="en-US" smtClean="0"/>
              <a:t>2017/8/28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CA42-8821-4A96-9640-BBFBCC37B7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789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83665"/>
            <a:ext cx="7886700" cy="1047650"/>
          </a:xfrm>
        </p:spPr>
        <p:txBody>
          <a:bodyPr/>
          <a:lstStyle>
            <a:lvl1pPr algn="ctr">
              <a:defRPr baseline="0">
                <a:solidFill>
                  <a:srgbClr val="800000"/>
                </a:solidFill>
                <a:latin typeface="Times New Roman" panose="02020603050405020304" pitchFamily="18" charset="0"/>
                <a:ea typeface="華康儷中黑" panose="020B0509000000000000" pitchFamily="49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74800"/>
            <a:ext cx="7886700" cy="4602163"/>
          </a:xfrm>
        </p:spPr>
        <p:txBody>
          <a:bodyPr/>
          <a:lstStyle>
            <a:lvl1pPr marL="355600" indent="-355600">
              <a:buClr>
                <a:srgbClr val="BD0F0B"/>
              </a:buClr>
              <a:buSzPct val="80000"/>
              <a:buFont typeface="Wingdings" panose="05000000000000000000" pitchFamily="2" charset="2"/>
              <a:buChar char="p"/>
              <a:defRPr baseline="0">
                <a:solidFill>
                  <a:schemeClr val="tx1"/>
                </a:solidFill>
                <a:latin typeface="Times New Roman" panose="02020603050405020304" pitchFamily="18" charset="0"/>
                <a:ea typeface="華康儷中黑" panose="020B0509000000000000" pitchFamily="49" charset="-120"/>
              </a:defRPr>
            </a:lvl1pPr>
            <a:lvl2pPr marL="685800" indent="-228600">
              <a:buClr>
                <a:schemeClr val="bg2">
                  <a:lumMod val="10000"/>
                </a:schemeClr>
              </a:buClr>
              <a:buSzPct val="85000"/>
              <a:buFont typeface="Wingdings" panose="05000000000000000000" pitchFamily="2" charset="2"/>
              <a:buChar char="u"/>
              <a:defRPr baseline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華康儷中黑" panose="020B0509000000000000" pitchFamily="49" charset="-120"/>
              </a:defRPr>
            </a:lvl2pPr>
            <a:lvl3pPr marL="1143000" indent="-228600">
              <a:buClr>
                <a:schemeClr val="accent2"/>
              </a:buClr>
              <a:buSzPct val="85000"/>
              <a:buFont typeface="Wingdings" panose="05000000000000000000" pitchFamily="2" charset="2"/>
              <a:buChar char="l"/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華康儷中黑" panose="020B0509000000000000" pitchFamily="49" charset="-120"/>
              </a:defRPr>
            </a:lvl3pPr>
            <a:lvl4pPr>
              <a:defRPr baseline="0">
                <a:latin typeface="Times New Roman" panose="02020603050405020304" pitchFamily="18" charset="0"/>
                <a:ea typeface="華康儷中黑" panose="020B0509000000000000" pitchFamily="49" charset="-120"/>
              </a:defRPr>
            </a:lvl4pPr>
            <a:lvl5pPr>
              <a:defRPr baseline="0">
                <a:latin typeface="Times New Roman" panose="02020603050405020304" pitchFamily="18" charset="0"/>
                <a:ea typeface="華康儷中黑" panose="020B0509000000000000" pitchFamily="49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cxnSp>
        <p:nvCxnSpPr>
          <p:cNvPr id="4" name="直線接點 3"/>
          <p:cNvCxnSpPr/>
          <p:nvPr/>
        </p:nvCxnSpPr>
        <p:spPr>
          <a:xfrm>
            <a:off x="611560" y="1412776"/>
            <a:ext cx="79928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線接點 4"/>
          <p:cNvCxnSpPr/>
          <p:nvPr/>
        </p:nvCxnSpPr>
        <p:spPr>
          <a:xfrm>
            <a:off x="611560" y="1412776"/>
            <a:ext cx="79928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611560" y="1412776"/>
            <a:ext cx="79928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611560" y="1412776"/>
            <a:ext cx="79928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611560" y="1412776"/>
            <a:ext cx="79928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611560" y="1412776"/>
            <a:ext cx="79928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611560" y="1412776"/>
            <a:ext cx="79928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625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4034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aseline="0" dirty="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</a:lstStyle>
          <a:p>
            <a:pPr lvl="0" algn="ctr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D31D-1EC9-475B-8B84-3E94A57A12D8}" type="datetimeFigureOut">
              <a:rPr lang="zh-TW" altLang="en-US" smtClean="0"/>
              <a:t>2017/8/28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CA42-8821-4A96-9640-BBFBCC37B7D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1296538"/>
            <a:ext cx="7886700" cy="4880426"/>
          </a:xfrm>
        </p:spPr>
        <p:txBody>
          <a:bodyPr/>
          <a:lstStyle>
            <a:lvl1pPr marL="355600" indent="-355600">
              <a:buClr>
                <a:srgbClr val="BD0F0B"/>
              </a:buClr>
              <a:buSzPct val="80000"/>
              <a:buFont typeface="Wingdings" panose="05000000000000000000" pitchFamily="2" charset="2"/>
              <a:buChar char="p"/>
              <a:defRPr baseline="0">
                <a:solidFill>
                  <a:schemeClr val="tx1"/>
                </a:solidFill>
                <a:latin typeface="Times New Roman" panose="02020603050405020304" pitchFamily="18" charset="0"/>
                <a:ea typeface="華康儷中黑" panose="020B0509000000000000" pitchFamily="49" charset="-120"/>
              </a:defRPr>
            </a:lvl1pPr>
            <a:lvl2pPr marL="685800" indent="-228600">
              <a:buClr>
                <a:schemeClr val="bg2">
                  <a:lumMod val="10000"/>
                </a:schemeClr>
              </a:buClr>
              <a:buSzPct val="85000"/>
              <a:buFont typeface="Wingdings" panose="05000000000000000000" pitchFamily="2" charset="2"/>
              <a:buChar char="u"/>
              <a:defRPr baseline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華康儷中黑" panose="020B0509000000000000" pitchFamily="49" charset="-120"/>
              </a:defRPr>
            </a:lvl2pPr>
            <a:lvl3pPr marL="1143000" indent="-228600">
              <a:buClr>
                <a:schemeClr val="accent2"/>
              </a:buClr>
              <a:buSzPct val="85000"/>
              <a:buFont typeface="Wingdings" panose="05000000000000000000" pitchFamily="2" charset="2"/>
              <a:buChar char="l"/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華康儷中黑" panose="020B0509000000000000" pitchFamily="49" charset="-120"/>
              </a:defRPr>
            </a:lvl3pPr>
            <a:lvl4pPr>
              <a:defRPr baseline="0">
                <a:latin typeface="Times New Roman" panose="02020603050405020304" pitchFamily="18" charset="0"/>
                <a:ea typeface="華康儷中黑" panose="020B0509000000000000" pitchFamily="49" charset="-120"/>
              </a:defRPr>
            </a:lvl4pPr>
            <a:lvl5pPr>
              <a:defRPr baseline="0">
                <a:latin typeface="Times New Roman" panose="02020603050405020304" pitchFamily="18" charset="0"/>
                <a:ea typeface="華康儷中黑" panose="020B0509000000000000" pitchFamily="49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17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圖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016" y="365126"/>
            <a:ext cx="8247600" cy="74034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aseline="0" dirty="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</a:lstStyle>
          <a:p>
            <a:pPr lvl="0" algn="ctr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D31D-1EC9-475B-8B84-3E94A57A12D8}" type="datetimeFigureOut">
              <a:rPr lang="zh-TW" altLang="en-US" smtClean="0"/>
              <a:t>2017/8/28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CA42-8821-4A96-9640-BBFBCC37B7D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92016" y="1296539"/>
            <a:ext cx="8247600" cy="5256000"/>
          </a:xfrm>
        </p:spPr>
        <p:txBody>
          <a:bodyPr/>
          <a:lstStyle>
            <a:lvl1pPr marL="355600" indent="-355600">
              <a:buClr>
                <a:srgbClr val="BD0F0B"/>
              </a:buClr>
              <a:buSzPct val="80000"/>
              <a:buFont typeface="Wingdings" panose="05000000000000000000" pitchFamily="2" charset="2"/>
              <a:buChar char="p"/>
              <a:defRPr baseline="0">
                <a:solidFill>
                  <a:schemeClr val="tx1"/>
                </a:solidFill>
                <a:latin typeface="Times New Roman" panose="02020603050405020304" pitchFamily="18" charset="0"/>
                <a:ea typeface="華康儷中黑" panose="020B0509000000000000" pitchFamily="49" charset="-120"/>
              </a:defRPr>
            </a:lvl1pPr>
            <a:lvl2pPr marL="685800" indent="-228600">
              <a:buClr>
                <a:schemeClr val="bg2">
                  <a:lumMod val="10000"/>
                </a:schemeClr>
              </a:buClr>
              <a:buSzPct val="85000"/>
              <a:buFont typeface="Wingdings" panose="05000000000000000000" pitchFamily="2" charset="2"/>
              <a:buChar char="u"/>
              <a:defRPr baseline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華康儷中黑" panose="020B0509000000000000" pitchFamily="49" charset="-120"/>
              </a:defRPr>
            </a:lvl2pPr>
            <a:lvl3pPr marL="1143000" indent="-228600">
              <a:buClr>
                <a:schemeClr val="accent2"/>
              </a:buClr>
              <a:buSzPct val="85000"/>
              <a:buFont typeface="Wingdings" panose="05000000000000000000" pitchFamily="2" charset="2"/>
              <a:buChar char="l"/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華康儷中黑" panose="020B0509000000000000" pitchFamily="49" charset="-120"/>
              </a:defRPr>
            </a:lvl3pPr>
            <a:lvl4pPr>
              <a:defRPr baseline="0">
                <a:latin typeface="Times New Roman" panose="02020603050405020304" pitchFamily="18" charset="0"/>
                <a:ea typeface="華康儷中黑" panose="020B0509000000000000" pitchFamily="49" charset="-120"/>
              </a:defRPr>
            </a:lvl4pPr>
            <a:lvl5pPr>
              <a:defRPr baseline="0">
                <a:latin typeface="Times New Roman" panose="02020603050405020304" pitchFamily="18" charset="0"/>
                <a:ea typeface="華康儷中黑" panose="020B0509000000000000" pitchFamily="49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715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網頁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4034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aseline="0" dirty="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</a:lstStyle>
          <a:p>
            <a:pPr lvl="0" algn="ctr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CA42-8821-4A96-9640-BBFBCC37B7D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1296538"/>
            <a:ext cx="7886700" cy="4880426"/>
          </a:xfr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>
            <a:lvl1pPr marL="355600" indent="-355600">
              <a:lnSpc>
                <a:spcPct val="150000"/>
              </a:lnSpc>
              <a:spcBef>
                <a:spcPts val="0"/>
              </a:spcBef>
              <a:buClr>
                <a:srgbClr val="BD0F0B"/>
              </a:buClr>
              <a:buSzPct val="80000"/>
              <a:buFont typeface="Wingdings" panose="05000000000000000000" pitchFamily="2" charset="2"/>
              <a:buChar char="p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儷中黑" panose="020B0509000000000000" pitchFamily="49" charset="-120"/>
                <a:ea typeface="華康儷中黑" panose="020B0509000000000000" pitchFamily="49" charset="-120"/>
              </a:defRPr>
            </a:lvl1pPr>
            <a:lvl2pPr marL="685800" indent="-228600">
              <a:lnSpc>
                <a:spcPct val="150000"/>
              </a:lnSpc>
              <a:spcBef>
                <a:spcPts val="0"/>
              </a:spcBef>
              <a:buClr>
                <a:schemeClr val="bg2">
                  <a:lumMod val="10000"/>
                </a:schemeClr>
              </a:buClr>
              <a:buSzPct val="85000"/>
              <a:buFont typeface="Wingdings" panose="05000000000000000000" pitchFamily="2" charset="2"/>
              <a:buChar char="u"/>
              <a:defRPr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儷中黑" panose="020B0509000000000000" pitchFamily="49" charset="-120"/>
                <a:ea typeface="華康儷中黑" panose="020B0509000000000000" pitchFamily="49" charset="-120"/>
              </a:defRPr>
            </a:lvl2pPr>
            <a:lvl3pPr marL="1143000" indent="-228600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l"/>
              <a:defRPr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儷中黑" panose="020B0509000000000000" pitchFamily="49" charset="-120"/>
                <a:ea typeface="華康儷中黑" panose="020B0509000000000000" pitchFamily="49" charset="-120"/>
              </a:defRPr>
            </a:lvl3pPr>
            <a:lvl4pPr>
              <a:lnSpc>
                <a:spcPct val="150000"/>
              </a:lnSpc>
              <a:spcBef>
                <a:spcPts val="0"/>
              </a:spcBef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儷中黑" panose="020B0509000000000000" pitchFamily="49" charset="-120"/>
                <a:ea typeface="華康儷中黑" panose="020B0509000000000000" pitchFamily="49" charset="-120"/>
              </a:defRPr>
            </a:lvl4pPr>
            <a:lvl5pPr>
              <a:lnSpc>
                <a:spcPct val="150000"/>
              </a:lnSpc>
              <a:spcBef>
                <a:spcPts val="0"/>
              </a:spcBef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儷中黑" panose="020B0509000000000000" pitchFamily="49" charset="-120"/>
                <a:ea typeface="華康儷中黑" panose="020B0509000000000000" pitchFamily="49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13"/>
          </p:nvPr>
        </p:nvSpPr>
        <p:spPr>
          <a:xfrm>
            <a:off x="1828800" y="6295053"/>
            <a:ext cx="6686549" cy="42642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628650" y="628425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solidFill>
                  <a:schemeClr val="tx2"/>
                </a:solidFill>
              </a:rPr>
              <a:t>資料來源：</a:t>
            </a:r>
          </a:p>
        </p:txBody>
      </p:sp>
    </p:spTree>
    <p:extLst>
      <p:ext uri="{BB962C8B-B14F-4D97-AF65-F5344CB8AC3E}">
        <p14:creationId xmlns:p14="http://schemas.microsoft.com/office/powerpoint/2010/main" val="125082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4A4FB-5AD1-48CB-A046-CA3D3C75B5B5}" type="datetimeFigureOut">
              <a:rPr lang="zh-TW" altLang="en-US" smtClean="0"/>
              <a:t>2017/8/28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B3884-E296-4F66-B740-720F047291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853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2D31D-1EC9-475B-8B84-3E94A57A12D8}" type="datetimeFigureOut">
              <a:rPr lang="zh-TW" altLang="en-US" smtClean="0"/>
              <a:t>2017/8/28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1CA42-8821-4A96-9640-BBFBCC37B7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708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Times New Roman" panose="02020603050405020304" pitchFamily="18" charset="0"/>
          <a:ea typeface="華康儷中黑" panose="020B0509000000000000" pitchFamily="49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Times New Roman" panose="02020603050405020304" pitchFamily="18" charset="0"/>
          <a:ea typeface="華康儷中黑" panose="020B0509000000000000" pitchFamily="49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Times New Roman" panose="02020603050405020304" pitchFamily="18" charset="0"/>
          <a:ea typeface="華康儷中黑" panose="020B0509000000000000" pitchFamily="49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Times New Roman" panose="02020603050405020304" pitchFamily="18" charset="0"/>
          <a:ea typeface="華康儷中黑" panose="020B0509000000000000" pitchFamily="49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Times New Roman" panose="02020603050405020304" pitchFamily="18" charset="0"/>
          <a:ea typeface="華康儷中黑" panose="020B0509000000000000" pitchFamily="49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Times New Roman" panose="02020603050405020304" pitchFamily="18" charset="0"/>
          <a:ea typeface="華康儷中黑" panose="020B0509000000000000" pitchFamily="49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學習重點</a:t>
            </a:r>
            <a:endParaRPr 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楊明玉 老師</a:t>
            </a:r>
            <a:endParaRPr lang="zh-TW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23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本章學習重點</a:t>
            </a:r>
            <a:endParaRPr lang="zh-TW" altLang="en-US" dirty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4270805"/>
              </p:ext>
            </p:extLst>
          </p:nvPr>
        </p:nvGraphicFramePr>
        <p:xfrm>
          <a:off x="628650" y="1574800"/>
          <a:ext cx="7886700" cy="4602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309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Excel </a:t>
            </a:r>
            <a:r>
              <a:rPr lang="zh-TW" altLang="en-US" smtClean="0"/>
              <a:t>圖表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6403495"/>
              </p:ext>
            </p:extLst>
          </p:nvPr>
        </p:nvGraphicFramePr>
        <p:xfrm>
          <a:off x="628650" y="1574800"/>
          <a:ext cx="7886700" cy="4602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8319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C0DA960-1171-49EF-A950-045A7C1FFA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graphicEl>
                                              <a:dgm id="{7C0DA960-1171-49EF-A950-045A7C1FFA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graphicEl>
                                              <a:dgm id="{7C0DA960-1171-49EF-A950-045A7C1FFA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graphicEl>
                                              <a:dgm id="{7C0DA960-1171-49EF-A950-045A7C1FFA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F29FAD3-749B-4671-8D64-9A9F7CDE09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graphicEl>
                                              <a:dgm id="{DF29FAD3-749B-4671-8D64-9A9F7CDE09D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graphicEl>
                                              <a:dgm id="{DF29FAD3-749B-4671-8D64-9A9F7CDE09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graphicEl>
                                              <a:dgm id="{DF29FAD3-749B-4671-8D64-9A9F7CDE09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4E79B97-1A59-4200-B604-E868D4413D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graphicEl>
                                              <a:dgm id="{74E79B97-1A59-4200-B604-E868D4413D8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graphicEl>
                                              <a:dgm id="{74E79B97-1A59-4200-B604-E868D4413D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graphicEl>
                                              <a:dgm id="{74E79B97-1A59-4200-B604-E868D4413D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4DBC152-7583-43A7-9799-E10FCAD5D5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>
                                            <p:graphicEl>
                                              <a:dgm id="{14DBC152-7583-43A7-9799-E10FCAD5D5E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graphicEl>
                                              <a:dgm id="{14DBC152-7583-43A7-9799-E10FCAD5D5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graphicEl>
                                              <a:dgm id="{14DBC152-7583-43A7-9799-E10FCAD5D5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F284918-ACFC-48B2-BE8C-EF04EB319F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graphicEl>
                                              <a:dgm id="{EF284918-ACFC-48B2-BE8C-EF04EB319F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graphicEl>
                                              <a:dgm id="{EF284918-ACFC-48B2-BE8C-EF04EB319F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graphicEl>
                                              <a:dgm id="{EF284918-ACFC-48B2-BE8C-EF04EB319F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853AA6C-2497-4AF5-9D67-A446931730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graphicEl>
                                              <a:dgm id="{3853AA6C-2497-4AF5-9D67-A446931730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graphicEl>
                                              <a:dgm id="{3853AA6C-2497-4AF5-9D67-A446931730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graphicEl>
                                              <a:dgm id="{3853AA6C-2497-4AF5-9D67-A446931730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22B23BB-2AB6-4872-B958-FAC9EB60B9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>
                                            <p:graphicEl>
                                              <a:dgm id="{122B23BB-2AB6-4872-B958-FAC9EB60B9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graphicEl>
                                              <a:dgm id="{122B23BB-2AB6-4872-B958-FAC9EB60B9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graphicEl>
                                              <a:dgm id="{122B23BB-2AB6-4872-B958-FAC9EB60B9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BAB2C79-35A0-44A0-A088-26397C2685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">
                                            <p:graphicEl>
                                              <a:dgm id="{1BAB2C79-35A0-44A0-A088-26397C2685D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>
                                            <p:graphicEl>
                                              <a:dgm id="{1BAB2C79-35A0-44A0-A088-26397C2685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>
                                            <p:graphicEl>
                                              <a:dgm id="{1BAB2C79-35A0-44A0-A088-26397C2685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2AE8714-49C2-409F-90CF-C096C98B34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">
                                            <p:graphicEl>
                                              <a:dgm id="{F2AE8714-49C2-409F-90CF-C096C98B34C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graphicEl>
                                              <a:dgm id="{F2AE8714-49C2-409F-90CF-C096C98B34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>
                                            <p:graphicEl>
                                              <a:dgm id="{F2AE8714-49C2-409F-90CF-C096C98B34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AF1A89-09C8-4F88-9E44-B0B6005DB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圖表物件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D5E867EA-E133-4B6E-B007-1409D70421A2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71"/>
          <a:stretch/>
        </p:blipFill>
        <p:spPr bwMode="auto">
          <a:xfrm>
            <a:off x="492016" y="2123564"/>
            <a:ext cx="8247600" cy="2778374"/>
          </a:xfrm>
          <a:prstGeom prst="rect">
            <a:avLst/>
          </a:prstGeom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01053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5DE21E-A3F1-42CF-9FC7-D15790A2F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圖表物件</a:t>
            </a:r>
          </a:p>
        </p:txBody>
      </p:sp>
      <p:pic>
        <p:nvPicPr>
          <p:cNvPr id="1030" name="圖片 33">
            <a:extLst>
              <a:ext uri="{FF2B5EF4-FFF2-40B4-BE49-F238E27FC236}">
                <a16:creationId xmlns:a16="http://schemas.microsoft.com/office/drawing/2014/main" id="{75E8F1AB-8204-4C5B-BEB8-501C46D08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729" y="3968698"/>
            <a:ext cx="3870000" cy="2294695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圖片 34">
            <a:extLst>
              <a:ext uri="{FF2B5EF4-FFF2-40B4-BE49-F238E27FC236}">
                <a16:creationId xmlns:a16="http://schemas.microsoft.com/office/drawing/2014/main" id="{4C491710-15EB-4C91-9A1A-BCBEF00BC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6748" y="3968698"/>
            <a:ext cx="3870000" cy="2305197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9">
            <a:extLst>
              <a:ext uri="{FF2B5EF4-FFF2-40B4-BE49-F238E27FC236}">
                <a16:creationId xmlns:a16="http://schemas.microsoft.com/office/drawing/2014/main" id="{FA6FB62F-E13B-44C8-ADE8-98BE1326E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16984179-FF44-499F-A990-D51076963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658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14" name="圖片 31">
            <a:extLst>
              <a:ext uri="{FF2B5EF4-FFF2-40B4-BE49-F238E27FC236}">
                <a16:creationId xmlns:a16="http://schemas.microsoft.com/office/drawing/2014/main" id="{7B4624D8-E56C-4C5C-B37C-936EA6F02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729" y="1470595"/>
            <a:ext cx="3870000" cy="2294695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圖片 32">
            <a:extLst>
              <a:ext uri="{FF2B5EF4-FFF2-40B4-BE49-F238E27FC236}">
                <a16:creationId xmlns:a16="http://schemas.microsoft.com/office/drawing/2014/main" id="{C0845D62-A90C-492E-9C1F-9C347B13B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124" y="1470595"/>
            <a:ext cx="3870000" cy="2294695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3633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197096-E1D2-44FB-95CF-3F173D4FF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圖表物件</a:t>
            </a:r>
          </a:p>
        </p:txBody>
      </p:sp>
      <p:pic>
        <p:nvPicPr>
          <p:cNvPr id="4" name="圖片 37">
            <a:extLst>
              <a:ext uri="{FF2B5EF4-FFF2-40B4-BE49-F238E27FC236}">
                <a16:creationId xmlns:a16="http://schemas.microsoft.com/office/drawing/2014/main" id="{6C718D7B-2B17-4D25-A68F-A1F66BDB8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98" y="3927443"/>
            <a:ext cx="3870000" cy="2294695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38">
            <a:extLst>
              <a:ext uri="{FF2B5EF4-FFF2-40B4-BE49-F238E27FC236}">
                <a16:creationId xmlns:a16="http://schemas.microsoft.com/office/drawing/2014/main" id="{09989381-D3EB-4643-B5E5-5D2FC245F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616" y="3927443"/>
            <a:ext cx="3870000" cy="2305197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圖片 35">
            <a:extLst>
              <a:ext uri="{FF2B5EF4-FFF2-40B4-BE49-F238E27FC236}">
                <a16:creationId xmlns:a16="http://schemas.microsoft.com/office/drawing/2014/main" id="{64D48F80-B246-48CC-90B0-7A2535D1A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98" y="1363858"/>
            <a:ext cx="3870000" cy="2305197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圖片 36">
            <a:extLst>
              <a:ext uri="{FF2B5EF4-FFF2-40B4-BE49-F238E27FC236}">
                <a16:creationId xmlns:a16="http://schemas.microsoft.com/office/drawing/2014/main" id="{75F16197-7B42-4C50-ABE4-8D7D7AE41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417" y="1363857"/>
            <a:ext cx="3870000" cy="2305197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8506804" y="6411754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  <a:endParaRPr lang="zh-TW" altLang="en-US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92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空大Excel">
  <a:themeElements>
    <a:clrScheme name="自訂 5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FFFFFF"/>
      </a:hlink>
      <a:folHlink>
        <a:srgbClr val="96A9A9"/>
      </a:folHlink>
    </a:clrScheme>
    <a:fontScheme name="自訂 1">
      <a:majorFont>
        <a:latin typeface="Times New Roman"/>
        <a:ea typeface="華康儷中黑"/>
        <a:cs typeface=""/>
      </a:majorFont>
      <a:minorFont>
        <a:latin typeface="Times New Roman"/>
        <a:ea typeface="華康儷中黑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大Excel" id="{BBCA00F4-4DE7-4DE9-A48D-6570A0319BBE}" vid="{B753B6BF-0093-4246-890C-6AEC48F014D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空大Excel</Template>
  <TotalTime>375</TotalTime>
  <Words>91</Words>
  <Application>Microsoft Office PowerPoint</Application>
  <PresentationFormat>如螢幕大小 (4:3)</PresentationFormat>
  <Paragraphs>34</Paragraphs>
  <Slides>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5" baseType="lpstr">
      <vt:lpstr>華康新特黑體</vt:lpstr>
      <vt:lpstr>華康儷中黑</vt:lpstr>
      <vt:lpstr>微軟正黑體</vt:lpstr>
      <vt:lpstr>新細明體</vt:lpstr>
      <vt:lpstr>Arial</vt:lpstr>
      <vt:lpstr>Calibri</vt:lpstr>
      <vt:lpstr>Times New Roman</vt:lpstr>
      <vt:lpstr>Wingdings</vt:lpstr>
      <vt:lpstr>空大Excel</vt:lpstr>
      <vt:lpstr>學習重點</vt:lpstr>
      <vt:lpstr>本章學習重點</vt:lpstr>
      <vt:lpstr>Excel 圖表</vt:lpstr>
      <vt:lpstr>圖表物件</vt:lpstr>
      <vt:lpstr>圖表物件</vt:lpstr>
      <vt:lpstr>圖表物件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59</cp:revision>
  <dcterms:created xsi:type="dcterms:W3CDTF">2017-03-24T06:56:54Z</dcterms:created>
  <dcterms:modified xsi:type="dcterms:W3CDTF">2017-08-28T10:45:19Z</dcterms:modified>
</cp:coreProperties>
</file>