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"/>
  </p:notesMasterIdLst>
  <p:sldIdLst>
    <p:sldId id="260" r:id="rId2"/>
    <p:sldId id="261" r:id="rId3"/>
    <p:sldId id="262" r:id="rId4"/>
    <p:sldId id="26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990000"/>
    <a:srgbClr val="8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tif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tif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tif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t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36235C-4FDD-4A8E-85B0-BD3C8219A29A}" type="doc">
      <dgm:prSet loTypeId="urn:microsoft.com/office/officeart/2005/8/layout/lProcess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A711267-19AB-47E8-ADFE-B12234D7003A}">
      <dgm:prSet custT="1"/>
      <dgm:spPr/>
      <dgm:t>
        <a:bodyPr/>
        <a:lstStyle/>
        <a:p>
          <a:r>
            <a:rPr lang="zh-TW" altLang="en-US" sz="4000" b="1" baseline="0" dirty="0">
              <a:latin typeface="Times New Roman" panose="02020603050405020304" pitchFamily="18" charset="0"/>
              <a:ea typeface="華康儷中黑" panose="020B0509000000000000" pitchFamily="49" charset="-120"/>
            </a:rPr>
            <a:t>成績計算</a:t>
          </a:r>
        </a:p>
      </dgm:t>
    </dgm:pt>
    <dgm:pt modelId="{66E7FD84-B930-440A-88E3-D72E1D7B33F7}" type="parTrans" cxnId="{4A8AA00B-1531-4515-BEB0-A0BB68B477B7}">
      <dgm:prSet/>
      <dgm:spPr/>
      <dgm:t>
        <a:bodyPr/>
        <a:lstStyle/>
        <a:p>
          <a:endParaRPr lang="zh-TW" altLang="en-US" baseline="0">
            <a:latin typeface="Times New Roman" panose="02020603050405020304" pitchFamily="18" charset="0"/>
            <a:ea typeface="華康儷中黑" panose="020B0509000000000000" pitchFamily="49" charset="-120"/>
          </a:endParaRPr>
        </a:p>
      </dgm:t>
    </dgm:pt>
    <dgm:pt modelId="{489C2A4B-510F-4C9F-B1BD-1E9241903660}" type="sibTrans" cxnId="{4A8AA00B-1531-4515-BEB0-A0BB68B477B7}">
      <dgm:prSet/>
      <dgm:spPr/>
      <dgm:t>
        <a:bodyPr/>
        <a:lstStyle/>
        <a:p>
          <a:endParaRPr lang="zh-TW" altLang="en-US" baseline="0">
            <a:latin typeface="Times New Roman" panose="02020603050405020304" pitchFamily="18" charset="0"/>
            <a:ea typeface="華康儷中黑" panose="020B0509000000000000" pitchFamily="49" charset="-120"/>
          </a:endParaRPr>
        </a:p>
      </dgm:t>
    </dgm:pt>
    <dgm:pt modelId="{266BA2EF-3BD4-428C-973B-50D5926EB319}">
      <dgm:prSet/>
      <dgm:spPr/>
      <dgm:t>
        <a:bodyPr/>
        <a:lstStyle/>
        <a:p>
          <a:r>
            <a:rPr lang="zh-TW" altLang="en-US" b="0" i="0" u="none" strike="noStrike" baseline="0">
              <a:latin typeface="Times New Roman" panose="02020603050405020304" pitchFamily="18" charset="0"/>
              <a:ea typeface="微軟正黑體" panose="020B0604030504040204" pitchFamily="34" charset="-120"/>
            </a:rPr>
            <a:t>點名次數統計</a:t>
          </a:r>
          <a:endParaRPr lang="zh-TW" b="1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gm:t>
    </dgm:pt>
    <dgm:pt modelId="{F83C0A70-3315-4010-B5E1-4C3DAB187296}" type="parTrans" cxnId="{DA852F41-0266-4B77-82C7-9DFDA41465E9}">
      <dgm:prSet/>
      <dgm:spPr/>
      <dgm:t>
        <a:bodyPr/>
        <a:lstStyle/>
        <a:p>
          <a:endParaRPr lang="zh-TW" altLang="en-US" baseline="0">
            <a:latin typeface="Times New Roman" panose="02020603050405020304" pitchFamily="18" charset="0"/>
            <a:ea typeface="華康儷中黑" panose="020B0509000000000000" pitchFamily="49" charset="-120"/>
          </a:endParaRPr>
        </a:p>
      </dgm:t>
    </dgm:pt>
    <dgm:pt modelId="{ABE83028-8E08-4F3F-B935-C63811367A56}" type="sibTrans" cxnId="{DA852F41-0266-4B77-82C7-9DFDA41465E9}">
      <dgm:prSet/>
      <dgm:spPr/>
      <dgm:t>
        <a:bodyPr/>
        <a:lstStyle/>
        <a:p>
          <a:endParaRPr lang="zh-TW" altLang="en-US" baseline="0">
            <a:latin typeface="Times New Roman" panose="02020603050405020304" pitchFamily="18" charset="0"/>
            <a:ea typeface="華康儷中黑" panose="020B0509000000000000" pitchFamily="49" charset="-120"/>
          </a:endParaRPr>
        </a:p>
      </dgm:t>
    </dgm:pt>
    <dgm:pt modelId="{415D4DDA-2508-4DD7-A0E3-C246E0F0EEED}">
      <dgm:prSet/>
      <dgm:spPr/>
      <dgm:t>
        <a:bodyPr/>
        <a:lstStyle/>
        <a:p>
          <a:r>
            <a:rPr lang="zh-TW" altLang="en-US" b="0" i="0" u="none" strike="noStrike" baseline="0">
              <a:latin typeface="Times New Roman" panose="02020603050405020304" pitchFamily="18" charset="0"/>
              <a:ea typeface="微軟正黑體" panose="020B0604030504040204" pitchFamily="34" charset="-120"/>
            </a:rPr>
            <a:t>移除重複性資料</a:t>
          </a:r>
          <a:endParaRPr lang="zh-TW" b="1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gm:t>
    </dgm:pt>
    <dgm:pt modelId="{CC536304-D412-429F-ABB4-2A64179078EB}" type="parTrans" cxnId="{846B1F2C-8FA1-47D1-AF48-AD99A2CFDAC7}">
      <dgm:prSet/>
      <dgm:spPr/>
      <dgm:t>
        <a:bodyPr/>
        <a:lstStyle/>
        <a:p>
          <a:endParaRPr lang="zh-TW" altLang="en-US"/>
        </a:p>
      </dgm:t>
    </dgm:pt>
    <dgm:pt modelId="{8E650172-7AA9-4D17-9877-E8B9A32FE851}" type="sibTrans" cxnId="{846B1F2C-8FA1-47D1-AF48-AD99A2CFDAC7}">
      <dgm:prSet/>
      <dgm:spPr/>
      <dgm:t>
        <a:bodyPr/>
        <a:lstStyle/>
        <a:p>
          <a:endParaRPr lang="zh-TW" altLang="en-US"/>
        </a:p>
      </dgm:t>
    </dgm:pt>
    <dgm:pt modelId="{D0E86279-3654-419E-A0CC-DC5D38235154}">
      <dgm:prSet custT="1"/>
      <dgm:spPr/>
      <dgm:t>
        <a:bodyPr/>
        <a:lstStyle/>
        <a:p>
          <a:r>
            <a:rPr lang="zh-TW" altLang="en-US" sz="4000" b="1" baseline="0" dirty="0">
              <a:latin typeface="Times New Roman" panose="02020603050405020304" pitchFamily="18" charset="0"/>
              <a:ea typeface="華康儷中黑" panose="020B0509000000000000" pitchFamily="49" charset="-120"/>
            </a:rPr>
            <a:t>資料分析</a:t>
          </a:r>
        </a:p>
      </dgm:t>
    </dgm:pt>
    <dgm:pt modelId="{8933BBF5-9CDF-44DF-86EA-A0F5E1992C05}" type="parTrans" cxnId="{70C0BEA5-4D45-4BC4-97E0-F5C98565E695}">
      <dgm:prSet/>
      <dgm:spPr/>
      <dgm:t>
        <a:bodyPr/>
        <a:lstStyle/>
        <a:p>
          <a:endParaRPr lang="zh-TW" altLang="en-US"/>
        </a:p>
      </dgm:t>
    </dgm:pt>
    <dgm:pt modelId="{8B78D45D-1DDE-42D1-A0DB-048214337473}" type="sibTrans" cxnId="{70C0BEA5-4D45-4BC4-97E0-F5C98565E695}">
      <dgm:prSet/>
      <dgm:spPr/>
      <dgm:t>
        <a:bodyPr/>
        <a:lstStyle/>
        <a:p>
          <a:endParaRPr lang="zh-TW" altLang="en-US"/>
        </a:p>
      </dgm:t>
    </dgm:pt>
    <dgm:pt modelId="{B7678DAA-254B-43A0-8F7B-80D2D6D79441}">
      <dgm:prSet/>
      <dgm:spPr/>
      <dgm:t>
        <a:bodyPr/>
        <a:lstStyle/>
        <a:p>
          <a:r>
            <a:rPr lang="zh-TW" altLang="en-US" b="0" i="0" u="none" strike="noStrike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學習成績計算</a:t>
          </a:r>
        </a:p>
      </dgm:t>
    </dgm:pt>
    <dgm:pt modelId="{4E70A51D-4AE6-4E5B-AD9A-77A3D8214CD4}" type="parTrans" cxnId="{A984A99D-0F2D-4145-884B-9F0ACB433724}">
      <dgm:prSet/>
      <dgm:spPr/>
      <dgm:t>
        <a:bodyPr/>
        <a:lstStyle/>
        <a:p>
          <a:endParaRPr lang="zh-TW" altLang="en-US"/>
        </a:p>
      </dgm:t>
    </dgm:pt>
    <dgm:pt modelId="{2053467D-2ECD-4F9C-B88C-BDCFE5601139}" type="sibTrans" cxnId="{A984A99D-0F2D-4145-884B-9F0ACB433724}">
      <dgm:prSet/>
      <dgm:spPr/>
      <dgm:t>
        <a:bodyPr/>
        <a:lstStyle/>
        <a:p>
          <a:endParaRPr lang="zh-TW" altLang="en-US"/>
        </a:p>
      </dgm:t>
    </dgm:pt>
    <dgm:pt modelId="{3A8B7B53-53E2-483C-82EB-A187A9CFF73F}">
      <dgm:prSet/>
      <dgm:spPr/>
      <dgm:t>
        <a:bodyPr/>
        <a:lstStyle/>
        <a:p>
          <a:r>
            <a:rPr lang="zh-TW" altLang="en-US" b="0" i="0" u="none" strike="noStrike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成績格式化條件設定</a:t>
          </a:r>
        </a:p>
      </dgm:t>
    </dgm:pt>
    <dgm:pt modelId="{ED3DEBF7-33B5-43E0-81FC-49919D8A2A04}" type="parTrans" cxnId="{C50601D6-1CDF-47E5-BE4A-81B81D9680F4}">
      <dgm:prSet/>
      <dgm:spPr/>
      <dgm:t>
        <a:bodyPr/>
        <a:lstStyle/>
        <a:p>
          <a:endParaRPr lang="zh-TW" altLang="en-US"/>
        </a:p>
      </dgm:t>
    </dgm:pt>
    <dgm:pt modelId="{E38A0760-8719-434D-9E5E-BCF26B29E277}" type="sibTrans" cxnId="{C50601D6-1CDF-47E5-BE4A-81B81D9680F4}">
      <dgm:prSet/>
      <dgm:spPr/>
      <dgm:t>
        <a:bodyPr/>
        <a:lstStyle/>
        <a:p>
          <a:endParaRPr lang="zh-TW" altLang="en-US"/>
        </a:p>
      </dgm:t>
    </dgm:pt>
    <dgm:pt modelId="{22EBAA37-95E8-44F7-9AFC-85BEE07B171C}">
      <dgm:prSet/>
      <dgm:spPr/>
      <dgm:t>
        <a:bodyPr/>
        <a:lstStyle/>
        <a:p>
          <a:r>
            <a:rPr lang="zh-TW" altLang="en-US" b="0" i="0" u="none" strike="noStrike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學號文字與數字形態轉換</a:t>
          </a:r>
        </a:p>
      </dgm:t>
    </dgm:pt>
    <dgm:pt modelId="{8CD8A0DA-1FC9-445B-9410-4E3AB999EDB3}" type="parTrans" cxnId="{FACD1534-12D9-44A9-9D9E-35E46C9919A3}">
      <dgm:prSet/>
      <dgm:spPr/>
      <dgm:t>
        <a:bodyPr/>
        <a:lstStyle/>
        <a:p>
          <a:endParaRPr lang="zh-TW" altLang="en-US"/>
        </a:p>
      </dgm:t>
    </dgm:pt>
    <dgm:pt modelId="{9FD6C416-5415-473A-8171-7CB37341B946}" type="sibTrans" cxnId="{FACD1534-12D9-44A9-9D9E-35E46C9919A3}">
      <dgm:prSet/>
      <dgm:spPr/>
      <dgm:t>
        <a:bodyPr/>
        <a:lstStyle/>
        <a:p>
          <a:endParaRPr lang="zh-TW" altLang="en-US"/>
        </a:p>
      </dgm:t>
    </dgm:pt>
    <dgm:pt modelId="{D3D6043A-D028-445E-A723-3C5BD4E4BFA0}">
      <dgm:prSet/>
      <dgm:spPr/>
      <dgm:t>
        <a:bodyPr/>
        <a:lstStyle/>
        <a:p>
          <a:r>
            <a:rPr lang="zh-TW" altLang="en-US" b="0" i="0" u="none" strike="noStrike" baseline="0">
              <a:latin typeface="Times New Roman" panose="02020603050405020304" pitchFamily="18" charset="0"/>
              <a:ea typeface="微軟正黑體" panose="020B0604030504040204" pitchFamily="34" charset="-120"/>
            </a:rPr>
            <a:t>資料遮蔽</a:t>
          </a:r>
          <a:endParaRPr lang="zh-TW" altLang="en-US" b="0" i="0" u="none" strike="noStrike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gm:t>
    </dgm:pt>
    <dgm:pt modelId="{2469A44B-D275-42F6-B4FE-22A1CE358E3A}" type="parTrans" cxnId="{713B9E0C-EB51-4ACE-BBCE-41249AC04E6E}">
      <dgm:prSet/>
      <dgm:spPr/>
      <dgm:t>
        <a:bodyPr/>
        <a:lstStyle/>
        <a:p>
          <a:endParaRPr lang="zh-TW" altLang="en-US"/>
        </a:p>
      </dgm:t>
    </dgm:pt>
    <dgm:pt modelId="{B8CD5147-55B0-4DC5-9682-E23B01E760B5}" type="sibTrans" cxnId="{713B9E0C-EB51-4ACE-BBCE-41249AC04E6E}">
      <dgm:prSet/>
      <dgm:spPr/>
      <dgm:t>
        <a:bodyPr/>
        <a:lstStyle/>
        <a:p>
          <a:endParaRPr lang="zh-TW" altLang="en-US"/>
        </a:p>
      </dgm:t>
    </dgm:pt>
    <dgm:pt modelId="{3AC64978-EE59-4521-9CAA-B2C56D1AC266}">
      <dgm:prSet/>
      <dgm:spPr/>
      <dgm:t>
        <a:bodyPr/>
        <a:lstStyle/>
        <a:p>
          <a:r>
            <a:rPr lang="zh-TW" altLang="en-US" b="0" i="0" u="none" strike="noStrike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資訊能力檢測</a:t>
          </a:r>
        </a:p>
      </dgm:t>
    </dgm:pt>
    <dgm:pt modelId="{42CA7430-12A7-4CFD-A46C-EC7D6B4D1587}" type="parTrans" cxnId="{D7A6E205-D2EB-4A89-98E6-E0D4C055CD30}">
      <dgm:prSet/>
      <dgm:spPr/>
      <dgm:t>
        <a:bodyPr/>
        <a:lstStyle/>
        <a:p>
          <a:endParaRPr lang="zh-TW" altLang="en-US"/>
        </a:p>
      </dgm:t>
    </dgm:pt>
    <dgm:pt modelId="{B92E7C6F-3D1B-406E-972F-1BCA8CA05F8B}" type="sibTrans" cxnId="{D7A6E205-D2EB-4A89-98E6-E0D4C055CD30}">
      <dgm:prSet/>
      <dgm:spPr/>
      <dgm:t>
        <a:bodyPr/>
        <a:lstStyle/>
        <a:p>
          <a:endParaRPr lang="zh-TW" altLang="en-US"/>
        </a:p>
      </dgm:t>
    </dgm:pt>
    <dgm:pt modelId="{CB4E6BDB-B6B4-43D5-847C-9653E32682BA}">
      <dgm:prSet/>
      <dgm:spPr/>
      <dgm:t>
        <a:bodyPr/>
        <a:lstStyle/>
        <a:p>
          <a:r>
            <a:rPr lang="zh-TW" altLang="en-US" b="0" i="0" u="none" strike="noStrike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多重選單資料驗證</a:t>
          </a:r>
        </a:p>
      </dgm:t>
    </dgm:pt>
    <dgm:pt modelId="{1B1DAAB0-B4D5-44CD-8E43-14EFB5F8042C}" type="parTrans" cxnId="{41EAF8FC-9445-4162-87EB-FAADEBE3CB46}">
      <dgm:prSet/>
      <dgm:spPr/>
      <dgm:t>
        <a:bodyPr/>
        <a:lstStyle/>
        <a:p>
          <a:endParaRPr lang="zh-TW" altLang="en-US"/>
        </a:p>
      </dgm:t>
    </dgm:pt>
    <dgm:pt modelId="{9C8A0728-8C9C-4A90-866D-9B2D8AE847CC}" type="sibTrans" cxnId="{41EAF8FC-9445-4162-87EB-FAADEBE3CB46}">
      <dgm:prSet/>
      <dgm:spPr/>
      <dgm:t>
        <a:bodyPr/>
        <a:lstStyle/>
        <a:p>
          <a:endParaRPr lang="zh-TW" altLang="en-US"/>
        </a:p>
      </dgm:t>
    </dgm:pt>
    <dgm:pt modelId="{5BB76203-ED22-4D73-BE8D-B9B0DBF6CC73}">
      <dgm:prSet/>
      <dgm:spPr/>
      <dgm:t>
        <a:bodyPr/>
        <a:lstStyle/>
        <a:p>
          <a:r>
            <a:rPr lang="zh-TW" altLang="en-US" b="0" i="0" u="none" strike="noStrike" baseline="0">
              <a:latin typeface="Times New Roman" panose="02020603050405020304" pitchFamily="18" charset="0"/>
              <a:ea typeface="微軟正黑體" panose="020B0604030504040204" pitchFamily="34" charset="-120"/>
            </a:rPr>
            <a:t>統計各科成績</a:t>
          </a:r>
          <a:endParaRPr lang="zh-TW" altLang="en-US" b="0" i="0" u="none" strike="noStrike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gm:t>
    </dgm:pt>
    <dgm:pt modelId="{12388F8E-4DDE-482E-8C97-0B0B43AC1E0B}" type="parTrans" cxnId="{4B77629D-0EDA-4F2D-BB2E-24F3F4B9E489}">
      <dgm:prSet/>
      <dgm:spPr/>
      <dgm:t>
        <a:bodyPr/>
        <a:lstStyle/>
        <a:p>
          <a:endParaRPr lang="zh-TW" altLang="en-US"/>
        </a:p>
      </dgm:t>
    </dgm:pt>
    <dgm:pt modelId="{1CF7AD40-6A67-41A9-AB6E-849B7213EDF3}" type="sibTrans" cxnId="{4B77629D-0EDA-4F2D-BB2E-24F3F4B9E489}">
      <dgm:prSet/>
      <dgm:spPr/>
      <dgm:t>
        <a:bodyPr/>
        <a:lstStyle/>
        <a:p>
          <a:endParaRPr lang="zh-TW" altLang="en-US"/>
        </a:p>
      </dgm:t>
    </dgm:pt>
    <dgm:pt modelId="{DFF961E8-7C36-4225-A0B1-F8C643F6D72E}">
      <dgm:prSet/>
      <dgm:spPr/>
      <dgm:t>
        <a:bodyPr/>
        <a:lstStyle/>
        <a:p>
          <a:r>
            <a:rPr lang="zh-TW" altLang="en-US" b="0" i="0" u="none" strike="noStrike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統計甄選名單</a:t>
          </a:r>
        </a:p>
      </dgm:t>
    </dgm:pt>
    <dgm:pt modelId="{D157C1DF-78F9-406A-BE3B-6D2CE25A1898}" type="parTrans" cxnId="{49BA6F14-3FE3-44E2-B1EF-71CBD35AF038}">
      <dgm:prSet/>
      <dgm:spPr/>
      <dgm:t>
        <a:bodyPr/>
        <a:lstStyle/>
        <a:p>
          <a:endParaRPr lang="zh-TW" altLang="en-US"/>
        </a:p>
      </dgm:t>
    </dgm:pt>
    <dgm:pt modelId="{24480CD5-2F1E-487B-9D8E-309B8389E0EE}" type="sibTrans" cxnId="{49BA6F14-3FE3-44E2-B1EF-71CBD35AF038}">
      <dgm:prSet/>
      <dgm:spPr/>
      <dgm:t>
        <a:bodyPr/>
        <a:lstStyle/>
        <a:p>
          <a:endParaRPr lang="zh-TW" altLang="en-US"/>
        </a:p>
      </dgm:t>
    </dgm:pt>
    <dgm:pt modelId="{2F56211E-DFD8-43A1-B86D-1B12B0FC8D9B}">
      <dgm:prSet/>
      <dgm:spPr/>
      <dgm:t>
        <a:bodyPr/>
        <a:lstStyle/>
        <a:p>
          <a:r>
            <a:rPr lang="zh-TW" altLang="en-US" b="0" i="0" u="none" strike="noStrike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統計學業成績</a:t>
          </a:r>
        </a:p>
      </dgm:t>
    </dgm:pt>
    <dgm:pt modelId="{06B47755-A191-43E2-A8BB-297FAA0EB0D5}" type="parTrans" cxnId="{4049870E-55C3-4255-ABBE-8FFD36CC25F4}">
      <dgm:prSet/>
      <dgm:spPr/>
      <dgm:t>
        <a:bodyPr/>
        <a:lstStyle/>
        <a:p>
          <a:endParaRPr lang="zh-TW" altLang="en-US"/>
        </a:p>
      </dgm:t>
    </dgm:pt>
    <dgm:pt modelId="{A197BB1B-A0A8-4330-BD5A-08E67783E003}" type="sibTrans" cxnId="{4049870E-55C3-4255-ABBE-8FFD36CC25F4}">
      <dgm:prSet/>
      <dgm:spPr/>
      <dgm:t>
        <a:bodyPr/>
        <a:lstStyle/>
        <a:p>
          <a:endParaRPr lang="zh-TW" altLang="en-US"/>
        </a:p>
      </dgm:t>
    </dgm:pt>
    <dgm:pt modelId="{0839934F-12FF-4EBF-8562-C132F7DEF7A5}" type="pres">
      <dgm:prSet presAssocID="{1B36235C-4FDD-4A8E-85B0-BD3C8219A29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46A19FB-78AC-4268-A9BE-F5818EA98654}" type="pres">
      <dgm:prSet presAssocID="{CA711267-19AB-47E8-ADFE-B12234D7003A}" presName="compNode" presStyleCnt="0"/>
      <dgm:spPr/>
    </dgm:pt>
    <dgm:pt modelId="{1DB885FA-9C8D-4CAF-8BDA-83AE9C77AC51}" type="pres">
      <dgm:prSet presAssocID="{CA711267-19AB-47E8-ADFE-B12234D7003A}" presName="aNode" presStyleLbl="bgShp" presStyleIdx="0" presStyleCnt="2"/>
      <dgm:spPr/>
      <dgm:t>
        <a:bodyPr/>
        <a:lstStyle/>
        <a:p>
          <a:endParaRPr lang="zh-TW" altLang="en-US"/>
        </a:p>
      </dgm:t>
    </dgm:pt>
    <dgm:pt modelId="{AC5F2061-65C8-4A31-BE28-5A45993CEAA3}" type="pres">
      <dgm:prSet presAssocID="{CA711267-19AB-47E8-ADFE-B12234D7003A}" presName="textNode" presStyleLbl="bgShp" presStyleIdx="0" presStyleCnt="2"/>
      <dgm:spPr/>
      <dgm:t>
        <a:bodyPr/>
        <a:lstStyle/>
        <a:p>
          <a:endParaRPr lang="zh-TW" altLang="en-US"/>
        </a:p>
      </dgm:t>
    </dgm:pt>
    <dgm:pt modelId="{7F72C9E2-CB5C-4846-8962-4AA092BF6495}" type="pres">
      <dgm:prSet presAssocID="{CA711267-19AB-47E8-ADFE-B12234D7003A}" presName="compChildNode" presStyleCnt="0"/>
      <dgm:spPr/>
    </dgm:pt>
    <dgm:pt modelId="{E5C54046-0348-4FB1-A0A0-B736308545A1}" type="pres">
      <dgm:prSet presAssocID="{CA711267-19AB-47E8-ADFE-B12234D7003A}" presName="theInnerList" presStyleCnt="0"/>
      <dgm:spPr/>
    </dgm:pt>
    <dgm:pt modelId="{44C74FAC-CE10-4050-BCFA-C9470AA5F9A1}" type="pres">
      <dgm:prSet presAssocID="{266BA2EF-3BD4-428C-973B-50D5926EB319}" presName="child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452C88E-A635-4CA4-A4E9-2AFBECC38DDC}" type="pres">
      <dgm:prSet presAssocID="{266BA2EF-3BD4-428C-973B-50D5926EB319}" presName="aSpace2" presStyleCnt="0"/>
      <dgm:spPr/>
    </dgm:pt>
    <dgm:pt modelId="{AAABC55E-1E53-4CC3-9B7D-5E456C5D09E9}" type="pres">
      <dgm:prSet presAssocID="{B7678DAA-254B-43A0-8F7B-80D2D6D79441}" presName="child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E111FDD-4A12-4A8A-89CB-8858B30298AB}" type="pres">
      <dgm:prSet presAssocID="{B7678DAA-254B-43A0-8F7B-80D2D6D79441}" presName="aSpace2" presStyleCnt="0"/>
      <dgm:spPr/>
    </dgm:pt>
    <dgm:pt modelId="{D0BE985E-6771-43D4-99B0-81584A615CC1}" type="pres">
      <dgm:prSet presAssocID="{3A8B7B53-53E2-483C-82EB-A187A9CFF73F}" presName="child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52208A1-3FF2-49F9-B769-2D636AFC7978}" type="pres">
      <dgm:prSet presAssocID="{3A8B7B53-53E2-483C-82EB-A187A9CFF73F}" presName="aSpace2" presStyleCnt="0"/>
      <dgm:spPr/>
    </dgm:pt>
    <dgm:pt modelId="{3942A03D-93A1-470C-810A-769B38F54922}" type="pres">
      <dgm:prSet presAssocID="{22EBAA37-95E8-44F7-9AFC-85BEE07B171C}" presName="child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7094957-8518-4E4A-843D-CF1C7F0AD39A}" type="pres">
      <dgm:prSet presAssocID="{22EBAA37-95E8-44F7-9AFC-85BEE07B171C}" presName="aSpace2" presStyleCnt="0"/>
      <dgm:spPr/>
    </dgm:pt>
    <dgm:pt modelId="{574E40D7-9A71-440A-B57D-B1CEDD725C6B}" type="pres">
      <dgm:prSet presAssocID="{D3D6043A-D028-445E-A723-3C5BD4E4BFA0}" presName="child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50A0D30-9CA5-47D8-BF37-063B5645A487}" type="pres">
      <dgm:prSet presAssocID="{D3D6043A-D028-445E-A723-3C5BD4E4BFA0}" presName="aSpace2" presStyleCnt="0"/>
      <dgm:spPr/>
    </dgm:pt>
    <dgm:pt modelId="{A148A14F-91C4-4ABD-A1E2-D4787A98E89F}" type="pres">
      <dgm:prSet presAssocID="{3AC64978-EE59-4521-9CAA-B2C56D1AC266}" presName="child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B5671C7-7C29-4823-B3DE-BFF466EBF5F5}" type="pres">
      <dgm:prSet presAssocID="{CA711267-19AB-47E8-ADFE-B12234D7003A}" presName="aSpace" presStyleCnt="0"/>
      <dgm:spPr/>
    </dgm:pt>
    <dgm:pt modelId="{64DD304B-59B7-4034-8741-38A76FA7251A}" type="pres">
      <dgm:prSet presAssocID="{D0E86279-3654-419E-A0CC-DC5D38235154}" presName="compNode" presStyleCnt="0"/>
      <dgm:spPr/>
    </dgm:pt>
    <dgm:pt modelId="{169DF2E7-116E-4187-8D68-45C9E199DB35}" type="pres">
      <dgm:prSet presAssocID="{D0E86279-3654-419E-A0CC-DC5D38235154}" presName="aNode" presStyleLbl="bgShp" presStyleIdx="1" presStyleCnt="2"/>
      <dgm:spPr/>
      <dgm:t>
        <a:bodyPr/>
        <a:lstStyle/>
        <a:p>
          <a:endParaRPr lang="zh-TW" altLang="en-US"/>
        </a:p>
      </dgm:t>
    </dgm:pt>
    <dgm:pt modelId="{B476D931-C3B4-4544-B043-838575CF21E3}" type="pres">
      <dgm:prSet presAssocID="{D0E86279-3654-419E-A0CC-DC5D38235154}" presName="textNode" presStyleLbl="bgShp" presStyleIdx="1" presStyleCnt="2"/>
      <dgm:spPr/>
      <dgm:t>
        <a:bodyPr/>
        <a:lstStyle/>
        <a:p>
          <a:endParaRPr lang="zh-TW" altLang="en-US"/>
        </a:p>
      </dgm:t>
    </dgm:pt>
    <dgm:pt modelId="{11FED7F6-7846-420C-B544-9BDA9289F093}" type="pres">
      <dgm:prSet presAssocID="{D0E86279-3654-419E-A0CC-DC5D38235154}" presName="compChildNode" presStyleCnt="0"/>
      <dgm:spPr/>
    </dgm:pt>
    <dgm:pt modelId="{0D074039-F8AA-46F1-8551-E95509BEC638}" type="pres">
      <dgm:prSet presAssocID="{D0E86279-3654-419E-A0CC-DC5D38235154}" presName="theInnerList" presStyleCnt="0"/>
      <dgm:spPr/>
    </dgm:pt>
    <dgm:pt modelId="{ABCAF2D2-B0E7-426B-8126-C01E4C036EB7}" type="pres">
      <dgm:prSet presAssocID="{415D4DDA-2508-4DD7-A0E3-C246E0F0EEED}" presName="child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D904F9C-5277-4297-A64B-3ABAB9746B52}" type="pres">
      <dgm:prSet presAssocID="{415D4DDA-2508-4DD7-A0E3-C246E0F0EEED}" presName="aSpace2" presStyleCnt="0"/>
      <dgm:spPr/>
    </dgm:pt>
    <dgm:pt modelId="{CD671C7D-DC45-434D-BAFD-76210E7FF1E8}" type="pres">
      <dgm:prSet presAssocID="{CB4E6BDB-B6B4-43D5-847C-9653E32682BA}" presName="child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E34314C-6306-4407-8D23-711953833D6F}" type="pres">
      <dgm:prSet presAssocID="{CB4E6BDB-B6B4-43D5-847C-9653E32682BA}" presName="aSpace2" presStyleCnt="0"/>
      <dgm:spPr/>
    </dgm:pt>
    <dgm:pt modelId="{A87C77BC-1E39-4A32-8086-FCAC20B958BF}" type="pres">
      <dgm:prSet presAssocID="{5BB76203-ED22-4D73-BE8D-B9B0DBF6CC73}" presName="child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C9B847-1E56-4ED6-ACED-FBCC3B3D410F}" type="pres">
      <dgm:prSet presAssocID="{5BB76203-ED22-4D73-BE8D-B9B0DBF6CC73}" presName="aSpace2" presStyleCnt="0"/>
      <dgm:spPr/>
    </dgm:pt>
    <dgm:pt modelId="{99224F88-6DD3-4A81-99BF-4BD7A0CFCC49}" type="pres">
      <dgm:prSet presAssocID="{DFF961E8-7C36-4225-A0B1-F8C643F6D72E}" presName="child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9C66BBF-8758-4ADB-B905-E83A518A3530}" type="pres">
      <dgm:prSet presAssocID="{DFF961E8-7C36-4225-A0B1-F8C643F6D72E}" presName="aSpace2" presStyleCnt="0"/>
      <dgm:spPr/>
    </dgm:pt>
    <dgm:pt modelId="{391FB3EA-05F7-4245-9500-A2159C406E3E}" type="pres">
      <dgm:prSet presAssocID="{2F56211E-DFD8-43A1-B86D-1B12B0FC8D9B}" presName="child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9BA6F14-3FE3-44E2-B1EF-71CBD35AF038}" srcId="{D0E86279-3654-419E-A0CC-DC5D38235154}" destId="{DFF961E8-7C36-4225-A0B1-F8C643F6D72E}" srcOrd="3" destOrd="0" parTransId="{D157C1DF-78F9-406A-BE3B-6D2CE25A1898}" sibTransId="{24480CD5-2F1E-487B-9D8E-309B8389E0EE}"/>
    <dgm:cxn modelId="{1E8DB2C2-AA8E-42F2-9213-05846F7EFBD2}" type="presOf" srcId="{1B36235C-4FDD-4A8E-85B0-BD3C8219A29A}" destId="{0839934F-12FF-4EBF-8562-C132F7DEF7A5}" srcOrd="0" destOrd="0" presId="urn:microsoft.com/office/officeart/2005/8/layout/lProcess2"/>
    <dgm:cxn modelId="{70C0BEA5-4D45-4BC4-97E0-F5C98565E695}" srcId="{1B36235C-4FDD-4A8E-85B0-BD3C8219A29A}" destId="{D0E86279-3654-419E-A0CC-DC5D38235154}" srcOrd="1" destOrd="0" parTransId="{8933BBF5-9CDF-44DF-86EA-A0F5E1992C05}" sibTransId="{8B78D45D-1DDE-42D1-A0DB-048214337473}"/>
    <dgm:cxn modelId="{3FCA4F9B-5BEF-4C05-A319-AA3EAA017C55}" type="presOf" srcId="{DFF961E8-7C36-4225-A0B1-F8C643F6D72E}" destId="{99224F88-6DD3-4A81-99BF-4BD7A0CFCC49}" srcOrd="0" destOrd="0" presId="urn:microsoft.com/office/officeart/2005/8/layout/lProcess2"/>
    <dgm:cxn modelId="{AC298368-A324-4C3C-81DC-302DD62C8B8F}" type="presOf" srcId="{3AC64978-EE59-4521-9CAA-B2C56D1AC266}" destId="{A148A14F-91C4-4ABD-A1E2-D4787A98E89F}" srcOrd="0" destOrd="0" presId="urn:microsoft.com/office/officeart/2005/8/layout/lProcess2"/>
    <dgm:cxn modelId="{DA852F41-0266-4B77-82C7-9DFDA41465E9}" srcId="{CA711267-19AB-47E8-ADFE-B12234D7003A}" destId="{266BA2EF-3BD4-428C-973B-50D5926EB319}" srcOrd="0" destOrd="0" parTransId="{F83C0A70-3315-4010-B5E1-4C3DAB187296}" sibTransId="{ABE83028-8E08-4F3F-B935-C63811367A56}"/>
    <dgm:cxn modelId="{905FEB0B-03DD-4591-9460-B2C29FFA9D6D}" type="presOf" srcId="{D0E86279-3654-419E-A0CC-DC5D38235154}" destId="{169DF2E7-116E-4187-8D68-45C9E199DB35}" srcOrd="0" destOrd="0" presId="urn:microsoft.com/office/officeart/2005/8/layout/lProcess2"/>
    <dgm:cxn modelId="{19020FFF-8E67-46E5-B41A-0D92E080B069}" type="presOf" srcId="{CA711267-19AB-47E8-ADFE-B12234D7003A}" destId="{AC5F2061-65C8-4A31-BE28-5A45993CEAA3}" srcOrd="1" destOrd="0" presId="urn:microsoft.com/office/officeart/2005/8/layout/lProcess2"/>
    <dgm:cxn modelId="{A984A99D-0F2D-4145-884B-9F0ACB433724}" srcId="{CA711267-19AB-47E8-ADFE-B12234D7003A}" destId="{B7678DAA-254B-43A0-8F7B-80D2D6D79441}" srcOrd="1" destOrd="0" parTransId="{4E70A51D-4AE6-4E5B-AD9A-77A3D8214CD4}" sibTransId="{2053467D-2ECD-4F9C-B88C-BDCFE5601139}"/>
    <dgm:cxn modelId="{23F489AA-BFE6-484B-8C2F-CC8945C390B3}" type="presOf" srcId="{B7678DAA-254B-43A0-8F7B-80D2D6D79441}" destId="{AAABC55E-1E53-4CC3-9B7D-5E456C5D09E9}" srcOrd="0" destOrd="0" presId="urn:microsoft.com/office/officeart/2005/8/layout/lProcess2"/>
    <dgm:cxn modelId="{4049870E-55C3-4255-ABBE-8FFD36CC25F4}" srcId="{D0E86279-3654-419E-A0CC-DC5D38235154}" destId="{2F56211E-DFD8-43A1-B86D-1B12B0FC8D9B}" srcOrd="4" destOrd="0" parTransId="{06B47755-A191-43E2-A8BB-297FAA0EB0D5}" sibTransId="{A197BB1B-A0A8-4330-BD5A-08E67783E003}"/>
    <dgm:cxn modelId="{FACD1534-12D9-44A9-9D9E-35E46C9919A3}" srcId="{CA711267-19AB-47E8-ADFE-B12234D7003A}" destId="{22EBAA37-95E8-44F7-9AFC-85BEE07B171C}" srcOrd="3" destOrd="0" parTransId="{8CD8A0DA-1FC9-445B-9410-4E3AB999EDB3}" sibTransId="{9FD6C416-5415-473A-8171-7CB37341B946}"/>
    <dgm:cxn modelId="{3B87B349-01DA-47AD-98CA-B4DD2E1733A4}" type="presOf" srcId="{2F56211E-DFD8-43A1-B86D-1B12B0FC8D9B}" destId="{391FB3EA-05F7-4245-9500-A2159C406E3E}" srcOrd="0" destOrd="0" presId="urn:microsoft.com/office/officeart/2005/8/layout/lProcess2"/>
    <dgm:cxn modelId="{4A8AA00B-1531-4515-BEB0-A0BB68B477B7}" srcId="{1B36235C-4FDD-4A8E-85B0-BD3C8219A29A}" destId="{CA711267-19AB-47E8-ADFE-B12234D7003A}" srcOrd="0" destOrd="0" parTransId="{66E7FD84-B930-440A-88E3-D72E1D7B33F7}" sibTransId="{489C2A4B-510F-4C9F-B1BD-1E9241903660}"/>
    <dgm:cxn modelId="{4672133E-6593-4F22-98F5-321E3615092B}" type="presOf" srcId="{3A8B7B53-53E2-483C-82EB-A187A9CFF73F}" destId="{D0BE985E-6771-43D4-99B0-81584A615CC1}" srcOrd="0" destOrd="0" presId="urn:microsoft.com/office/officeart/2005/8/layout/lProcess2"/>
    <dgm:cxn modelId="{38184773-E703-48BD-B2A6-47954A998717}" type="presOf" srcId="{266BA2EF-3BD4-428C-973B-50D5926EB319}" destId="{44C74FAC-CE10-4050-BCFA-C9470AA5F9A1}" srcOrd="0" destOrd="0" presId="urn:microsoft.com/office/officeart/2005/8/layout/lProcess2"/>
    <dgm:cxn modelId="{EB2AF0AA-EBB1-4822-883F-74FFB1112ECE}" type="presOf" srcId="{D3D6043A-D028-445E-A723-3C5BD4E4BFA0}" destId="{574E40D7-9A71-440A-B57D-B1CEDD725C6B}" srcOrd="0" destOrd="0" presId="urn:microsoft.com/office/officeart/2005/8/layout/lProcess2"/>
    <dgm:cxn modelId="{3AD60CC8-5A66-401D-B11C-4416030B8348}" type="presOf" srcId="{22EBAA37-95E8-44F7-9AFC-85BEE07B171C}" destId="{3942A03D-93A1-470C-810A-769B38F54922}" srcOrd="0" destOrd="0" presId="urn:microsoft.com/office/officeart/2005/8/layout/lProcess2"/>
    <dgm:cxn modelId="{C244B148-94DE-4A2C-AD8A-87F4C5893A07}" type="presOf" srcId="{CA711267-19AB-47E8-ADFE-B12234D7003A}" destId="{1DB885FA-9C8D-4CAF-8BDA-83AE9C77AC51}" srcOrd="0" destOrd="0" presId="urn:microsoft.com/office/officeart/2005/8/layout/lProcess2"/>
    <dgm:cxn modelId="{D7A6E205-D2EB-4A89-98E6-E0D4C055CD30}" srcId="{CA711267-19AB-47E8-ADFE-B12234D7003A}" destId="{3AC64978-EE59-4521-9CAA-B2C56D1AC266}" srcOrd="5" destOrd="0" parTransId="{42CA7430-12A7-4CFD-A46C-EC7D6B4D1587}" sibTransId="{B92E7C6F-3D1B-406E-972F-1BCA8CA05F8B}"/>
    <dgm:cxn modelId="{713B9E0C-EB51-4ACE-BBCE-41249AC04E6E}" srcId="{CA711267-19AB-47E8-ADFE-B12234D7003A}" destId="{D3D6043A-D028-445E-A723-3C5BD4E4BFA0}" srcOrd="4" destOrd="0" parTransId="{2469A44B-D275-42F6-B4FE-22A1CE358E3A}" sibTransId="{B8CD5147-55B0-4DC5-9682-E23B01E760B5}"/>
    <dgm:cxn modelId="{41EAF8FC-9445-4162-87EB-FAADEBE3CB46}" srcId="{D0E86279-3654-419E-A0CC-DC5D38235154}" destId="{CB4E6BDB-B6B4-43D5-847C-9653E32682BA}" srcOrd="1" destOrd="0" parTransId="{1B1DAAB0-B4D5-44CD-8E43-14EFB5F8042C}" sibTransId="{9C8A0728-8C9C-4A90-866D-9B2D8AE847CC}"/>
    <dgm:cxn modelId="{846B1F2C-8FA1-47D1-AF48-AD99A2CFDAC7}" srcId="{D0E86279-3654-419E-A0CC-DC5D38235154}" destId="{415D4DDA-2508-4DD7-A0E3-C246E0F0EEED}" srcOrd="0" destOrd="0" parTransId="{CC536304-D412-429F-ABB4-2A64179078EB}" sibTransId="{8E650172-7AA9-4D17-9877-E8B9A32FE851}"/>
    <dgm:cxn modelId="{CB425532-4920-48AC-895A-DD8E0185B6AA}" type="presOf" srcId="{D0E86279-3654-419E-A0CC-DC5D38235154}" destId="{B476D931-C3B4-4544-B043-838575CF21E3}" srcOrd="1" destOrd="0" presId="urn:microsoft.com/office/officeart/2005/8/layout/lProcess2"/>
    <dgm:cxn modelId="{3A60D8FC-3298-4E7D-B98D-E439CC0D643B}" type="presOf" srcId="{415D4DDA-2508-4DD7-A0E3-C246E0F0EEED}" destId="{ABCAF2D2-B0E7-426B-8126-C01E4C036EB7}" srcOrd="0" destOrd="0" presId="urn:microsoft.com/office/officeart/2005/8/layout/lProcess2"/>
    <dgm:cxn modelId="{C50601D6-1CDF-47E5-BE4A-81B81D9680F4}" srcId="{CA711267-19AB-47E8-ADFE-B12234D7003A}" destId="{3A8B7B53-53E2-483C-82EB-A187A9CFF73F}" srcOrd="2" destOrd="0" parTransId="{ED3DEBF7-33B5-43E0-81FC-49919D8A2A04}" sibTransId="{E38A0760-8719-434D-9E5E-BCF26B29E277}"/>
    <dgm:cxn modelId="{6E10A01C-BFC7-463F-89E1-F902326AA402}" type="presOf" srcId="{CB4E6BDB-B6B4-43D5-847C-9653E32682BA}" destId="{CD671C7D-DC45-434D-BAFD-76210E7FF1E8}" srcOrd="0" destOrd="0" presId="urn:microsoft.com/office/officeart/2005/8/layout/lProcess2"/>
    <dgm:cxn modelId="{4B77629D-0EDA-4F2D-BB2E-24F3F4B9E489}" srcId="{D0E86279-3654-419E-A0CC-DC5D38235154}" destId="{5BB76203-ED22-4D73-BE8D-B9B0DBF6CC73}" srcOrd="2" destOrd="0" parTransId="{12388F8E-4DDE-482E-8C97-0B0B43AC1E0B}" sibTransId="{1CF7AD40-6A67-41A9-AB6E-849B7213EDF3}"/>
    <dgm:cxn modelId="{F4FF0BDD-E997-4E43-80FA-744E13B4AE54}" type="presOf" srcId="{5BB76203-ED22-4D73-BE8D-B9B0DBF6CC73}" destId="{A87C77BC-1E39-4A32-8086-FCAC20B958BF}" srcOrd="0" destOrd="0" presId="urn:microsoft.com/office/officeart/2005/8/layout/lProcess2"/>
    <dgm:cxn modelId="{6ABDD295-FD5B-4E98-8135-840109617D54}" type="presParOf" srcId="{0839934F-12FF-4EBF-8562-C132F7DEF7A5}" destId="{C46A19FB-78AC-4268-A9BE-F5818EA98654}" srcOrd="0" destOrd="0" presId="urn:microsoft.com/office/officeart/2005/8/layout/lProcess2"/>
    <dgm:cxn modelId="{1EC48210-8023-4674-AD40-448D139C59C3}" type="presParOf" srcId="{C46A19FB-78AC-4268-A9BE-F5818EA98654}" destId="{1DB885FA-9C8D-4CAF-8BDA-83AE9C77AC51}" srcOrd="0" destOrd="0" presId="urn:microsoft.com/office/officeart/2005/8/layout/lProcess2"/>
    <dgm:cxn modelId="{14A0FA99-E492-4E5D-8E6C-3D2E438D5367}" type="presParOf" srcId="{C46A19FB-78AC-4268-A9BE-F5818EA98654}" destId="{AC5F2061-65C8-4A31-BE28-5A45993CEAA3}" srcOrd="1" destOrd="0" presId="urn:microsoft.com/office/officeart/2005/8/layout/lProcess2"/>
    <dgm:cxn modelId="{74B8E2D1-3394-41EB-B426-5997479B60DA}" type="presParOf" srcId="{C46A19FB-78AC-4268-A9BE-F5818EA98654}" destId="{7F72C9E2-CB5C-4846-8962-4AA092BF6495}" srcOrd="2" destOrd="0" presId="urn:microsoft.com/office/officeart/2005/8/layout/lProcess2"/>
    <dgm:cxn modelId="{EDB3AD9E-7757-4634-8ADD-8CABB4BAAA45}" type="presParOf" srcId="{7F72C9E2-CB5C-4846-8962-4AA092BF6495}" destId="{E5C54046-0348-4FB1-A0A0-B736308545A1}" srcOrd="0" destOrd="0" presId="urn:microsoft.com/office/officeart/2005/8/layout/lProcess2"/>
    <dgm:cxn modelId="{B9C6693D-09A5-4F9F-B549-EA7AA9791B61}" type="presParOf" srcId="{E5C54046-0348-4FB1-A0A0-B736308545A1}" destId="{44C74FAC-CE10-4050-BCFA-C9470AA5F9A1}" srcOrd="0" destOrd="0" presId="urn:microsoft.com/office/officeart/2005/8/layout/lProcess2"/>
    <dgm:cxn modelId="{DACCB77B-CBA1-472B-8E83-4CCE6AC1D8BD}" type="presParOf" srcId="{E5C54046-0348-4FB1-A0A0-B736308545A1}" destId="{D452C88E-A635-4CA4-A4E9-2AFBECC38DDC}" srcOrd="1" destOrd="0" presId="urn:microsoft.com/office/officeart/2005/8/layout/lProcess2"/>
    <dgm:cxn modelId="{7924DB2C-C978-47B0-BFAC-3D2608ED0BD8}" type="presParOf" srcId="{E5C54046-0348-4FB1-A0A0-B736308545A1}" destId="{AAABC55E-1E53-4CC3-9B7D-5E456C5D09E9}" srcOrd="2" destOrd="0" presId="urn:microsoft.com/office/officeart/2005/8/layout/lProcess2"/>
    <dgm:cxn modelId="{EBF43667-983F-4392-A947-DA81CF34AF45}" type="presParOf" srcId="{E5C54046-0348-4FB1-A0A0-B736308545A1}" destId="{BE111FDD-4A12-4A8A-89CB-8858B30298AB}" srcOrd="3" destOrd="0" presId="urn:microsoft.com/office/officeart/2005/8/layout/lProcess2"/>
    <dgm:cxn modelId="{709FE703-8C56-45C4-8C8D-82E7CD4A7A75}" type="presParOf" srcId="{E5C54046-0348-4FB1-A0A0-B736308545A1}" destId="{D0BE985E-6771-43D4-99B0-81584A615CC1}" srcOrd="4" destOrd="0" presId="urn:microsoft.com/office/officeart/2005/8/layout/lProcess2"/>
    <dgm:cxn modelId="{D683A066-89AA-4ED4-BD09-838D5A06CEB7}" type="presParOf" srcId="{E5C54046-0348-4FB1-A0A0-B736308545A1}" destId="{C52208A1-3FF2-49F9-B769-2D636AFC7978}" srcOrd="5" destOrd="0" presId="urn:microsoft.com/office/officeart/2005/8/layout/lProcess2"/>
    <dgm:cxn modelId="{7940B1C6-80F3-47D5-9BB1-B1DB157C6FAA}" type="presParOf" srcId="{E5C54046-0348-4FB1-A0A0-B736308545A1}" destId="{3942A03D-93A1-470C-810A-769B38F54922}" srcOrd="6" destOrd="0" presId="urn:microsoft.com/office/officeart/2005/8/layout/lProcess2"/>
    <dgm:cxn modelId="{B21693DE-5400-410B-ABFD-BB3D4EA8B2E8}" type="presParOf" srcId="{E5C54046-0348-4FB1-A0A0-B736308545A1}" destId="{97094957-8518-4E4A-843D-CF1C7F0AD39A}" srcOrd="7" destOrd="0" presId="urn:microsoft.com/office/officeart/2005/8/layout/lProcess2"/>
    <dgm:cxn modelId="{CE77552F-7F77-41CD-9B30-227804DE64CA}" type="presParOf" srcId="{E5C54046-0348-4FB1-A0A0-B736308545A1}" destId="{574E40D7-9A71-440A-B57D-B1CEDD725C6B}" srcOrd="8" destOrd="0" presId="urn:microsoft.com/office/officeart/2005/8/layout/lProcess2"/>
    <dgm:cxn modelId="{489C92C4-8765-4097-8289-84EBE2A8952A}" type="presParOf" srcId="{E5C54046-0348-4FB1-A0A0-B736308545A1}" destId="{A50A0D30-9CA5-47D8-BF37-063B5645A487}" srcOrd="9" destOrd="0" presId="urn:microsoft.com/office/officeart/2005/8/layout/lProcess2"/>
    <dgm:cxn modelId="{E649101A-8444-4731-B805-FA28ED56A35D}" type="presParOf" srcId="{E5C54046-0348-4FB1-A0A0-B736308545A1}" destId="{A148A14F-91C4-4ABD-A1E2-D4787A98E89F}" srcOrd="10" destOrd="0" presId="urn:microsoft.com/office/officeart/2005/8/layout/lProcess2"/>
    <dgm:cxn modelId="{E00D8303-EA66-4B90-9408-ADAE56A75021}" type="presParOf" srcId="{0839934F-12FF-4EBF-8562-C132F7DEF7A5}" destId="{2B5671C7-7C29-4823-B3DE-BFF466EBF5F5}" srcOrd="1" destOrd="0" presId="urn:microsoft.com/office/officeart/2005/8/layout/lProcess2"/>
    <dgm:cxn modelId="{3FBCB529-44A2-4454-A51B-F2070A0E3A23}" type="presParOf" srcId="{0839934F-12FF-4EBF-8562-C132F7DEF7A5}" destId="{64DD304B-59B7-4034-8741-38A76FA7251A}" srcOrd="2" destOrd="0" presId="urn:microsoft.com/office/officeart/2005/8/layout/lProcess2"/>
    <dgm:cxn modelId="{C3CBB6AC-8A0D-41A7-936D-576874F9E4CD}" type="presParOf" srcId="{64DD304B-59B7-4034-8741-38A76FA7251A}" destId="{169DF2E7-116E-4187-8D68-45C9E199DB35}" srcOrd="0" destOrd="0" presId="urn:microsoft.com/office/officeart/2005/8/layout/lProcess2"/>
    <dgm:cxn modelId="{0D0C739A-E126-428C-8818-9B7ED770C9EF}" type="presParOf" srcId="{64DD304B-59B7-4034-8741-38A76FA7251A}" destId="{B476D931-C3B4-4544-B043-838575CF21E3}" srcOrd="1" destOrd="0" presId="urn:microsoft.com/office/officeart/2005/8/layout/lProcess2"/>
    <dgm:cxn modelId="{43CCD59B-26CF-487D-8CA0-E762959EA15E}" type="presParOf" srcId="{64DD304B-59B7-4034-8741-38A76FA7251A}" destId="{11FED7F6-7846-420C-B544-9BDA9289F093}" srcOrd="2" destOrd="0" presId="urn:microsoft.com/office/officeart/2005/8/layout/lProcess2"/>
    <dgm:cxn modelId="{F89C40B7-98E5-4E54-AFCC-21A72DFD965A}" type="presParOf" srcId="{11FED7F6-7846-420C-B544-9BDA9289F093}" destId="{0D074039-F8AA-46F1-8551-E95509BEC638}" srcOrd="0" destOrd="0" presId="urn:microsoft.com/office/officeart/2005/8/layout/lProcess2"/>
    <dgm:cxn modelId="{7A28BEBC-C23F-455B-90C0-8E3D14A450E0}" type="presParOf" srcId="{0D074039-F8AA-46F1-8551-E95509BEC638}" destId="{ABCAF2D2-B0E7-426B-8126-C01E4C036EB7}" srcOrd="0" destOrd="0" presId="urn:microsoft.com/office/officeart/2005/8/layout/lProcess2"/>
    <dgm:cxn modelId="{6ED808B6-E136-4C15-975B-F17D3C918A32}" type="presParOf" srcId="{0D074039-F8AA-46F1-8551-E95509BEC638}" destId="{2D904F9C-5277-4297-A64B-3ABAB9746B52}" srcOrd="1" destOrd="0" presId="urn:microsoft.com/office/officeart/2005/8/layout/lProcess2"/>
    <dgm:cxn modelId="{01454A1E-F6BF-4324-B0E7-FE7EA08D586B}" type="presParOf" srcId="{0D074039-F8AA-46F1-8551-E95509BEC638}" destId="{CD671C7D-DC45-434D-BAFD-76210E7FF1E8}" srcOrd="2" destOrd="0" presId="urn:microsoft.com/office/officeart/2005/8/layout/lProcess2"/>
    <dgm:cxn modelId="{3D650A99-CE6E-4A7D-B200-FDD777596A97}" type="presParOf" srcId="{0D074039-F8AA-46F1-8551-E95509BEC638}" destId="{4E34314C-6306-4407-8D23-711953833D6F}" srcOrd="3" destOrd="0" presId="urn:microsoft.com/office/officeart/2005/8/layout/lProcess2"/>
    <dgm:cxn modelId="{E81DC0B7-EF4B-49C2-AC18-E0EB2FD73E93}" type="presParOf" srcId="{0D074039-F8AA-46F1-8551-E95509BEC638}" destId="{A87C77BC-1E39-4A32-8086-FCAC20B958BF}" srcOrd="4" destOrd="0" presId="urn:microsoft.com/office/officeart/2005/8/layout/lProcess2"/>
    <dgm:cxn modelId="{7E758AD3-1625-4079-A7E4-CF03E5088DBA}" type="presParOf" srcId="{0D074039-F8AA-46F1-8551-E95509BEC638}" destId="{62C9B847-1E56-4ED6-ACED-FBCC3B3D410F}" srcOrd="5" destOrd="0" presId="urn:microsoft.com/office/officeart/2005/8/layout/lProcess2"/>
    <dgm:cxn modelId="{334BC500-25AE-4387-9406-2521E5FC7394}" type="presParOf" srcId="{0D074039-F8AA-46F1-8551-E95509BEC638}" destId="{99224F88-6DD3-4A81-99BF-4BD7A0CFCC49}" srcOrd="6" destOrd="0" presId="urn:microsoft.com/office/officeart/2005/8/layout/lProcess2"/>
    <dgm:cxn modelId="{6AF4058F-ED74-45BE-BA62-B838F9634226}" type="presParOf" srcId="{0D074039-F8AA-46F1-8551-E95509BEC638}" destId="{79C66BBF-8758-4ADB-B905-E83A518A3530}" srcOrd="7" destOrd="0" presId="urn:microsoft.com/office/officeart/2005/8/layout/lProcess2"/>
    <dgm:cxn modelId="{45B13827-6198-450A-A9A8-014D5C643D38}" type="presParOf" srcId="{0D074039-F8AA-46F1-8551-E95509BEC638}" destId="{391FB3EA-05F7-4245-9500-A2159C406E3E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D2555C-21B0-4CFD-BF59-2D056C889EBA}" type="doc">
      <dgm:prSet loTypeId="urn:microsoft.com/office/officeart/2008/layout/VerticalCurvedList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57F67315-7408-402A-AE1A-85D1EEA06246}">
      <dgm:prSet custT="1"/>
      <dgm:spPr/>
      <dgm:t>
        <a:bodyPr/>
        <a:lstStyle/>
        <a:p>
          <a:pPr rtl="0"/>
          <a:r>
            <a:rPr lang="zh-TW" altLang="en-US" sz="2000" b="0" i="0" u="none" strike="noStrike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點名次數統計</a:t>
          </a:r>
          <a:endParaRPr lang="zh-TW" altLang="en-US" sz="2000" b="0" dirty="0"/>
        </a:p>
      </dgm:t>
    </dgm:pt>
    <dgm:pt modelId="{B8D0D84F-E3CF-432B-B6DB-6435ADE15405}" type="parTrans" cxnId="{A51701EB-D3FA-4257-9EFC-C8B4C28EC433}">
      <dgm:prSet/>
      <dgm:spPr/>
      <dgm:t>
        <a:bodyPr/>
        <a:lstStyle/>
        <a:p>
          <a:endParaRPr lang="zh-TW" altLang="en-US" sz="2000" b="0">
            <a:solidFill>
              <a:schemeClr val="accent3"/>
            </a:solidFill>
          </a:endParaRPr>
        </a:p>
      </dgm:t>
    </dgm:pt>
    <dgm:pt modelId="{52CED2EE-D441-4665-824F-638786858D3F}" type="sibTrans" cxnId="{A51701EB-D3FA-4257-9EFC-C8B4C28EC433}">
      <dgm:prSet/>
      <dgm:spPr/>
      <dgm:t>
        <a:bodyPr/>
        <a:lstStyle/>
        <a:p>
          <a:endParaRPr lang="zh-TW" altLang="en-US" sz="2000" b="0">
            <a:solidFill>
              <a:schemeClr val="accent3"/>
            </a:solidFill>
          </a:endParaRPr>
        </a:p>
      </dgm:t>
    </dgm:pt>
    <dgm:pt modelId="{4EB04691-79AB-4F2D-AC48-DCFD15A8ED3E}">
      <dgm:prSet custT="1"/>
      <dgm:spPr/>
      <dgm:t>
        <a:bodyPr/>
        <a:lstStyle/>
        <a:p>
          <a:r>
            <a:rPr lang="zh-TW" altLang="en-US" sz="2000" b="0" i="0" u="none" strike="noStrike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學習成績計算</a:t>
          </a:r>
        </a:p>
      </dgm:t>
    </dgm:pt>
    <dgm:pt modelId="{DD9AEFB6-86CA-4FC0-B583-DE07F03E3985}" type="parTrans" cxnId="{E8A8360F-69EE-4563-8C5B-08F5CB6BEEFF}">
      <dgm:prSet/>
      <dgm:spPr/>
      <dgm:t>
        <a:bodyPr/>
        <a:lstStyle/>
        <a:p>
          <a:endParaRPr lang="zh-TW" altLang="en-US" sz="2000"/>
        </a:p>
      </dgm:t>
    </dgm:pt>
    <dgm:pt modelId="{A91A9F43-C7A6-4534-B730-3038F30A07FB}" type="sibTrans" cxnId="{E8A8360F-69EE-4563-8C5B-08F5CB6BEEFF}">
      <dgm:prSet/>
      <dgm:spPr/>
      <dgm:t>
        <a:bodyPr/>
        <a:lstStyle/>
        <a:p>
          <a:endParaRPr lang="zh-TW" altLang="en-US" sz="2000"/>
        </a:p>
      </dgm:t>
    </dgm:pt>
    <dgm:pt modelId="{DC7AEACD-1A20-4088-8C05-B48F7A4992A9}">
      <dgm:prSet custT="1"/>
      <dgm:spPr/>
      <dgm:t>
        <a:bodyPr/>
        <a:lstStyle/>
        <a:p>
          <a:r>
            <a:rPr lang="zh-TW" altLang="en-US" sz="2000" b="0" i="0" u="none" strike="noStrike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成績格式化條件設定</a:t>
          </a:r>
        </a:p>
      </dgm:t>
    </dgm:pt>
    <dgm:pt modelId="{D6A21051-DD04-442E-A421-7B3B6C4EB6A9}" type="parTrans" cxnId="{DD534F43-F269-47CC-9FBF-4521C97EEE40}">
      <dgm:prSet/>
      <dgm:spPr/>
      <dgm:t>
        <a:bodyPr/>
        <a:lstStyle/>
        <a:p>
          <a:endParaRPr lang="zh-TW" altLang="en-US" sz="2000"/>
        </a:p>
      </dgm:t>
    </dgm:pt>
    <dgm:pt modelId="{C8C0AC6F-40E1-4A3C-8F69-D249BDB8D1A6}" type="sibTrans" cxnId="{DD534F43-F269-47CC-9FBF-4521C97EEE40}">
      <dgm:prSet/>
      <dgm:spPr/>
      <dgm:t>
        <a:bodyPr/>
        <a:lstStyle/>
        <a:p>
          <a:endParaRPr lang="zh-TW" altLang="en-US" sz="2000"/>
        </a:p>
      </dgm:t>
    </dgm:pt>
    <dgm:pt modelId="{830C0D70-E378-45C5-B3F0-778B5BA17FE3}">
      <dgm:prSet custT="1"/>
      <dgm:spPr/>
      <dgm:t>
        <a:bodyPr/>
        <a:lstStyle/>
        <a:p>
          <a:r>
            <a:rPr lang="zh-TW" altLang="en-US" sz="2000" b="0" i="0" u="none" strike="noStrike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學號文字與數字形態轉換</a:t>
          </a:r>
        </a:p>
      </dgm:t>
    </dgm:pt>
    <dgm:pt modelId="{D5297496-E05A-4F61-B946-8CD53E14612F}" type="parTrans" cxnId="{E9B33CE4-39D6-4C9C-9E86-D00F83B9F3D1}">
      <dgm:prSet/>
      <dgm:spPr/>
      <dgm:t>
        <a:bodyPr/>
        <a:lstStyle/>
        <a:p>
          <a:endParaRPr lang="zh-TW" altLang="en-US" sz="2000"/>
        </a:p>
      </dgm:t>
    </dgm:pt>
    <dgm:pt modelId="{0FD7CC49-E5A5-46C2-8847-2BE651F9D237}" type="sibTrans" cxnId="{E9B33CE4-39D6-4C9C-9E86-D00F83B9F3D1}">
      <dgm:prSet/>
      <dgm:spPr/>
      <dgm:t>
        <a:bodyPr/>
        <a:lstStyle/>
        <a:p>
          <a:endParaRPr lang="zh-TW" altLang="en-US" sz="2000"/>
        </a:p>
      </dgm:t>
    </dgm:pt>
    <dgm:pt modelId="{41D1C78A-5CBE-45CC-AA51-43AEBF0A92D8}">
      <dgm:prSet custT="1"/>
      <dgm:spPr/>
      <dgm:t>
        <a:bodyPr/>
        <a:lstStyle/>
        <a:p>
          <a:r>
            <a:rPr lang="zh-TW" altLang="en-US" sz="2000" b="0" i="0" u="none" strike="noStrike" baseline="0">
              <a:latin typeface="Times New Roman" panose="02020603050405020304" pitchFamily="18" charset="0"/>
              <a:ea typeface="微軟正黑體" panose="020B0604030504040204" pitchFamily="34" charset="-120"/>
            </a:rPr>
            <a:t>資料遮蔽</a:t>
          </a:r>
          <a:endParaRPr lang="zh-TW" altLang="en-US" sz="2000" b="0" i="0" u="none" strike="noStrike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gm:t>
    </dgm:pt>
    <dgm:pt modelId="{23730D2E-B283-4281-AF4A-FCC9C7F2C765}" type="parTrans" cxnId="{6F8F1DB5-F3DA-46AF-9186-C74D0536E17E}">
      <dgm:prSet/>
      <dgm:spPr/>
      <dgm:t>
        <a:bodyPr/>
        <a:lstStyle/>
        <a:p>
          <a:endParaRPr lang="zh-TW" altLang="en-US" sz="2000"/>
        </a:p>
      </dgm:t>
    </dgm:pt>
    <dgm:pt modelId="{BB5D2F68-0A98-4393-9A5B-8DC8E4041D71}" type="sibTrans" cxnId="{6F8F1DB5-F3DA-46AF-9186-C74D0536E17E}">
      <dgm:prSet/>
      <dgm:spPr/>
      <dgm:t>
        <a:bodyPr/>
        <a:lstStyle/>
        <a:p>
          <a:endParaRPr lang="zh-TW" altLang="en-US" sz="2000"/>
        </a:p>
      </dgm:t>
    </dgm:pt>
    <dgm:pt modelId="{195C1685-AFD9-4FD6-956F-641A5B188ECC}">
      <dgm:prSet custT="1"/>
      <dgm:spPr/>
      <dgm:t>
        <a:bodyPr/>
        <a:lstStyle/>
        <a:p>
          <a:r>
            <a:rPr lang="zh-TW" altLang="en-US" sz="2000" b="0" i="0" u="none" strike="noStrike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資訊能力檢測</a:t>
          </a:r>
        </a:p>
      </dgm:t>
    </dgm:pt>
    <dgm:pt modelId="{F9A1D1D5-00A7-4FCB-956B-D5C7793A5083}" type="parTrans" cxnId="{302CF4C6-BD59-4785-B77F-AA3E008090F1}">
      <dgm:prSet/>
      <dgm:spPr/>
      <dgm:t>
        <a:bodyPr/>
        <a:lstStyle/>
        <a:p>
          <a:endParaRPr lang="zh-TW" altLang="en-US" sz="2000"/>
        </a:p>
      </dgm:t>
    </dgm:pt>
    <dgm:pt modelId="{DB52FF78-9361-426B-B6D0-C572C3FEE75B}" type="sibTrans" cxnId="{302CF4C6-BD59-4785-B77F-AA3E008090F1}">
      <dgm:prSet/>
      <dgm:spPr/>
      <dgm:t>
        <a:bodyPr/>
        <a:lstStyle/>
        <a:p>
          <a:endParaRPr lang="zh-TW" altLang="en-US" sz="2000"/>
        </a:p>
      </dgm:t>
    </dgm:pt>
    <dgm:pt modelId="{B0D4746E-5916-4AA0-99AB-306F1FAF876A}" type="pres">
      <dgm:prSet presAssocID="{5BD2555C-21B0-4CFD-BF59-2D056C889EB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CC3BAF49-FF20-4FAB-9C6E-38145E87CC2A}" type="pres">
      <dgm:prSet presAssocID="{5BD2555C-21B0-4CFD-BF59-2D056C889EBA}" presName="Name1" presStyleCnt="0"/>
      <dgm:spPr/>
    </dgm:pt>
    <dgm:pt modelId="{6F862F62-5D78-4025-A3FC-3638BC8AFDB6}" type="pres">
      <dgm:prSet presAssocID="{5BD2555C-21B0-4CFD-BF59-2D056C889EBA}" presName="cycle" presStyleCnt="0"/>
      <dgm:spPr/>
    </dgm:pt>
    <dgm:pt modelId="{99169CA7-477E-4D74-B9E4-D75A169656ED}" type="pres">
      <dgm:prSet presAssocID="{5BD2555C-21B0-4CFD-BF59-2D056C889EBA}" presName="srcNode" presStyleLbl="node1" presStyleIdx="0" presStyleCnt="6"/>
      <dgm:spPr/>
    </dgm:pt>
    <dgm:pt modelId="{7C0DA960-1171-49EF-A950-045A7C1FFACC}" type="pres">
      <dgm:prSet presAssocID="{5BD2555C-21B0-4CFD-BF59-2D056C889EBA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086E9FFE-F40F-40E4-B37B-E2C1359D4FE7}" type="pres">
      <dgm:prSet presAssocID="{5BD2555C-21B0-4CFD-BF59-2D056C889EBA}" presName="extraNode" presStyleLbl="node1" presStyleIdx="0" presStyleCnt="6"/>
      <dgm:spPr/>
    </dgm:pt>
    <dgm:pt modelId="{9C57003F-E8A5-4467-AE27-72139E92DBA1}" type="pres">
      <dgm:prSet presAssocID="{5BD2555C-21B0-4CFD-BF59-2D056C889EBA}" presName="dstNode" presStyleLbl="node1" presStyleIdx="0" presStyleCnt="6"/>
      <dgm:spPr/>
    </dgm:pt>
    <dgm:pt modelId="{74E79B97-1A59-4200-B604-E868D4413D8A}" type="pres">
      <dgm:prSet presAssocID="{57F67315-7408-402A-AE1A-85D1EEA0624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38FBAB8-E981-429A-8D83-B3EBD4A7029D}" type="pres">
      <dgm:prSet presAssocID="{57F67315-7408-402A-AE1A-85D1EEA06246}" presName="accent_1" presStyleCnt="0"/>
      <dgm:spPr/>
    </dgm:pt>
    <dgm:pt modelId="{DF29FAD3-749B-4671-8D64-9A9F7CDE09D1}" type="pres">
      <dgm:prSet presAssocID="{57F67315-7408-402A-AE1A-85D1EEA06246}" presName="accentRepeatNode" presStyleLbl="solidFgAcc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</dgm:spPr>
    </dgm:pt>
    <dgm:pt modelId="{03E5620F-2A24-425F-97F7-83C35409B2B4}" type="pres">
      <dgm:prSet presAssocID="{4EB04691-79AB-4F2D-AC48-DCFD15A8ED3E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A2B8445-A166-4E01-86A2-2A36BC81ECC2}" type="pres">
      <dgm:prSet presAssocID="{4EB04691-79AB-4F2D-AC48-DCFD15A8ED3E}" presName="accent_2" presStyleCnt="0"/>
      <dgm:spPr/>
    </dgm:pt>
    <dgm:pt modelId="{6526E120-7103-4F6F-B1E4-358F659DFC33}" type="pres">
      <dgm:prSet presAssocID="{4EB04691-79AB-4F2D-AC48-DCFD15A8ED3E}" presName="accentRepeatNode" presStyleLbl="solidFgAcc1" presStyleIdx="1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2CBE58B-20A6-4F80-BE91-7B42A91F016B}" type="pres">
      <dgm:prSet presAssocID="{DC7AEACD-1A20-4088-8C05-B48F7A4992A9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139CAF1-D7CD-48BC-86A3-9B82CA645545}" type="pres">
      <dgm:prSet presAssocID="{DC7AEACD-1A20-4088-8C05-B48F7A4992A9}" presName="accent_3" presStyleCnt="0"/>
      <dgm:spPr/>
    </dgm:pt>
    <dgm:pt modelId="{9150262A-3E7B-4B58-9B76-656457EA8EE2}" type="pres">
      <dgm:prSet presAssocID="{DC7AEACD-1A20-4088-8C05-B48F7A4992A9}" presName="accentRepeatNode" presStyleLbl="solidFgAcc1" presStyleIdx="2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0C1E70-60E5-4200-835F-7D7D2BD02615}" type="pres">
      <dgm:prSet presAssocID="{830C0D70-E378-45C5-B3F0-778B5BA17FE3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C15B96E-EBC7-434D-8A3C-14016110C0B4}" type="pres">
      <dgm:prSet presAssocID="{830C0D70-E378-45C5-B3F0-778B5BA17FE3}" presName="accent_4" presStyleCnt="0"/>
      <dgm:spPr/>
    </dgm:pt>
    <dgm:pt modelId="{A3460EE8-7B6E-4B64-8559-8DD430ED4A6F}" type="pres">
      <dgm:prSet presAssocID="{830C0D70-E378-45C5-B3F0-778B5BA17FE3}" presName="accentRepeatNode" presStyleLbl="solidFgAcc1" presStyleIdx="3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0F6E2AD-6775-4346-A10E-4D2C7052DDA3}" type="pres">
      <dgm:prSet presAssocID="{41D1C78A-5CBE-45CC-AA51-43AEBF0A92D8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84FDEF3-0B0F-4EEC-B154-26DF5EA4ECA3}" type="pres">
      <dgm:prSet presAssocID="{41D1C78A-5CBE-45CC-AA51-43AEBF0A92D8}" presName="accent_5" presStyleCnt="0"/>
      <dgm:spPr/>
    </dgm:pt>
    <dgm:pt modelId="{0194D97F-2F17-4385-A37F-B339395CA44D}" type="pres">
      <dgm:prSet presAssocID="{41D1C78A-5CBE-45CC-AA51-43AEBF0A92D8}" presName="accentRepeatNode" presStyleLbl="solidFgAcc1" presStyleIdx="4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9ED20CBD-481F-4C52-B621-D26203866AA1}" type="pres">
      <dgm:prSet presAssocID="{195C1685-AFD9-4FD6-956F-641A5B188ECC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177182-0B82-4E1C-A80B-3FA4E5A037C2}" type="pres">
      <dgm:prSet presAssocID="{195C1685-AFD9-4FD6-956F-641A5B188ECC}" presName="accent_6" presStyleCnt="0"/>
      <dgm:spPr/>
    </dgm:pt>
    <dgm:pt modelId="{0FE8022C-8E40-4EA8-ABDD-A7941F49F945}" type="pres">
      <dgm:prSet presAssocID="{195C1685-AFD9-4FD6-956F-641A5B188ECC}" presName="accentRepeatNode" presStyleLbl="solidFgAcc1" presStyleIdx="5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9D51FD97-8900-4459-892B-A20E3ECD66D0}" type="presOf" srcId="{57F67315-7408-402A-AE1A-85D1EEA06246}" destId="{74E79B97-1A59-4200-B604-E868D4413D8A}" srcOrd="0" destOrd="0" presId="urn:microsoft.com/office/officeart/2008/layout/VerticalCurvedList"/>
    <dgm:cxn modelId="{E8A8360F-69EE-4563-8C5B-08F5CB6BEEFF}" srcId="{5BD2555C-21B0-4CFD-BF59-2D056C889EBA}" destId="{4EB04691-79AB-4F2D-AC48-DCFD15A8ED3E}" srcOrd="1" destOrd="0" parTransId="{DD9AEFB6-86CA-4FC0-B583-DE07F03E3985}" sibTransId="{A91A9F43-C7A6-4534-B730-3038F30A07FB}"/>
    <dgm:cxn modelId="{302CF4C6-BD59-4785-B77F-AA3E008090F1}" srcId="{5BD2555C-21B0-4CFD-BF59-2D056C889EBA}" destId="{195C1685-AFD9-4FD6-956F-641A5B188ECC}" srcOrd="5" destOrd="0" parTransId="{F9A1D1D5-00A7-4FCB-956B-D5C7793A5083}" sibTransId="{DB52FF78-9361-426B-B6D0-C572C3FEE75B}"/>
    <dgm:cxn modelId="{DD534F43-F269-47CC-9FBF-4521C97EEE40}" srcId="{5BD2555C-21B0-4CFD-BF59-2D056C889EBA}" destId="{DC7AEACD-1A20-4088-8C05-B48F7A4992A9}" srcOrd="2" destOrd="0" parTransId="{D6A21051-DD04-442E-A421-7B3B6C4EB6A9}" sibTransId="{C8C0AC6F-40E1-4A3C-8F69-D249BDB8D1A6}"/>
    <dgm:cxn modelId="{6F8F1DB5-F3DA-46AF-9186-C74D0536E17E}" srcId="{5BD2555C-21B0-4CFD-BF59-2D056C889EBA}" destId="{41D1C78A-5CBE-45CC-AA51-43AEBF0A92D8}" srcOrd="4" destOrd="0" parTransId="{23730D2E-B283-4281-AF4A-FCC9C7F2C765}" sibTransId="{BB5D2F68-0A98-4393-9A5B-8DC8E4041D71}"/>
    <dgm:cxn modelId="{074031B5-19A4-47B0-9366-3C2846B49E22}" type="presOf" srcId="{4EB04691-79AB-4F2D-AC48-DCFD15A8ED3E}" destId="{03E5620F-2A24-425F-97F7-83C35409B2B4}" srcOrd="0" destOrd="0" presId="urn:microsoft.com/office/officeart/2008/layout/VerticalCurvedList"/>
    <dgm:cxn modelId="{736D52F7-581D-47D9-B3A8-9BC42AD83E65}" type="presOf" srcId="{DC7AEACD-1A20-4088-8C05-B48F7A4992A9}" destId="{B2CBE58B-20A6-4F80-BE91-7B42A91F016B}" srcOrd="0" destOrd="0" presId="urn:microsoft.com/office/officeart/2008/layout/VerticalCurvedList"/>
    <dgm:cxn modelId="{D4FCDF84-1E72-4117-995B-01B0F63698D8}" type="presOf" srcId="{41D1C78A-5CBE-45CC-AA51-43AEBF0A92D8}" destId="{20F6E2AD-6775-4346-A10E-4D2C7052DDA3}" srcOrd="0" destOrd="0" presId="urn:microsoft.com/office/officeart/2008/layout/VerticalCurvedList"/>
    <dgm:cxn modelId="{FF2DA2EF-230B-4743-ACB2-5E2B80510BC3}" type="presOf" srcId="{830C0D70-E378-45C5-B3F0-778B5BA17FE3}" destId="{690C1E70-60E5-4200-835F-7D7D2BD02615}" srcOrd="0" destOrd="0" presId="urn:microsoft.com/office/officeart/2008/layout/VerticalCurvedList"/>
    <dgm:cxn modelId="{DFA13B59-C764-43F7-847A-7BF3975F3818}" type="presOf" srcId="{5BD2555C-21B0-4CFD-BF59-2D056C889EBA}" destId="{B0D4746E-5916-4AA0-99AB-306F1FAF876A}" srcOrd="0" destOrd="0" presId="urn:microsoft.com/office/officeart/2008/layout/VerticalCurvedList"/>
    <dgm:cxn modelId="{E9B33CE4-39D6-4C9C-9E86-D00F83B9F3D1}" srcId="{5BD2555C-21B0-4CFD-BF59-2D056C889EBA}" destId="{830C0D70-E378-45C5-B3F0-778B5BA17FE3}" srcOrd="3" destOrd="0" parTransId="{D5297496-E05A-4F61-B946-8CD53E14612F}" sibTransId="{0FD7CC49-E5A5-46C2-8847-2BE651F9D237}"/>
    <dgm:cxn modelId="{3F03968D-1B7D-49CB-B5D1-09993C0CD144}" type="presOf" srcId="{52CED2EE-D441-4665-824F-638786858D3F}" destId="{7C0DA960-1171-49EF-A950-045A7C1FFACC}" srcOrd="0" destOrd="0" presId="urn:microsoft.com/office/officeart/2008/layout/VerticalCurvedList"/>
    <dgm:cxn modelId="{A51701EB-D3FA-4257-9EFC-C8B4C28EC433}" srcId="{5BD2555C-21B0-4CFD-BF59-2D056C889EBA}" destId="{57F67315-7408-402A-AE1A-85D1EEA06246}" srcOrd="0" destOrd="0" parTransId="{B8D0D84F-E3CF-432B-B6DB-6435ADE15405}" sibTransId="{52CED2EE-D441-4665-824F-638786858D3F}"/>
    <dgm:cxn modelId="{4C6DBB19-B6D3-444C-9E43-5A0D8B63B111}" type="presOf" srcId="{195C1685-AFD9-4FD6-956F-641A5B188ECC}" destId="{9ED20CBD-481F-4C52-B621-D26203866AA1}" srcOrd="0" destOrd="0" presId="urn:microsoft.com/office/officeart/2008/layout/VerticalCurvedList"/>
    <dgm:cxn modelId="{810F0CCE-E223-4FAA-B764-EB346D0B781E}" type="presParOf" srcId="{B0D4746E-5916-4AA0-99AB-306F1FAF876A}" destId="{CC3BAF49-FF20-4FAB-9C6E-38145E87CC2A}" srcOrd="0" destOrd="0" presId="urn:microsoft.com/office/officeart/2008/layout/VerticalCurvedList"/>
    <dgm:cxn modelId="{34B3A320-8DAA-4B3C-80CA-8504B0FF4D73}" type="presParOf" srcId="{CC3BAF49-FF20-4FAB-9C6E-38145E87CC2A}" destId="{6F862F62-5D78-4025-A3FC-3638BC8AFDB6}" srcOrd="0" destOrd="0" presId="urn:microsoft.com/office/officeart/2008/layout/VerticalCurvedList"/>
    <dgm:cxn modelId="{1519C06B-F5E3-4963-8F18-BF5EBDA97D0A}" type="presParOf" srcId="{6F862F62-5D78-4025-A3FC-3638BC8AFDB6}" destId="{99169CA7-477E-4D74-B9E4-D75A169656ED}" srcOrd="0" destOrd="0" presId="urn:microsoft.com/office/officeart/2008/layout/VerticalCurvedList"/>
    <dgm:cxn modelId="{7B121D99-2635-403C-A7F9-5794F9C02E47}" type="presParOf" srcId="{6F862F62-5D78-4025-A3FC-3638BC8AFDB6}" destId="{7C0DA960-1171-49EF-A950-045A7C1FFACC}" srcOrd="1" destOrd="0" presId="urn:microsoft.com/office/officeart/2008/layout/VerticalCurvedList"/>
    <dgm:cxn modelId="{A8CD22EF-4332-493F-9351-64A47EFE693A}" type="presParOf" srcId="{6F862F62-5D78-4025-A3FC-3638BC8AFDB6}" destId="{086E9FFE-F40F-40E4-B37B-E2C1359D4FE7}" srcOrd="2" destOrd="0" presId="urn:microsoft.com/office/officeart/2008/layout/VerticalCurvedList"/>
    <dgm:cxn modelId="{54E90FF1-0E50-43B5-8364-1C66C8AB194F}" type="presParOf" srcId="{6F862F62-5D78-4025-A3FC-3638BC8AFDB6}" destId="{9C57003F-E8A5-4467-AE27-72139E92DBA1}" srcOrd="3" destOrd="0" presId="urn:microsoft.com/office/officeart/2008/layout/VerticalCurvedList"/>
    <dgm:cxn modelId="{3605DF8E-E972-4456-AFA7-E6B6E23291A4}" type="presParOf" srcId="{CC3BAF49-FF20-4FAB-9C6E-38145E87CC2A}" destId="{74E79B97-1A59-4200-B604-E868D4413D8A}" srcOrd="1" destOrd="0" presId="urn:microsoft.com/office/officeart/2008/layout/VerticalCurvedList"/>
    <dgm:cxn modelId="{C341DA1A-6500-45E6-9A89-3B03669203DF}" type="presParOf" srcId="{CC3BAF49-FF20-4FAB-9C6E-38145E87CC2A}" destId="{E38FBAB8-E981-429A-8D83-B3EBD4A7029D}" srcOrd="2" destOrd="0" presId="urn:microsoft.com/office/officeart/2008/layout/VerticalCurvedList"/>
    <dgm:cxn modelId="{A3BEA3DF-5DC2-47BB-804E-46335B60B9D5}" type="presParOf" srcId="{E38FBAB8-E981-429A-8D83-B3EBD4A7029D}" destId="{DF29FAD3-749B-4671-8D64-9A9F7CDE09D1}" srcOrd="0" destOrd="0" presId="urn:microsoft.com/office/officeart/2008/layout/VerticalCurvedList"/>
    <dgm:cxn modelId="{EADE06E6-AAAC-418B-9418-B0D5C64657A1}" type="presParOf" srcId="{CC3BAF49-FF20-4FAB-9C6E-38145E87CC2A}" destId="{03E5620F-2A24-425F-97F7-83C35409B2B4}" srcOrd="3" destOrd="0" presId="urn:microsoft.com/office/officeart/2008/layout/VerticalCurvedList"/>
    <dgm:cxn modelId="{93EED62B-9BB3-4BC9-8369-D9C9CC5E3CAD}" type="presParOf" srcId="{CC3BAF49-FF20-4FAB-9C6E-38145E87CC2A}" destId="{9A2B8445-A166-4E01-86A2-2A36BC81ECC2}" srcOrd="4" destOrd="0" presId="urn:microsoft.com/office/officeart/2008/layout/VerticalCurvedList"/>
    <dgm:cxn modelId="{5C9386FE-3F7F-4F66-A368-BDF7BF5A2455}" type="presParOf" srcId="{9A2B8445-A166-4E01-86A2-2A36BC81ECC2}" destId="{6526E120-7103-4F6F-B1E4-358F659DFC33}" srcOrd="0" destOrd="0" presId="urn:microsoft.com/office/officeart/2008/layout/VerticalCurvedList"/>
    <dgm:cxn modelId="{8C60B354-9EFF-4FA0-93B5-BCD349A662F8}" type="presParOf" srcId="{CC3BAF49-FF20-4FAB-9C6E-38145E87CC2A}" destId="{B2CBE58B-20A6-4F80-BE91-7B42A91F016B}" srcOrd="5" destOrd="0" presId="urn:microsoft.com/office/officeart/2008/layout/VerticalCurvedList"/>
    <dgm:cxn modelId="{EADB8763-8F4D-4A67-B1A9-D25DF1931E35}" type="presParOf" srcId="{CC3BAF49-FF20-4FAB-9C6E-38145E87CC2A}" destId="{D139CAF1-D7CD-48BC-86A3-9B82CA645545}" srcOrd="6" destOrd="0" presId="urn:microsoft.com/office/officeart/2008/layout/VerticalCurvedList"/>
    <dgm:cxn modelId="{0130528F-C281-4658-B4E7-0CFF2A99B3BE}" type="presParOf" srcId="{D139CAF1-D7CD-48BC-86A3-9B82CA645545}" destId="{9150262A-3E7B-4B58-9B76-656457EA8EE2}" srcOrd="0" destOrd="0" presId="urn:microsoft.com/office/officeart/2008/layout/VerticalCurvedList"/>
    <dgm:cxn modelId="{45BE3D41-287D-4C40-8067-23537ACBDFCD}" type="presParOf" srcId="{CC3BAF49-FF20-4FAB-9C6E-38145E87CC2A}" destId="{690C1E70-60E5-4200-835F-7D7D2BD02615}" srcOrd="7" destOrd="0" presId="urn:microsoft.com/office/officeart/2008/layout/VerticalCurvedList"/>
    <dgm:cxn modelId="{788BB228-2CC8-4999-B6CA-2498C295335A}" type="presParOf" srcId="{CC3BAF49-FF20-4FAB-9C6E-38145E87CC2A}" destId="{DC15B96E-EBC7-434D-8A3C-14016110C0B4}" srcOrd="8" destOrd="0" presId="urn:microsoft.com/office/officeart/2008/layout/VerticalCurvedList"/>
    <dgm:cxn modelId="{A378CBD4-9856-4871-A03E-EB6B7C400E58}" type="presParOf" srcId="{DC15B96E-EBC7-434D-8A3C-14016110C0B4}" destId="{A3460EE8-7B6E-4B64-8559-8DD430ED4A6F}" srcOrd="0" destOrd="0" presId="urn:microsoft.com/office/officeart/2008/layout/VerticalCurvedList"/>
    <dgm:cxn modelId="{C4A15975-D09B-4E96-9358-661EBF9D6D73}" type="presParOf" srcId="{CC3BAF49-FF20-4FAB-9C6E-38145E87CC2A}" destId="{20F6E2AD-6775-4346-A10E-4D2C7052DDA3}" srcOrd="9" destOrd="0" presId="urn:microsoft.com/office/officeart/2008/layout/VerticalCurvedList"/>
    <dgm:cxn modelId="{466EE732-359A-4A12-BCA5-F90793242225}" type="presParOf" srcId="{CC3BAF49-FF20-4FAB-9C6E-38145E87CC2A}" destId="{584FDEF3-0B0F-4EEC-B154-26DF5EA4ECA3}" srcOrd="10" destOrd="0" presId="urn:microsoft.com/office/officeart/2008/layout/VerticalCurvedList"/>
    <dgm:cxn modelId="{62875764-6539-4C08-8A13-174F12E8ACC8}" type="presParOf" srcId="{584FDEF3-0B0F-4EEC-B154-26DF5EA4ECA3}" destId="{0194D97F-2F17-4385-A37F-B339395CA44D}" srcOrd="0" destOrd="0" presId="urn:microsoft.com/office/officeart/2008/layout/VerticalCurvedList"/>
    <dgm:cxn modelId="{6AB22761-5431-4C3B-9643-8B2A1434EEF4}" type="presParOf" srcId="{CC3BAF49-FF20-4FAB-9C6E-38145E87CC2A}" destId="{9ED20CBD-481F-4C52-B621-D26203866AA1}" srcOrd="11" destOrd="0" presId="urn:microsoft.com/office/officeart/2008/layout/VerticalCurvedList"/>
    <dgm:cxn modelId="{8F9A8E6D-B49F-43AB-828D-97AF81FF1013}" type="presParOf" srcId="{CC3BAF49-FF20-4FAB-9C6E-38145E87CC2A}" destId="{4B177182-0B82-4E1C-A80B-3FA4E5A037C2}" srcOrd="12" destOrd="0" presId="urn:microsoft.com/office/officeart/2008/layout/VerticalCurvedList"/>
    <dgm:cxn modelId="{2568C5D9-E797-4331-8819-D89757D45E29}" type="presParOf" srcId="{4B177182-0B82-4E1C-A80B-3FA4E5A037C2}" destId="{0FE8022C-8E40-4EA8-ABDD-A7941F49F94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D2555C-21B0-4CFD-BF59-2D056C889EBA}" type="doc">
      <dgm:prSet loTypeId="urn:microsoft.com/office/officeart/2008/layout/VerticalCurvedList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57F67315-7408-402A-AE1A-85D1EEA06246}">
      <dgm:prSet custT="1"/>
      <dgm:spPr/>
      <dgm:t>
        <a:bodyPr/>
        <a:lstStyle/>
        <a:p>
          <a:pPr rtl="0"/>
          <a:r>
            <a:rPr lang="zh-TW" altLang="en-US" sz="2400" b="0" i="0" u="none" strike="noStrike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移除重複性資料</a:t>
          </a:r>
          <a:endParaRPr lang="zh-TW" altLang="en-US" sz="2400" b="0" dirty="0"/>
        </a:p>
      </dgm:t>
    </dgm:pt>
    <dgm:pt modelId="{B8D0D84F-E3CF-432B-B6DB-6435ADE15405}" type="parTrans" cxnId="{A51701EB-D3FA-4257-9EFC-C8B4C28EC433}">
      <dgm:prSet/>
      <dgm:spPr/>
      <dgm:t>
        <a:bodyPr/>
        <a:lstStyle/>
        <a:p>
          <a:endParaRPr lang="zh-TW" altLang="en-US" sz="2400" b="0">
            <a:solidFill>
              <a:schemeClr val="accent3"/>
            </a:solidFill>
          </a:endParaRPr>
        </a:p>
      </dgm:t>
    </dgm:pt>
    <dgm:pt modelId="{52CED2EE-D441-4665-824F-638786858D3F}" type="sibTrans" cxnId="{A51701EB-D3FA-4257-9EFC-C8B4C28EC433}">
      <dgm:prSet/>
      <dgm:spPr/>
      <dgm:t>
        <a:bodyPr/>
        <a:lstStyle/>
        <a:p>
          <a:endParaRPr lang="zh-TW" altLang="en-US" sz="2400" b="0">
            <a:solidFill>
              <a:schemeClr val="accent3"/>
            </a:solidFill>
          </a:endParaRPr>
        </a:p>
      </dgm:t>
    </dgm:pt>
    <dgm:pt modelId="{8049EFD1-6565-47F0-B443-C7D6AB74EE77}">
      <dgm:prSet custT="1"/>
      <dgm:spPr/>
      <dgm:t>
        <a:bodyPr/>
        <a:lstStyle/>
        <a:p>
          <a:r>
            <a:rPr lang="zh-TW" altLang="en-US" sz="2400" b="0" i="0" u="none" strike="noStrike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多重選單資料驗證</a:t>
          </a:r>
        </a:p>
      </dgm:t>
    </dgm:pt>
    <dgm:pt modelId="{49D5847A-0838-4C97-BF91-91EE8E826D7F}" type="parTrans" cxnId="{B3523F32-75A6-4850-9867-B2493B492058}">
      <dgm:prSet/>
      <dgm:spPr/>
      <dgm:t>
        <a:bodyPr/>
        <a:lstStyle/>
        <a:p>
          <a:endParaRPr lang="zh-TW" altLang="en-US" sz="2400"/>
        </a:p>
      </dgm:t>
    </dgm:pt>
    <dgm:pt modelId="{929617DD-7ABD-46C8-8808-47C3AD8A8A7D}" type="sibTrans" cxnId="{B3523F32-75A6-4850-9867-B2493B492058}">
      <dgm:prSet/>
      <dgm:spPr/>
      <dgm:t>
        <a:bodyPr/>
        <a:lstStyle/>
        <a:p>
          <a:endParaRPr lang="zh-TW" altLang="en-US" sz="2400"/>
        </a:p>
      </dgm:t>
    </dgm:pt>
    <dgm:pt modelId="{5366A01A-1935-40C9-8417-3BD4D7D4B327}">
      <dgm:prSet custT="1"/>
      <dgm:spPr/>
      <dgm:t>
        <a:bodyPr/>
        <a:lstStyle/>
        <a:p>
          <a:r>
            <a:rPr lang="zh-TW" altLang="en-US" sz="2400" b="0" i="0" u="none" strike="noStrike" baseline="0">
              <a:latin typeface="Times New Roman" panose="02020603050405020304" pitchFamily="18" charset="0"/>
              <a:ea typeface="微軟正黑體" panose="020B0604030504040204" pitchFamily="34" charset="-120"/>
            </a:rPr>
            <a:t>統計各科成績</a:t>
          </a:r>
          <a:endParaRPr lang="zh-TW" altLang="en-US" sz="2400" b="0" i="0" u="none" strike="noStrike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gm:t>
    </dgm:pt>
    <dgm:pt modelId="{C0E9EB3E-AC22-4B72-B094-CCA13845C3AA}" type="parTrans" cxnId="{701D3F71-2874-4206-A055-964F945E49C2}">
      <dgm:prSet/>
      <dgm:spPr/>
      <dgm:t>
        <a:bodyPr/>
        <a:lstStyle/>
        <a:p>
          <a:endParaRPr lang="zh-TW" altLang="en-US" sz="2400"/>
        </a:p>
      </dgm:t>
    </dgm:pt>
    <dgm:pt modelId="{3E7B5A0C-4BBD-4752-BCEB-9C758EE344F4}" type="sibTrans" cxnId="{701D3F71-2874-4206-A055-964F945E49C2}">
      <dgm:prSet/>
      <dgm:spPr/>
      <dgm:t>
        <a:bodyPr/>
        <a:lstStyle/>
        <a:p>
          <a:endParaRPr lang="zh-TW" altLang="en-US" sz="2400"/>
        </a:p>
      </dgm:t>
    </dgm:pt>
    <dgm:pt modelId="{F1CC742A-A15E-436E-809C-836496D265D0}">
      <dgm:prSet custT="1"/>
      <dgm:spPr/>
      <dgm:t>
        <a:bodyPr/>
        <a:lstStyle/>
        <a:p>
          <a:r>
            <a:rPr lang="zh-TW" altLang="en-US" sz="2400" b="0" i="0" u="none" strike="noStrike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統計甄選名單</a:t>
          </a:r>
        </a:p>
      </dgm:t>
    </dgm:pt>
    <dgm:pt modelId="{9CED4EBE-3CE0-4F1E-97C3-749AF43A9EF3}" type="parTrans" cxnId="{67A87E03-13C3-4461-9F42-1628D249EC8A}">
      <dgm:prSet/>
      <dgm:spPr/>
      <dgm:t>
        <a:bodyPr/>
        <a:lstStyle/>
        <a:p>
          <a:endParaRPr lang="zh-TW" altLang="en-US" sz="2400"/>
        </a:p>
      </dgm:t>
    </dgm:pt>
    <dgm:pt modelId="{D44BD651-FDD6-4AD4-AB84-1C4077AA45A4}" type="sibTrans" cxnId="{67A87E03-13C3-4461-9F42-1628D249EC8A}">
      <dgm:prSet/>
      <dgm:spPr/>
      <dgm:t>
        <a:bodyPr/>
        <a:lstStyle/>
        <a:p>
          <a:endParaRPr lang="zh-TW" altLang="en-US" sz="2400"/>
        </a:p>
      </dgm:t>
    </dgm:pt>
    <dgm:pt modelId="{411F8C39-21A9-4C43-A6D7-BE0AF807599C}">
      <dgm:prSet custT="1"/>
      <dgm:spPr/>
      <dgm:t>
        <a:bodyPr/>
        <a:lstStyle/>
        <a:p>
          <a:r>
            <a:rPr lang="zh-TW" altLang="en-US" sz="2400" b="0" i="0" u="none" strike="noStrike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統計學業成績</a:t>
          </a:r>
        </a:p>
      </dgm:t>
    </dgm:pt>
    <dgm:pt modelId="{BE691124-C2FC-4CE2-9E3D-E04213AD15E7}" type="parTrans" cxnId="{3FE784A2-87A4-461B-B3FB-A7EBB0776CCC}">
      <dgm:prSet/>
      <dgm:spPr/>
      <dgm:t>
        <a:bodyPr/>
        <a:lstStyle/>
        <a:p>
          <a:endParaRPr lang="zh-TW" altLang="en-US" sz="2400"/>
        </a:p>
      </dgm:t>
    </dgm:pt>
    <dgm:pt modelId="{D421D7BF-183A-422B-AAFA-78D3317DED2C}" type="sibTrans" cxnId="{3FE784A2-87A4-461B-B3FB-A7EBB0776CCC}">
      <dgm:prSet/>
      <dgm:spPr/>
      <dgm:t>
        <a:bodyPr/>
        <a:lstStyle/>
        <a:p>
          <a:endParaRPr lang="zh-TW" altLang="en-US" sz="2400"/>
        </a:p>
      </dgm:t>
    </dgm:pt>
    <dgm:pt modelId="{B0D4746E-5916-4AA0-99AB-306F1FAF876A}" type="pres">
      <dgm:prSet presAssocID="{5BD2555C-21B0-4CFD-BF59-2D056C889EB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CC3BAF49-FF20-4FAB-9C6E-38145E87CC2A}" type="pres">
      <dgm:prSet presAssocID="{5BD2555C-21B0-4CFD-BF59-2D056C889EBA}" presName="Name1" presStyleCnt="0"/>
      <dgm:spPr/>
    </dgm:pt>
    <dgm:pt modelId="{6F862F62-5D78-4025-A3FC-3638BC8AFDB6}" type="pres">
      <dgm:prSet presAssocID="{5BD2555C-21B0-4CFD-BF59-2D056C889EBA}" presName="cycle" presStyleCnt="0"/>
      <dgm:spPr/>
    </dgm:pt>
    <dgm:pt modelId="{99169CA7-477E-4D74-B9E4-D75A169656ED}" type="pres">
      <dgm:prSet presAssocID="{5BD2555C-21B0-4CFD-BF59-2D056C889EBA}" presName="srcNode" presStyleLbl="node1" presStyleIdx="0" presStyleCnt="5"/>
      <dgm:spPr/>
    </dgm:pt>
    <dgm:pt modelId="{7C0DA960-1171-49EF-A950-045A7C1FFACC}" type="pres">
      <dgm:prSet presAssocID="{5BD2555C-21B0-4CFD-BF59-2D056C889EBA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086E9FFE-F40F-40E4-B37B-E2C1359D4FE7}" type="pres">
      <dgm:prSet presAssocID="{5BD2555C-21B0-4CFD-BF59-2D056C889EBA}" presName="extraNode" presStyleLbl="node1" presStyleIdx="0" presStyleCnt="5"/>
      <dgm:spPr/>
    </dgm:pt>
    <dgm:pt modelId="{9C57003F-E8A5-4467-AE27-72139E92DBA1}" type="pres">
      <dgm:prSet presAssocID="{5BD2555C-21B0-4CFD-BF59-2D056C889EBA}" presName="dstNode" presStyleLbl="node1" presStyleIdx="0" presStyleCnt="5"/>
      <dgm:spPr/>
    </dgm:pt>
    <dgm:pt modelId="{74E79B97-1A59-4200-B604-E868D4413D8A}" type="pres">
      <dgm:prSet presAssocID="{57F67315-7408-402A-AE1A-85D1EEA0624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38FBAB8-E981-429A-8D83-B3EBD4A7029D}" type="pres">
      <dgm:prSet presAssocID="{57F67315-7408-402A-AE1A-85D1EEA06246}" presName="accent_1" presStyleCnt="0"/>
      <dgm:spPr/>
    </dgm:pt>
    <dgm:pt modelId="{DF29FAD3-749B-4671-8D64-9A9F7CDE09D1}" type="pres">
      <dgm:prSet presAssocID="{57F67315-7408-402A-AE1A-85D1EEA06246}" presName="accentRepeatNode" presStyleLbl="solidFgAcc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</dgm:spPr>
    </dgm:pt>
    <dgm:pt modelId="{64BDCBC8-B909-4A67-8F9A-583C091E3761}" type="pres">
      <dgm:prSet presAssocID="{8049EFD1-6565-47F0-B443-C7D6AB74EE7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B18CA3D-19E9-4ED0-A6AE-1A2C9B096FAD}" type="pres">
      <dgm:prSet presAssocID="{8049EFD1-6565-47F0-B443-C7D6AB74EE77}" presName="accent_2" presStyleCnt="0"/>
      <dgm:spPr/>
    </dgm:pt>
    <dgm:pt modelId="{71686EE8-750F-42EF-853A-26F40D5F1225}" type="pres">
      <dgm:prSet presAssocID="{8049EFD1-6565-47F0-B443-C7D6AB74EE77}" presName="accentRepeatNode" presStyleLbl="solidFgAcc1" presStyleIdx="1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E0D00C3-DD60-43A4-BB13-40167F59EC66}" type="pres">
      <dgm:prSet presAssocID="{5366A01A-1935-40C9-8417-3BD4D7D4B327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4232DD-0635-496B-B173-F85F95F9D362}" type="pres">
      <dgm:prSet presAssocID="{5366A01A-1935-40C9-8417-3BD4D7D4B327}" presName="accent_3" presStyleCnt="0"/>
      <dgm:spPr/>
    </dgm:pt>
    <dgm:pt modelId="{0DA3BBAE-987D-44D8-AB0C-367BF072CA96}" type="pres">
      <dgm:prSet presAssocID="{5366A01A-1935-40C9-8417-3BD4D7D4B327}" presName="accentRepeatNode" presStyleLbl="solidFgAcc1" presStyleIdx="2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B3A3982-A87F-4C55-A632-B7C936B9084E}" type="pres">
      <dgm:prSet presAssocID="{F1CC742A-A15E-436E-809C-836496D265D0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9D86BC-8C31-4FC4-A63E-12FF96643BE5}" type="pres">
      <dgm:prSet presAssocID="{F1CC742A-A15E-436E-809C-836496D265D0}" presName="accent_4" presStyleCnt="0"/>
      <dgm:spPr/>
    </dgm:pt>
    <dgm:pt modelId="{94F26B7D-28C8-4C0C-AD26-DC77D2870FF4}" type="pres">
      <dgm:prSet presAssocID="{F1CC742A-A15E-436E-809C-836496D265D0}" presName="accentRepeatNode" presStyleLbl="solidFgAcc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2997FCB-A5B8-46C0-BBCF-82A30669D3A2}" type="pres">
      <dgm:prSet presAssocID="{411F8C39-21A9-4C43-A6D7-BE0AF807599C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4372B69-7BE2-46F4-A62F-32BC0DDACD32}" type="pres">
      <dgm:prSet presAssocID="{411F8C39-21A9-4C43-A6D7-BE0AF807599C}" presName="accent_5" presStyleCnt="0"/>
      <dgm:spPr/>
    </dgm:pt>
    <dgm:pt modelId="{39DAB543-7EC9-405A-8ED8-E895E816D0F8}" type="pres">
      <dgm:prSet presAssocID="{411F8C39-21A9-4C43-A6D7-BE0AF807599C}" presName="accentRepeatNode" presStyleLbl="solidFgAcc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B645BBDE-7F04-47D0-9B07-0CAF99836575}" type="presOf" srcId="{5366A01A-1935-40C9-8417-3BD4D7D4B327}" destId="{2E0D00C3-DD60-43A4-BB13-40167F59EC66}" srcOrd="0" destOrd="0" presId="urn:microsoft.com/office/officeart/2008/layout/VerticalCurvedList"/>
    <dgm:cxn modelId="{9D51FD97-8900-4459-892B-A20E3ECD66D0}" type="presOf" srcId="{57F67315-7408-402A-AE1A-85D1EEA06246}" destId="{74E79B97-1A59-4200-B604-E868D4413D8A}" srcOrd="0" destOrd="0" presId="urn:microsoft.com/office/officeart/2008/layout/VerticalCurvedList"/>
    <dgm:cxn modelId="{D495B530-E9C5-4499-8CF3-03389210FBE4}" type="presOf" srcId="{411F8C39-21A9-4C43-A6D7-BE0AF807599C}" destId="{02997FCB-A5B8-46C0-BBCF-82A30669D3A2}" srcOrd="0" destOrd="0" presId="urn:microsoft.com/office/officeart/2008/layout/VerticalCurvedList"/>
    <dgm:cxn modelId="{EFE8A97E-A25F-405C-8FC8-2FC5F52AE540}" type="presOf" srcId="{8049EFD1-6565-47F0-B443-C7D6AB74EE77}" destId="{64BDCBC8-B909-4A67-8F9A-583C091E3761}" srcOrd="0" destOrd="0" presId="urn:microsoft.com/office/officeart/2008/layout/VerticalCurvedList"/>
    <dgm:cxn modelId="{68B15BBD-CD0B-469F-B731-D2A4ECCF6701}" type="presOf" srcId="{F1CC742A-A15E-436E-809C-836496D265D0}" destId="{8B3A3982-A87F-4C55-A632-B7C936B9084E}" srcOrd="0" destOrd="0" presId="urn:microsoft.com/office/officeart/2008/layout/VerticalCurvedList"/>
    <dgm:cxn modelId="{3FE784A2-87A4-461B-B3FB-A7EBB0776CCC}" srcId="{5BD2555C-21B0-4CFD-BF59-2D056C889EBA}" destId="{411F8C39-21A9-4C43-A6D7-BE0AF807599C}" srcOrd="4" destOrd="0" parTransId="{BE691124-C2FC-4CE2-9E3D-E04213AD15E7}" sibTransId="{D421D7BF-183A-422B-AAFA-78D3317DED2C}"/>
    <dgm:cxn modelId="{B3523F32-75A6-4850-9867-B2493B492058}" srcId="{5BD2555C-21B0-4CFD-BF59-2D056C889EBA}" destId="{8049EFD1-6565-47F0-B443-C7D6AB74EE77}" srcOrd="1" destOrd="0" parTransId="{49D5847A-0838-4C97-BF91-91EE8E826D7F}" sibTransId="{929617DD-7ABD-46C8-8808-47C3AD8A8A7D}"/>
    <dgm:cxn modelId="{701D3F71-2874-4206-A055-964F945E49C2}" srcId="{5BD2555C-21B0-4CFD-BF59-2D056C889EBA}" destId="{5366A01A-1935-40C9-8417-3BD4D7D4B327}" srcOrd="2" destOrd="0" parTransId="{C0E9EB3E-AC22-4B72-B094-CCA13845C3AA}" sibTransId="{3E7B5A0C-4BBD-4752-BCEB-9C758EE344F4}"/>
    <dgm:cxn modelId="{67A87E03-13C3-4461-9F42-1628D249EC8A}" srcId="{5BD2555C-21B0-4CFD-BF59-2D056C889EBA}" destId="{F1CC742A-A15E-436E-809C-836496D265D0}" srcOrd="3" destOrd="0" parTransId="{9CED4EBE-3CE0-4F1E-97C3-749AF43A9EF3}" sibTransId="{D44BD651-FDD6-4AD4-AB84-1C4077AA45A4}"/>
    <dgm:cxn modelId="{DFA13B59-C764-43F7-847A-7BF3975F3818}" type="presOf" srcId="{5BD2555C-21B0-4CFD-BF59-2D056C889EBA}" destId="{B0D4746E-5916-4AA0-99AB-306F1FAF876A}" srcOrd="0" destOrd="0" presId="urn:microsoft.com/office/officeart/2008/layout/VerticalCurvedList"/>
    <dgm:cxn modelId="{3F03968D-1B7D-49CB-B5D1-09993C0CD144}" type="presOf" srcId="{52CED2EE-D441-4665-824F-638786858D3F}" destId="{7C0DA960-1171-49EF-A950-045A7C1FFACC}" srcOrd="0" destOrd="0" presId="urn:microsoft.com/office/officeart/2008/layout/VerticalCurvedList"/>
    <dgm:cxn modelId="{A51701EB-D3FA-4257-9EFC-C8B4C28EC433}" srcId="{5BD2555C-21B0-4CFD-BF59-2D056C889EBA}" destId="{57F67315-7408-402A-AE1A-85D1EEA06246}" srcOrd="0" destOrd="0" parTransId="{B8D0D84F-E3CF-432B-B6DB-6435ADE15405}" sibTransId="{52CED2EE-D441-4665-824F-638786858D3F}"/>
    <dgm:cxn modelId="{810F0CCE-E223-4FAA-B764-EB346D0B781E}" type="presParOf" srcId="{B0D4746E-5916-4AA0-99AB-306F1FAF876A}" destId="{CC3BAF49-FF20-4FAB-9C6E-38145E87CC2A}" srcOrd="0" destOrd="0" presId="urn:microsoft.com/office/officeart/2008/layout/VerticalCurvedList"/>
    <dgm:cxn modelId="{34B3A320-8DAA-4B3C-80CA-8504B0FF4D73}" type="presParOf" srcId="{CC3BAF49-FF20-4FAB-9C6E-38145E87CC2A}" destId="{6F862F62-5D78-4025-A3FC-3638BC8AFDB6}" srcOrd="0" destOrd="0" presId="urn:microsoft.com/office/officeart/2008/layout/VerticalCurvedList"/>
    <dgm:cxn modelId="{1519C06B-F5E3-4963-8F18-BF5EBDA97D0A}" type="presParOf" srcId="{6F862F62-5D78-4025-A3FC-3638BC8AFDB6}" destId="{99169CA7-477E-4D74-B9E4-D75A169656ED}" srcOrd="0" destOrd="0" presId="urn:microsoft.com/office/officeart/2008/layout/VerticalCurvedList"/>
    <dgm:cxn modelId="{7B121D99-2635-403C-A7F9-5794F9C02E47}" type="presParOf" srcId="{6F862F62-5D78-4025-A3FC-3638BC8AFDB6}" destId="{7C0DA960-1171-49EF-A950-045A7C1FFACC}" srcOrd="1" destOrd="0" presId="urn:microsoft.com/office/officeart/2008/layout/VerticalCurvedList"/>
    <dgm:cxn modelId="{A8CD22EF-4332-493F-9351-64A47EFE693A}" type="presParOf" srcId="{6F862F62-5D78-4025-A3FC-3638BC8AFDB6}" destId="{086E9FFE-F40F-40E4-B37B-E2C1359D4FE7}" srcOrd="2" destOrd="0" presId="urn:microsoft.com/office/officeart/2008/layout/VerticalCurvedList"/>
    <dgm:cxn modelId="{54E90FF1-0E50-43B5-8364-1C66C8AB194F}" type="presParOf" srcId="{6F862F62-5D78-4025-A3FC-3638BC8AFDB6}" destId="{9C57003F-E8A5-4467-AE27-72139E92DBA1}" srcOrd="3" destOrd="0" presId="urn:microsoft.com/office/officeart/2008/layout/VerticalCurvedList"/>
    <dgm:cxn modelId="{3605DF8E-E972-4456-AFA7-E6B6E23291A4}" type="presParOf" srcId="{CC3BAF49-FF20-4FAB-9C6E-38145E87CC2A}" destId="{74E79B97-1A59-4200-B604-E868D4413D8A}" srcOrd="1" destOrd="0" presId="urn:microsoft.com/office/officeart/2008/layout/VerticalCurvedList"/>
    <dgm:cxn modelId="{C341DA1A-6500-45E6-9A89-3B03669203DF}" type="presParOf" srcId="{CC3BAF49-FF20-4FAB-9C6E-38145E87CC2A}" destId="{E38FBAB8-E981-429A-8D83-B3EBD4A7029D}" srcOrd="2" destOrd="0" presId="urn:microsoft.com/office/officeart/2008/layout/VerticalCurvedList"/>
    <dgm:cxn modelId="{A3BEA3DF-5DC2-47BB-804E-46335B60B9D5}" type="presParOf" srcId="{E38FBAB8-E981-429A-8D83-B3EBD4A7029D}" destId="{DF29FAD3-749B-4671-8D64-9A9F7CDE09D1}" srcOrd="0" destOrd="0" presId="urn:microsoft.com/office/officeart/2008/layout/VerticalCurvedList"/>
    <dgm:cxn modelId="{638177B8-DAFC-4FCE-8C5D-12C42E4F10C9}" type="presParOf" srcId="{CC3BAF49-FF20-4FAB-9C6E-38145E87CC2A}" destId="{64BDCBC8-B909-4A67-8F9A-583C091E3761}" srcOrd="3" destOrd="0" presId="urn:microsoft.com/office/officeart/2008/layout/VerticalCurvedList"/>
    <dgm:cxn modelId="{F3F0E3AA-CC29-4B11-8A15-E3CAF881A75C}" type="presParOf" srcId="{CC3BAF49-FF20-4FAB-9C6E-38145E87CC2A}" destId="{5B18CA3D-19E9-4ED0-A6AE-1A2C9B096FAD}" srcOrd="4" destOrd="0" presId="urn:microsoft.com/office/officeart/2008/layout/VerticalCurvedList"/>
    <dgm:cxn modelId="{D60147A7-ABB3-43C9-A57C-AD4A48D9191B}" type="presParOf" srcId="{5B18CA3D-19E9-4ED0-A6AE-1A2C9B096FAD}" destId="{71686EE8-750F-42EF-853A-26F40D5F1225}" srcOrd="0" destOrd="0" presId="urn:microsoft.com/office/officeart/2008/layout/VerticalCurvedList"/>
    <dgm:cxn modelId="{F23FAC58-13CD-4F5F-9800-AE1D20D1AD59}" type="presParOf" srcId="{CC3BAF49-FF20-4FAB-9C6E-38145E87CC2A}" destId="{2E0D00C3-DD60-43A4-BB13-40167F59EC66}" srcOrd="5" destOrd="0" presId="urn:microsoft.com/office/officeart/2008/layout/VerticalCurvedList"/>
    <dgm:cxn modelId="{97BA6B5C-E9F9-483C-8C13-5A77811F7B4F}" type="presParOf" srcId="{CC3BAF49-FF20-4FAB-9C6E-38145E87CC2A}" destId="{D24232DD-0635-496B-B173-F85F95F9D362}" srcOrd="6" destOrd="0" presId="urn:microsoft.com/office/officeart/2008/layout/VerticalCurvedList"/>
    <dgm:cxn modelId="{A58AA7F4-03C4-4F7D-8FD8-552ECF796446}" type="presParOf" srcId="{D24232DD-0635-496B-B173-F85F95F9D362}" destId="{0DA3BBAE-987D-44D8-AB0C-367BF072CA96}" srcOrd="0" destOrd="0" presId="urn:microsoft.com/office/officeart/2008/layout/VerticalCurvedList"/>
    <dgm:cxn modelId="{44C57841-F0C0-422E-935C-26E84E1BC08C}" type="presParOf" srcId="{CC3BAF49-FF20-4FAB-9C6E-38145E87CC2A}" destId="{8B3A3982-A87F-4C55-A632-B7C936B9084E}" srcOrd="7" destOrd="0" presId="urn:microsoft.com/office/officeart/2008/layout/VerticalCurvedList"/>
    <dgm:cxn modelId="{F4E51566-499A-41C8-ABF3-F13482262683}" type="presParOf" srcId="{CC3BAF49-FF20-4FAB-9C6E-38145E87CC2A}" destId="{A09D86BC-8C31-4FC4-A63E-12FF96643BE5}" srcOrd="8" destOrd="0" presId="urn:microsoft.com/office/officeart/2008/layout/VerticalCurvedList"/>
    <dgm:cxn modelId="{781BAB12-2488-4013-BDBF-62D671E50BE4}" type="presParOf" srcId="{A09D86BC-8C31-4FC4-A63E-12FF96643BE5}" destId="{94F26B7D-28C8-4C0C-AD26-DC77D2870FF4}" srcOrd="0" destOrd="0" presId="urn:microsoft.com/office/officeart/2008/layout/VerticalCurvedList"/>
    <dgm:cxn modelId="{CA97A61A-53EA-47B4-B516-4E2846C9AFBE}" type="presParOf" srcId="{CC3BAF49-FF20-4FAB-9C6E-38145E87CC2A}" destId="{02997FCB-A5B8-46C0-BBCF-82A30669D3A2}" srcOrd="9" destOrd="0" presId="urn:microsoft.com/office/officeart/2008/layout/VerticalCurvedList"/>
    <dgm:cxn modelId="{44D4C2F8-344A-45FA-8B56-9A3F5F07E7CF}" type="presParOf" srcId="{CC3BAF49-FF20-4FAB-9C6E-38145E87CC2A}" destId="{04372B69-7BE2-46F4-A62F-32BC0DDACD32}" srcOrd="10" destOrd="0" presId="urn:microsoft.com/office/officeart/2008/layout/VerticalCurvedList"/>
    <dgm:cxn modelId="{B60FCD18-5F32-4ADA-9DE9-6FBBFB12A670}" type="presParOf" srcId="{04372B69-7BE2-46F4-A62F-32BC0DDACD32}" destId="{39DAB543-7EC9-405A-8ED8-E895E816D0F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885FA-9C8D-4CAF-8BDA-83AE9C77AC51}">
      <dsp:nvSpPr>
        <dsp:cNvPr id="0" name=""/>
        <dsp:cNvSpPr/>
      </dsp:nvSpPr>
      <dsp:spPr>
        <a:xfrm>
          <a:off x="3719" y="0"/>
          <a:ext cx="3577976" cy="45108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b="1" kern="1200" baseline="0" dirty="0">
              <a:latin typeface="Times New Roman" panose="02020603050405020304" pitchFamily="18" charset="0"/>
              <a:ea typeface="華康儷中黑" panose="020B0509000000000000" pitchFamily="49" charset="-120"/>
            </a:rPr>
            <a:t>成績計算</a:t>
          </a:r>
        </a:p>
      </dsp:txBody>
      <dsp:txXfrm>
        <a:off x="3719" y="0"/>
        <a:ext cx="3577976" cy="1353268"/>
      </dsp:txXfrm>
    </dsp:sp>
    <dsp:sp modelId="{44C74FAC-CE10-4050-BCFA-C9470AA5F9A1}">
      <dsp:nvSpPr>
        <dsp:cNvPr id="0" name=""/>
        <dsp:cNvSpPr/>
      </dsp:nvSpPr>
      <dsp:spPr>
        <a:xfrm>
          <a:off x="361517" y="1353489"/>
          <a:ext cx="2862381" cy="4330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u="none" strike="noStrike" kern="1200" baseline="0">
              <a:latin typeface="Times New Roman" panose="02020603050405020304" pitchFamily="18" charset="0"/>
              <a:ea typeface="微軟正黑體" panose="020B0604030504040204" pitchFamily="34" charset="-120"/>
            </a:rPr>
            <a:t>點名次數統計</a:t>
          </a:r>
          <a:endParaRPr lang="zh-TW" altLang="en-US" sz="1600" b="1" kern="1200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sp:txBody>
      <dsp:txXfrm>
        <a:off x="374202" y="1366174"/>
        <a:ext cx="2837011" cy="407713"/>
      </dsp:txXfrm>
    </dsp:sp>
    <dsp:sp modelId="{AAABC55E-1E53-4CC3-9B7D-5E456C5D09E9}">
      <dsp:nvSpPr>
        <dsp:cNvPr id="0" name=""/>
        <dsp:cNvSpPr/>
      </dsp:nvSpPr>
      <dsp:spPr>
        <a:xfrm>
          <a:off x="361517" y="1853200"/>
          <a:ext cx="2862381" cy="4330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042303"/>
                <a:satOff val="-2399"/>
                <a:lumOff val="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042303"/>
                <a:satOff val="-2399"/>
                <a:lumOff val="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042303"/>
                <a:satOff val="-2399"/>
                <a:lumOff val="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u="none" strike="noStrike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學習成績計算</a:t>
          </a:r>
        </a:p>
      </dsp:txBody>
      <dsp:txXfrm>
        <a:off x="374202" y="1865885"/>
        <a:ext cx="2837011" cy="407713"/>
      </dsp:txXfrm>
    </dsp:sp>
    <dsp:sp modelId="{D0BE985E-6771-43D4-99B0-81584A615CC1}">
      <dsp:nvSpPr>
        <dsp:cNvPr id="0" name=""/>
        <dsp:cNvSpPr/>
      </dsp:nvSpPr>
      <dsp:spPr>
        <a:xfrm>
          <a:off x="361517" y="2352912"/>
          <a:ext cx="2862381" cy="4330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084606"/>
                <a:satOff val="-4797"/>
                <a:lumOff val="1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084606"/>
                <a:satOff val="-4797"/>
                <a:lumOff val="1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084606"/>
                <a:satOff val="-4797"/>
                <a:lumOff val="1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u="none" strike="noStrike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成績格式化條件設定</a:t>
          </a:r>
        </a:p>
      </dsp:txBody>
      <dsp:txXfrm>
        <a:off x="374202" y="2365597"/>
        <a:ext cx="2837011" cy="407713"/>
      </dsp:txXfrm>
    </dsp:sp>
    <dsp:sp modelId="{3942A03D-93A1-470C-810A-769B38F54922}">
      <dsp:nvSpPr>
        <dsp:cNvPr id="0" name=""/>
        <dsp:cNvSpPr/>
      </dsp:nvSpPr>
      <dsp:spPr>
        <a:xfrm>
          <a:off x="361517" y="2852624"/>
          <a:ext cx="2862381" cy="4330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126910"/>
                <a:satOff val="-7196"/>
                <a:lumOff val="2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126910"/>
                <a:satOff val="-7196"/>
                <a:lumOff val="2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126910"/>
                <a:satOff val="-7196"/>
                <a:lumOff val="2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u="none" strike="noStrike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學號文字與數字形態轉換</a:t>
          </a:r>
        </a:p>
      </dsp:txBody>
      <dsp:txXfrm>
        <a:off x="374202" y="2865309"/>
        <a:ext cx="2837011" cy="407713"/>
      </dsp:txXfrm>
    </dsp:sp>
    <dsp:sp modelId="{574E40D7-9A71-440A-B57D-B1CEDD725C6B}">
      <dsp:nvSpPr>
        <dsp:cNvPr id="0" name=""/>
        <dsp:cNvSpPr/>
      </dsp:nvSpPr>
      <dsp:spPr>
        <a:xfrm>
          <a:off x="361517" y="3352335"/>
          <a:ext cx="2862381" cy="4330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169213"/>
                <a:satOff val="-9594"/>
                <a:lumOff val="36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169213"/>
                <a:satOff val="-9594"/>
                <a:lumOff val="36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169213"/>
                <a:satOff val="-9594"/>
                <a:lumOff val="36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u="none" strike="noStrike" kern="1200" baseline="0">
              <a:latin typeface="Times New Roman" panose="02020603050405020304" pitchFamily="18" charset="0"/>
              <a:ea typeface="微軟正黑體" panose="020B0604030504040204" pitchFamily="34" charset="-120"/>
            </a:rPr>
            <a:t>資料遮蔽</a:t>
          </a:r>
          <a:endParaRPr lang="zh-TW" altLang="en-US" sz="1600" b="0" i="0" u="none" strike="noStrike" kern="12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sp:txBody>
      <dsp:txXfrm>
        <a:off x="374202" y="3365020"/>
        <a:ext cx="2837011" cy="407713"/>
      </dsp:txXfrm>
    </dsp:sp>
    <dsp:sp modelId="{A148A14F-91C4-4ABD-A1E2-D4787A98E89F}">
      <dsp:nvSpPr>
        <dsp:cNvPr id="0" name=""/>
        <dsp:cNvSpPr/>
      </dsp:nvSpPr>
      <dsp:spPr>
        <a:xfrm>
          <a:off x="361517" y="3852047"/>
          <a:ext cx="2862381" cy="4330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211516"/>
                <a:satOff val="-11993"/>
                <a:lumOff val="4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211516"/>
                <a:satOff val="-11993"/>
                <a:lumOff val="4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211516"/>
                <a:satOff val="-11993"/>
                <a:lumOff val="4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u="none" strike="noStrike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資訊能力檢測</a:t>
          </a:r>
        </a:p>
      </dsp:txBody>
      <dsp:txXfrm>
        <a:off x="374202" y="3864732"/>
        <a:ext cx="2837011" cy="407713"/>
      </dsp:txXfrm>
    </dsp:sp>
    <dsp:sp modelId="{169DF2E7-116E-4187-8D68-45C9E199DB35}">
      <dsp:nvSpPr>
        <dsp:cNvPr id="0" name=""/>
        <dsp:cNvSpPr/>
      </dsp:nvSpPr>
      <dsp:spPr>
        <a:xfrm>
          <a:off x="3850044" y="0"/>
          <a:ext cx="3577976" cy="45108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b="1" kern="1200" baseline="0" dirty="0">
              <a:latin typeface="Times New Roman" panose="02020603050405020304" pitchFamily="18" charset="0"/>
              <a:ea typeface="華康儷中黑" panose="020B0509000000000000" pitchFamily="49" charset="-120"/>
            </a:rPr>
            <a:t>資料分析</a:t>
          </a:r>
        </a:p>
      </dsp:txBody>
      <dsp:txXfrm>
        <a:off x="3850044" y="0"/>
        <a:ext cx="3577976" cy="1353268"/>
      </dsp:txXfrm>
    </dsp:sp>
    <dsp:sp modelId="{ABCAF2D2-B0E7-426B-8126-C01E4C036EB7}">
      <dsp:nvSpPr>
        <dsp:cNvPr id="0" name=""/>
        <dsp:cNvSpPr/>
      </dsp:nvSpPr>
      <dsp:spPr>
        <a:xfrm>
          <a:off x="4207842" y="1354122"/>
          <a:ext cx="2862381" cy="521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2253820"/>
                <a:satOff val="-14392"/>
                <a:lumOff val="55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2253820"/>
                <a:satOff val="-14392"/>
                <a:lumOff val="55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2253820"/>
                <a:satOff val="-14392"/>
                <a:lumOff val="55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u="none" strike="noStrike" kern="1200" baseline="0">
              <a:latin typeface="Times New Roman" panose="02020603050405020304" pitchFamily="18" charset="0"/>
              <a:ea typeface="微軟正黑體" panose="020B0604030504040204" pitchFamily="34" charset="-120"/>
            </a:rPr>
            <a:t>移除重複性資料</a:t>
          </a:r>
          <a:endParaRPr lang="zh-TW" altLang="en-US" sz="1600" b="1" kern="1200" baseline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華康儷中黑" panose="020B0509000000000000" pitchFamily="49" charset="-120"/>
          </a:endParaRPr>
        </a:p>
      </dsp:txBody>
      <dsp:txXfrm>
        <a:off x="4223126" y="1369406"/>
        <a:ext cx="2831813" cy="491279"/>
      </dsp:txXfrm>
    </dsp:sp>
    <dsp:sp modelId="{CD671C7D-DC45-434D-BAFD-76210E7FF1E8}">
      <dsp:nvSpPr>
        <dsp:cNvPr id="0" name=""/>
        <dsp:cNvSpPr/>
      </dsp:nvSpPr>
      <dsp:spPr>
        <a:xfrm>
          <a:off x="4207842" y="1956254"/>
          <a:ext cx="2862381" cy="521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4296122"/>
                <a:satOff val="-16790"/>
                <a:lumOff val="6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4296122"/>
                <a:satOff val="-16790"/>
                <a:lumOff val="6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4296122"/>
                <a:satOff val="-16790"/>
                <a:lumOff val="6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u="none" strike="noStrike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多重選單資料驗證</a:t>
          </a:r>
        </a:p>
      </dsp:txBody>
      <dsp:txXfrm>
        <a:off x="4223126" y="1971538"/>
        <a:ext cx="2831813" cy="491279"/>
      </dsp:txXfrm>
    </dsp:sp>
    <dsp:sp modelId="{A87C77BC-1E39-4A32-8086-FCAC20B958BF}">
      <dsp:nvSpPr>
        <dsp:cNvPr id="0" name=""/>
        <dsp:cNvSpPr/>
      </dsp:nvSpPr>
      <dsp:spPr>
        <a:xfrm>
          <a:off x="4207842" y="2558386"/>
          <a:ext cx="2862381" cy="521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6338426"/>
                <a:satOff val="-19189"/>
                <a:lumOff val="73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6338426"/>
                <a:satOff val="-19189"/>
                <a:lumOff val="73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6338426"/>
                <a:satOff val="-19189"/>
                <a:lumOff val="73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u="none" strike="noStrike" kern="1200" baseline="0">
              <a:latin typeface="Times New Roman" panose="02020603050405020304" pitchFamily="18" charset="0"/>
              <a:ea typeface="微軟正黑體" panose="020B0604030504040204" pitchFamily="34" charset="-120"/>
            </a:rPr>
            <a:t>統計各科成績</a:t>
          </a:r>
          <a:endParaRPr lang="zh-TW" altLang="en-US" sz="1600" b="0" i="0" u="none" strike="noStrike" kern="12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sp:txBody>
      <dsp:txXfrm>
        <a:off x="4223126" y="2573670"/>
        <a:ext cx="2831813" cy="491279"/>
      </dsp:txXfrm>
    </dsp:sp>
    <dsp:sp modelId="{99224F88-6DD3-4A81-99BF-4BD7A0CFCC49}">
      <dsp:nvSpPr>
        <dsp:cNvPr id="0" name=""/>
        <dsp:cNvSpPr/>
      </dsp:nvSpPr>
      <dsp:spPr>
        <a:xfrm>
          <a:off x="4207842" y="3160518"/>
          <a:ext cx="2862381" cy="521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8380729"/>
                <a:satOff val="-21587"/>
                <a:lumOff val="8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8380729"/>
                <a:satOff val="-21587"/>
                <a:lumOff val="8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8380729"/>
                <a:satOff val="-21587"/>
                <a:lumOff val="8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u="none" strike="noStrike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統計甄選名單</a:t>
          </a:r>
        </a:p>
      </dsp:txBody>
      <dsp:txXfrm>
        <a:off x="4223126" y="3175802"/>
        <a:ext cx="2831813" cy="491279"/>
      </dsp:txXfrm>
    </dsp:sp>
    <dsp:sp modelId="{391FB3EA-05F7-4245-9500-A2159C406E3E}">
      <dsp:nvSpPr>
        <dsp:cNvPr id="0" name=""/>
        <dsp:cNvSpPr/>
      </dsp:nvSpPr>
      <dsp:spPr>
        <a:xfrm>
          <a:off x="4207842" y="3762650"/>
          <a:ext cx="2862381" cy="521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0423033"/>
                <a:satOff val="-23986"/>
                <a:lumOff val="92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0423033"/>
                <a:satOff val="-23986"/>
                <a:lumOff val="92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0423033"/>
                <a:satOff val="-23986"/>
                <a:lumOff val="92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u="none" strike="noStrike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統計學業成績</a:t>
          </a:r>
        </a:p>
      </dsp:txBody>
      <dsp:txXfrm>
        <a:off x="4223126" y="3777934"/>
        <a:ext cx="2831813" cy="491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DA960-1171-49EF-A950-045A7C1FFACC}">
      <dsp:nvSpPr>
        <dsp:cNvPr id="0" name=""/>
        <dsp:cNvSpPr/>
      </dsp:nvSpPr>
      <dsp:spPr>
        <a:xfrm>
          <a:off x="-5517514" y="-844755"/>
          <a:ext cx="6569486" cy="6569486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79B97-1A59-4200-B604-E868D4413D8A}">
      <dsp:nvSpPr>
        <dsp:cNvPr id="0" name=""/>
        <dsp:cNvSpPr/>
      </dsp:nvSpPr>
      <dsp:spPr>
        <a:xfrm>
          <a:off x="392107" y="256979"/>
          <a:ext cx="7426518" cy="5137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800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0" i="0" u="none" strike="noStrike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點名次數統計</a:t>
          </a:r>
          <a:endParaRPr lang="zh-TW" altLang="en-US" sz="2000" b="0" kern="1200" dirty="0"/>
        </a:p>
      </dsp:txBody>
      <dsp:txXfrm>
        <a:off x="392107" y="256979"/>
        <a:ext cx="7426518" cy="513763"/>
      </dsp:txXfrm>
    </dsp:sp>
    <dsp:sp modelId="{DF29FAD3-749B-4671-8D64-9A9F7CDE09D1}">
      <dsp:nvSpPr>
        <dsp:cNvPr id="0" name=""/>
        <dsp:cNvSpPr/>
      </dsp:nvSpPr>
      <dsp:spPr>
        <a:xfrm>
          <a:off x="71005" y="192759"/>
          <a:ext cx="642204" cy="64220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5620F-2A24-425F-97F7-83C35409B2B4}">
      <dsp:nvSpPr>
        <dsp:cNvPr id="0" name=""/>
        <dsp:cNvSpPr/>
      </dsp:nvSpPr>
      <dsp:spPr>
        <a:xfrm>
          <a:off x="814713" y="1027527"/>
          <a:ext cx="7003912" cy="513763"/>
        </a:xfrm>
        <a:prstGeom prst="rect">
          <a:avLst/>
        </a:prstGeom>
        <a:solidFill>
          <a:schemeClr val="accent2">
            <a:hueOff val="381558"/>
            <a:satOff val="-8706"/>
            <a:lumOff val="321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0" i="0" u="none" strike="noStrike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學習成績計算</a:t>
          </a:r>
        </a:p>
      </dsp:txBody>
      <dsp:txXfrm>
        <a:off x="814713" y="1027527"/>
        <a:ext cx="7003912" cy="513763"/>
      </dsp:txXfrm>
    </dsp:sp>
    <dsp:sp modelId="{6526E120-7103-4F6F-B1E4-358F659DFC33}">
      <dsp:nvSpPr>
        <dsp:cNvPr id="0" name=""/>
        <dsp:cNvSpPr/>
      </dsp:nvSpPr>
      <dsp:spPr>
        <a:xfrm>
          <a:off x="493611" y="963307"/>
          <a:ext cx="642204" cy="64220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BE58B-20A6-4F80-BE91-7B42A91F016B}">
      <dsp:nvSpPr>
        <dsp:cNvPr id="0" name=""/>
        <dsp:cNvSpPr/>
      </dsp:nvSpPr>
      <dsp:spPr>
        <a:xfrm>
          <a:off x="1007960" y="1798075"/>
          <a:ext cx="6810665" cy="513763"/>
        </a:xfrm>
        <a:prstGeom prst="rect">
          <a:avLst/>
        </a:prstGeom>
        <a:solidFill>
          <a:schemeClr val="accent2">
            <a:hueOff val="763116"/>
            <a:satOff val="-17411"/>
            <a:lumOff val="643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0" i="0" u="none" strike="noStrike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成績格式化條件設定</a:t>
          </a:r>
        </a:p>
      </dsp:txBody>
      <dsp:txXfrm>
        <a:off x="1007960" y="1798075"/>
        <a:ext cx="6810665" cy="513763"/>
      </dsp:txXfrm>
    </dsp:sp>
    <dsp:sp modelId="{9150262A-3E7B-4B58-9B76-656457EA8EE2}">
      <dsp:nvSpPr>
        <dsp:cNvPr id="0" name=""/>
        <dsp:cNvSpPr/>
      </dsp:nvSpPr>
      <dsp:spPr>
        <a:xfrm>
          <a:off x="686858" y="1733855"/>
          <a:ext cx="642204" cy="64220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C1E70-60E5-4200-835F-7D7D2BD02615}">
      <dsp:nvSpPr>
        <dsp:cNvPr id="0" name=""/>
        <dsp:cNvSpPr/>
      </dsp:nvSpPr>
      <dsp:spPr>
        <a:xfrm>
          <a:off x="1007960" y="2568135"/>
          <a:ext cx="6810665" cy="513763"/>
        </a:xfrm>
        <a:prstGeom prst="rect">
          <a:avLst/>
        </a:prstGeom>
        <a:solidFill>
          <a:schemeClr val="accent2">
            <a:hueOff val="1144674"/>
            <a:satOff val="-26117"/>
            <a:lumOff val="964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0" i="0" u="none" strike="noStrike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學號文字與數字形態轉換</a:t>
          </a:r>
        </a:p>
      </dsp:txBody>
      <dsp:txXfrm>
        <a:off x="1007960" y="2568135"/>
        <a:ext cx="6810665" cy="513763"/>
      </dsp:txXfrm>
    </dsp:sp>
    <dsp:sp modelId="{A3460EE8-7B6E-4B64-8559-8DD430ED4A6F}">
      <dsp:nvSpPr>
        <dsp:cNvPr id="0" name=""/>
        <dsp:cNvSpPr/>
      </dsp:nvSpPr>
      <dsp:spPr>
        <a:xfrm>
          <a:off x="686858" y="2503915"/>
          <a:ext cx="642204" cy="64220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6E2AD-6775-4346-A10E-4D2C7052DDA3}">
      <dsp:nvSpPr>
        <dsp:cNvPr id="0" name=""/>
        <dsp:cNvSpPr/>
      </dsp:nvSpPr>
      <dsp:spPr>
        <a:xfrm>
          <a:off x="814713" y="3338683"/>
          <a:ext cx="7003912" cy="513763"/>
        </a:xfrm>
        <a:prstGeom prst="rect">
          <a:avLst/>
        </a:prstGeom>
        <a:solidFill>
          <a:schemeClr val="accent2">
            <a:hueOff val="1526231"/>
            <a:satOff val="-34822"/>
            <a:lumOff val="1286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0" i="0" u="none" strike="noStrike" kern="1200" baseline="0">
              <a:latin typeface="Times New Roman" panose="02020603050405020304" pitchFamily="18" charset="0"/>
              <a:ea typeface="微軟正黑體" panose="020B0604030504040204" pitchFamily="34" charset="-120"/>
            </a:rPr>
            <a:t>資料遮蔽</a:t>
          </a:r>
          <a:endParaRPr lang="zh-TW" altLang="en-US" sz="2000" b="0" i="0" u="none" strike="noStrike" kern="12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sp:txBody>
      <dsp:txXfrm>
        <a:off x="814713" y="3338683"/>
        <a:ext cx="7003912" cy="513763"/>
      </dsp:txXfrm>
    </dsp:sp>
    <dsp:sp modelId="{0194D97F-2F17-4385-A37F-B339395CA44D}">
      <dsp:nvSpPr>
        <dsp:cNvPr id="0" name=""/>
        <dsp:cNvSpPr/>
      </dsp:nvSpPr>
      <dsp:spPr>
        <a:xfrm>
          <a:off x="493611" y="3274463"/>
          <a:ext cx="642204" cy="64220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20CBD-481F-4C52-B621-D26203866AA1}">
      <dsp:nvSpPr>
        <dsp:cNvPr id="0" name=""/>
        <dsp:cNvSpPr/>
      </dsp:nvSpPr>
      <dsp:spPr>
        <a:xfrm>
          <a:off x="392107" y="4109231"/>
          <a:ext cx="7426518" cy="513763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80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0" i="0" u="none" strike="noStrike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資訊能力檢測</a:t>
          </a:r>
        </a:p>
      </dsp:txBody>
      <dsp:txXfrm>
        <a:off x="392107" y="4109231"/>
        <a:ext cx="7426518" cy="513763"/>
      </dsp:txXfrm>
    </dsp:sp>
    <dsp:sp modelId="{0FE8022C-8E40-4EA8-ABDD-A7941F49F945}">
      <dsp:nvSpPr>
        <dsp:cNvPr id="0" name=""/>
        <dsp:cNvSpPr/>
      </dsp:nvSpPr>
      <dsp:spPr>
        <a:xfrm>
          <a:off x="71005" y="4045011"/>
          <a:ext cx="642204" cy="64220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DA960-1171-49EF-A950-045A7C1FFACC}">
      <dsp:nvSpPr>
        <dsp:cNvPr id="0" name=""/>
        <dsp:cNvSpPr/>
      </dsp:nvSpPr>
      <dsp:spPr>
        <a:xfrm>
          <a:off x="-5517514" y="-844755"/>
          <a:ext cx="6569486" cy="6569486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79B97-1A59-4200-B604-E868D4413D8A}">
      <dsp:nvSpPr>
        <dsp:cNvPr id="0" name=""/>
        <dsp:cNvSpPr/>
      </dsp:nvSpPr>
      <dsp:spPr>
        <a:xfrm>
          <a:off x="459939" y="304900"/>
          <a:ext cx="7358686" cy="6101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4340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0" i="0" u="none" strike="noStrike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移除重複性資料</a:t>
          </a:r>
          <a:endParaRPr lang="zh-TW" altLang="en-US" sz="2400" b="0" kern="1200" dirty="0"/>
        </a:p>
      </dsp:txBody>
      <dsp:txXfrm>
        <a:off x="459939" y="304900"/>
        <a:ext cx="7358686" cy="610192"/>
      </dsp:txXfrm>
    </dsp:sp>
    <dsp:sp modelId="{DF29FAD3-749B-4671-8D64-9A9F7CDE09D1}">
      <dsp:nvSpPr>
        <dsp:cNvPr id="0" name=""/>
        <dsp:cNvSpPr/>
      </dsp:nvSpPr>
      <dsp:spPr>
        <a:xfrm>
          <a:off x="78569" y="228626"/>
          <a:ext cx="762740" cy="76274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DCBC8-B909-4A67-8F9A-583C091E3761}">
      <dsp:nvSpPr>
        <dsp:cNvPr id="0" name=""/>
        <dsp:cNvSpPr/>
      </dsp:nvSpPr>
      <dsp:spPr>
        <a:xfrm>
          <a:off x="897185" y="1219896"/>
          <a:ext cx="6921440" cy="610192"/>
        </a:xfrm>
        <a:prstGeom prst="rect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434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0" i="0" u="none" strike="noStrike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多重選單資料驗證</a:t>
          </a:r>
        </a:p>
      </dsp:txBody>
      <dsp:txXfrm>
        <a:off x="897185" y="1219896"/>
        <a:ext cx="6921440" cy="610192"/>
      </dsp:txXfrm>
    </dsp:sp>
    <dsp:sp modelId="{71686EE8-750F-42EF-853A-26F40D5F1225}">
      <dsp:nvSpPr>
        <dsp:cNvPr id="0" name=""/>
        <dsp:cNvSpPr/>
      </dsp:nvSpPr>
      <dsp:spPr>
        <a:xfrm>
          <a:off x="515814" y="1143622"/>
          <a:ext cx="762740" cy="76274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D00C3-DD60-43A4-BB13-40167F59EC66}">
      <dsp:nvSpPr>
        <dsp:cNvPr id="0" name=""/>
        <dsp:cNvSpPr/>
      </dsp:nvSpPr>
      <dsp:spPr>
        <a:xfrm>
          <a:off x="1031384" y="2134891"/>
          <a:ext cx="6787241" cy="610192"/>
        </a:xfrm>
        <a:prstGeom prst="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434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0" i="0" u="none" strike="noStrike" kern="1200" baseline="0">
              <a:latin typeface="Times New Roman" panose="02020603050405020304" pitchFamily="18" charset="0"/>
              <a:ea typeface="微軟正黑體" panose="020B0604030504040204" pitchFamily="34" charset="-120"/>
            </a:rPr>
            <a:t>統計各科成績</a:t>
          </a:r>
          <a:endParaRPr lang="zh-TW" altLang="en-US" sz="2400" b="0" i="0" u="none" strike="noStrike" kern="1200" baseline="0" dirty="0">
            <a:latin typeface="Times New Roman" panose="02020603050405020304" pitchFamily="18" charset="0"/>
            <a:ea typeface="微軟正黑體" panose="020B0604030504040204" pitchFamily="34" charset="-120"/>
          </a:endParaRPr>
        </a:p>
      </dsp:txBody>
      <dsp:txXfrm>
        <a:off x="1031384" y="2134891"/>
        <a:ext cx="6787241" cy="610192"/>
      </dsp:txXfrm>
    </dsp:sp>
    <dsp:sp modelId="{0DA3BBAE-987D-44D8-AB0C-367BF072CA96}">
      <dsp:nvSpPr>
        <dsp:cNvPr id="0" name=""/>
        <dsp:cNvSpPr/>
      </dsp:nvSpPr>
      <dsp:spPr>
        <a:xfrm>
          <a:off x="650014" y="2058617"/>
          <a:ext cx="762740" cy="76274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A3982-A87F-4C55-A632-B7C936B9084E}">
      <dsp:nvSpPr>
        <dsp:cNvPr id="0" name=""/>
        <dsp:cNvSpPr/>
      </dsp:nvSpPr>
      <dsp:spPr>
        <a:xfrm>
          <a:off x="897185" y="3049886"/>
          <a:ext cx="6921440" cy="610192"/>
        </a:xfrm>
        <a:prstGeom prst="rect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434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0" i="0" u="none" strike="noStrike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統計甄選名單</a:t>
          </a:r>
        </a:p>
      </dsp:txBody>
      <dsp:txXfrm>
        <a:off x="897185" y="3049886"/>
        <a:ext cx="6921440" cy="610192"/>
      </dsp:txXfrm>
    </dsp:sp>
    <dsp:sp modelId="{94F26B7D-28C8-4C0C-AD26-DC77D2870FF4}">
      <dsp:nvSpPr>
        <dsp:cNvPr id="0" name=""/>
        <dsp:cNvSpPr/>
      </dsp:nvSpPr>
      <dsp:spPr>
        <a:xfrm>
          <a:off x="515814" y="2973612"/>
          <a:ext cx="762740" cy="76274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97FCB-A5B8-46C0-BBCF-82A30669D3A2}">
      <dsp:nvSpPr>
        <dsp:cNvPr id="0" name=""/>
        <dsp:cNvSpPr/>
      </dsp:nvSpPr>
      <dsp:spPr>
        <a:xfrm>
          <a:off x="459939" y="3964882"/>
          <a:ext cx="7358686" cy="610192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434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0" i="0" u="none" strike="noStrike" kern="1200" baseline="0" dirty="0">
              <a:latin typeface="Times New Roman" panose="02020603050405020304" pitchFamily="18" charset="0"/>
              <a:ea typeface="微軟正黑體" panose="020B0604030504040204" pitchFamily="34" charset="-120"/>
            </a:rPr>
            <a:t>統計學業成績</a:t>
          </a:r>
        </a:p>
      </dsp:txBody>
      <dsp:txXfrm>
        <a:off x="459939" y="3964882"/>
        <a:ext cx="7358686" cy="610192"/>
      </dsp:txXfrm>
    </dsp:sp>
    <dsp:sp modelId="{39DAB543-7EC9-405A-8ED8-E895E816D0F8}">
      <dsp:nvSpPr>
        <dsp:cNvPr id="0" name=""/>
        <dsp:cNvSpPr/>
      </dsp:nvSpPr>
      <dsp:spPr>
        <a:xfrm>
          <a:off x="78569" y="3888608"/>
          <a:ext cx="762740" cy="76274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71641-548B-4329-B7E0-16A6FDDA7DA5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AFC7A-13F4-40F4-A7CD-4E5B2BAE3D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79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09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重點分析 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2" y="47096"/>
            <a:ext cx="4732867" cy="2387600"/>
          </a:xfrm>
        </p:spPr>
        <p:txBody>
          <a:bodyPr anchor="b">
            <a:noAutofit/>
          </a:bodyPr>
          <a:lstStyle>
            <a:lvl1pPr algn="ctr">
              <a:defRPr sz="5800" b="1" cap="none" spc="0" baseline="0">
                <a:ln w="19050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華康新特黑體" panose="02010609010101010101" pitchFamily="49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9532" y="2780772"/>
            <a:ext cx="36914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5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8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技術分析 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2" y="47096"/>
            <a:ext cx="4732867" cy="23876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5800" b="1" cap="none" spc="0" dirty="0">
                <a:ln w="28575">
                  <a:solidFill>
                    <a:srgbClr val="C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華康新特黑體" panose="02010609010101010101" pitchFamily="49" charset="-120"/>
                <a:ea typeface="華康新特黑體" panose="02010609010101010101" pitchFamily="49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9532" y="2780772"/>
            <a:ext cx="36914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5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82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學習資源 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2" y="47096"/>
            <a:ext cx="4732867" cy="23876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kumimoji="0" lang="en-US" sz="5800" b="0" i="0" u="none" strike="noStrike" kern="1200" cap="none" spc="0" normalizeH="0" baseline="0" dirty="0">
                <a:ln w="0"/>
                <a:gradFill flip="none" rotWithShape="1">
                  <a:gsLst>
                    <a:gs pos="0">
                      <a:srgbClr val="B22600">
                        <a:lumMod val="67000"/>
                      </a:srgbClr>
                    </a:gs>
                    <a:gs pos="48000">
                      <a:srgbClr val="B22600">
                        <a:lumMod val="97000"/>
                        <a:lumOff val="3000"/>
                      </a:srgbClr>
                    </a:gs>
                    <a:gs pos="100000">
                      <a:srgbClr val="B22600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華康新特黑體" panose="02010609010101010101" pitchFamily="49" charset="-120"/>
                <a:ea typeface="華康新特黑體" panose="02010609010101010101" pitchFamily="49" charset="-120"/>
                <a:cs typeface="+mj-cs"/>
              </a:defRPr>
            </a:lvl1pPr>
          </a:lstStyle>
          <a:p>
            <a:pPr lvl="0" algn="ctr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9532" y="2780772"/>
            <a:ext cx="36914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5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1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3665"/>
            <a:ext cx="7886700" cy="1047650"/>
          </a:xfrm>
        </p:spPr>
        <p:txBody>
          <a:bodyPr/>
          <a:lstStyle>
            <a:lvl1pPr algn="ctr">
              <a:defRPr baseline="0">
                <a:solidFill>
                  <a:srgbClr val="800000"/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4800"/>
            <a:ext cx="7886700" cy="4602163"/>
          </a:xfrm>
        </p:spPr>
        <p:txBody>
          <a:bodyPr/>
          <a:lstStyle>
            <a:lvl1pPr marL="355600" indent="-355600"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685800" indent="-228600"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>
                <a:solidFill>
                  <a:schemeClr val="accent5">
                    <a:lumMod val="50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2pPr>
            <a:lvl3pPr marL="1143000" indent="-228600"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3pPr>
            <a:lvl4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4pPr>
            <a:lvl5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cxnSp>
        <p:nvCxnSpPr>
          <p:cNvPr id="4" name="直線接點 3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 userDrawn="1"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0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034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aseline="0" dirty="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</a:lstStyle>
          <a:p>
            <a:pPr lvl="0" algn="ctr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296538"/>
            <a:ext cx="7886700" cy="4880426"/>
          </a:xfrm>
        </p:spPr>
        <p:txBody>
          <a:bodyPr/>
          <a:lstStyle>
            <a:lvl1pPr marL="355600" indent="-355600"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685800" indent="-228600"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>
                <a:solidFill>
                  <a:schemeClr val="accent5">
                    <a:lumMod val="50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2pPr>
            <a:lvl3pPr marL="1143000" indent="-228600"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3pPr>
            <a:lvl4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4pPr>
            <a:lvl5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8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034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aseline="0" dirty="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</a:lstStyle>
          <a:p>
            <a:pPr lvl="0" algn="ctr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296538"/>
            <a:ext cx="7886700" cy="4880426"/>
          </a:xfrm>
        </p:spPr>
        <p:txBody>
          <a:bodyPr/>
          <a:lstStyle>
            <a:lvl1pPr marL="355600" indent="-355600"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685800" indent="-228600"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>
                <a:solidFill>
                  <a:schemeClr val="accent5">
                    <a:lumMod val="50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2pPr>
            <a:lvl3pPr marL="1143000" indent="-228600"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3pPr>
            <a:lvl4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4pPr>
            <a:lvl5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7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07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學習重點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楊明玉 老師</a:t>
            </a:r>
            <a:endParaRPr 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3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4862" y="376089"/>
            <a:ext cx="7886700" cy="1047650"/>
          </a:xfrm>
        </p:spPr>
        <p:txBody>
          <a:bodyPr/>
          <a:lstStyle/>
          <a:p>
            <a:r>
              <a:rPr lang="zh-TW" altLang="en-US"/>
              <a:t>本章學習</a:t>
            </a:r>
            <a:r>
              <a:rPr lang="zh-TW" altLang="en-US" dirty="0"/>
              <a:t>重點</a:t>
            </a: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473119"/>
              </p:ext>
            </p:extLst>
          </p:nvPr>
        </p:nvGraphicFramePr>
        <p:xfrm>
          <a:off x="896471" y="1531316"/>
          <a:ext cx="7431741" cy="4510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306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成績計算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34901"/>
              </p:ext>
            </p:extLst>
          </p:nvPr>
        </p:nvGraphicFramePr>
        <p:xfrm>
          <a:off x="628650" y="1296988"/>
          <a:ext cx="7886700" cy="4879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677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0DA960-1171-49EF-A950-045A7C1FFA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C0DA960-1171-49EF-A950-045A7C1FFA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29FAD3-749B-4671-8D64-9A9F7CDE09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DF29FAD3-749B-4671-8D64-9A9F7CDE09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E79B97-1A59-4200-B604-E868D4413D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74E79B97-1A59-4200-B604-E868D4413D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526E120-7103-4F6F-B1E4-358F659DFC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6526E120-7103-4F6F-B1E4-358F659DFC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3E5620F-2A24-425F-97F7-83C35409B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03E5620F-2A24-425F-97F7-83C35409B2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50262A-3E7B-4B58-9B76-656457EA8E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9150262A-3E7B-4B58-9B76-656457EA8E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CBE58B-20A6-4F80-BE91-7B42A91F01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B2CBE58B-20A6-4F80-BE91-7B42A91F01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460EE8-7B6E-4B64-8559-8DD430ED4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A3460EE8-7B6E-4B64-8559-8DD430ED4A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0C1E70-60E5-4200-835F-7D7D2BD026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690C1E70-60E5-4200-835F-7D7D2BD026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94D97F-2F17-4385-A37F-B339395CA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0194D97F-2F17-4385-A37F-B339395CA4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F6E2AD-6775-4346-A10E-4D2C7052DD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20F6E2AD-6775-4346-A10E-4D2C7052DD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E8022C-8E40-4EA8-ABDD-A7941F49F9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0FE8022C-8E40-4EA8-ABDD-A7941F49F9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D20CBD-481F-4C52-B621-D26203866A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dgm id="{9ED20CBD-481F-4C52-B621-D26203866A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資料分析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681362"/>
              </p:ext>
            </p:extLst>
          </p:nvPr>
        </p:nvGraphicFramePr>
        <p:xfrm>
          <a:off x="628650" y="1296988"/>
          <a:ext cx="7886700" cy="4879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0179A91-B54D-46DE-94F2-86F9D0C0DB0E}"/>
              </a:ext>
            </a:extLst>
          </p:cNvPr>
          <p:cNvSpPr txBox="1"/>
          <p:nvPr/>
        </p:nvSpPr>
        <p:spPr>
          <a:xfrm>
            <a:off x="8326814" y="636848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6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0DA960-1171-49EF-A950-045A7C1FFA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C0DA960-1171-49EF-A950-045A7C1FFA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29FAD3-749B-4671-8D64-9A9F7CDE09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DF29FAD3-749B-4671-8D64-9A9F7CDE09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E79B97-1A59-4200-B604-E868D4413D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74E79B97-1A59-4200-B604-E868D4413D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686EE8-750F-42EF-853A-26F40D5F12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71686EE8-750F-42EF-853A-26F40D5F12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BDCBC8-B909-4A67-8F9A-583C091E37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64BDCBC8-B909-4A67-8F9A-583C091E37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A3BBAE-987D-44D8-AB0C-367BF072CA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0DA3BBAE-987D-44D8-AB0C-367BF072CA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0D00C3-DD60-43A4-BB13-40167F59EC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2E0D00C3-DD60-43A4-BB13-40167F59EC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F26B7D-28C8-4C0C-AD26-DC77D2870F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94F26B7D-28C8-4C0C-AD26-DC77D2870F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3A3982-A87F-4C55-A632-B7C936B90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8B3A3982-A87F-4C55-A632-B7C936B90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DAB543-7EC9-405A-8ED8-E895E816D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39DAB543-7EC9-405A-8ED8-E895E816D0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997FCB-A5B8-46C0-BBCF-82A30669D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02997FCB-A5B8-46C0-BBCF-82A30669D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空大Excel">
  <a:themeElements>
    <a:clrScheme name="自訂 5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FFFFFF"/>
      </a:hlink>
      <a:folHlink>
        <a:srgbClr val="96A9A9"/>
      </a:folHlink>
    </a:clrScheme>
    <a:fontScheme name="空大Excel">
      <a:majorFont>
        <a:latin typeface="Times New Roman"/>
        <a:ea typeface="華康儷中黑"/>
        <a:cs typeface=""/>
      </a:majorFont>
      <a:minorFont>
        <a:latin typeface="Times New Roman"/>
        <a:ea typeface="華康儷中黑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大Excel" id="{93327C50-35B9-4FEF-B36C-9344AC2CCEE6}" vid="{BDEC4F0A-F847-4EB4-A128-7C36DF89F4B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空大Excel</Template>
  <TotalTime>990</TotalTime>
  <Words>96</Words>
  <Application>Microsoft Office PowerPoint</Application>
  <PresentationFormat>如螢幕大小 (4:3)</PresentationFormat>
  <Paragraphs>31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華康新特黑體</vt:lpstr>
      <vt:lpstr>華康儷中黑</vt:lpstr>
      <vt:lpstr>微軟正黑體</vt:lpstr>
      <vt:lpstr>新細明體</vt:lpstr>
      <vt:lpstr>Arial</vt:lpstr>
      <vt:lpstr>Calibri</vt:lpstr>
      <vt:lpstr>Times New Roman</vt:lpstr>
      <vt:lpstr>Wingdings</vt:lpstr>
      <vt:lpstr>空大Excel</vt:lpstr>
      <vt:lpstr>學習重點</vt:lpstr>
      <vt:lpstr>本章學習重點</vt:lpstr>
      <vt:lpstr>成績計算</vt:lpstr>
      <vt:lpstr>資料分析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66</cp:revision>
  <dcterms:created xsi:type="dcterms:W3CDTF">2017-03-24T06:56:54Z</dcterms:created>
  <dcterms:modified xsi:type="dcterms:W3CDTF">2017-08-28T10:44:22Z</dcterms:modified>
</cp:coreProperties>
</file>