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3EC77-7741-43EB-99B9-FAA9A0B61434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7FA6C45-D6A1-4F2A-878B-570D13A9CE45}">
      <dgm:prSet custT="1"/>
      <dgm:spPr/>
      <dgm:t>
        <a:bodyPr/>
        <a:lstStyle/>
        <a:p>
          <a:pPr rtl="0"/>
          <a:r>
            <a:rPr lang="zh-TW" altLang="en-US" sz="24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基本操作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與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概念</a:t>
          </a:r>
          <a:endParaRPr lang="zh-TW" altLang="en-US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BE190C9C-E4F4-46AD-AD94-DF9D0FAE7083}" type="parTrans" cxnId="{17C60F4A-8AE4-4294-9143-3F4CA450B93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64FF882E-661C-410B-B5D0-8D7E4CA50124}" type="sibTrans" cxnId="{17C60F4A-8AE4-4294-9143-3F4CA450B93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704F8039-620D-4FE6-B3AD-F158388C4C0E}">
      <dgm:prSet custT="1"/>
      <dgm:spPr/>
      <dgm:t>
        <a:bodyPr/>
        <a:lstStyle/>
        <a:p>
          <a:pPr rtl="0"/>
          <a:r>
            <a:rPr lang="zh-TW" altLang="en-US" sz="2800" b="1" cap="none" spc="0" baseline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儲存格格式</a:t>
          </a:r>
          <a:endParaRPr lang="zh-TW" altLang="en-US" sz="2800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DBF3A96E-807E-4A5A-ABD3-773294D59498}" type="parTrans" cxnId="{8E447024-DF23-497B-A756-9BB0C3DFE520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BC3E3A3-61B5-4DC2-BDC1-8788F8046341}" type="sibTrans" cxnId="{8E447024-DF23-497B-A756-9BB0C3DFE520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BF06793D-A7B6-420F-ABF6-8AC132791F56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Excel</a:t>
          </a:r>
          <a:br>
            <a:rPr 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表格</a:t>
          </a:r>
          <a:endParaRPr lang="zh-TW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84A2EA8-75D2-4329-8948-42E100764AF0}" type="parTrans" cxnId="{789CEA8E-B859-4B22-BE95-CC913EE5A80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38906377-CD14-4C72-96CB-3A8553EF0230}" type="sibTrans" cxnId="{789CEA8E-B859-4B22-BE95-CC913EE5A80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53212C0-1A17-4379-AF1E-99EC8E74B0C7}">
      <dgm:prSet custT="1"/>
      <dgm:spPr/>
      <dgm:t>
        <a:bodyPr/>
        <a:lstStyle/>
        <a:p>
          <a:pPr rtl="0"/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樞紐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分析表</a:t>
          </a:r>
          <a:endParaRPr lang="zh-TW" altLang="en-US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7BD4BE41-A101-462B-9670-14BBF2A35454}" type="parTrans" cxnId="{17956A21-E278-45DE-89A9-50A71859A6BB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4E6FC725-F2C2-48F1-B685-43EDB1D8E5B4}" type="sibTrans" cxnId="{17956A21-E278-45DE-89A9-50A71859A6BB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FF40691-A03D-4A40-9173-51D429030213}" type="pres">
      <dgm:prSet presAssocID="{9A53EC77-7741-43EB-99B9-FAA9A0B6143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C97C12-49B9-4F72-8529-37A526D80B8C}" type="pres">
      <dgm:prSet presAssocID="{9A53EC77-7741-43EB-99B9-FAA9A0B61434}" presName="diamond" presStyleLbl="bgShp" presStyleIdx="0" presStyleCnt="1"/>
      <dgm:spPr/>
      <dgm:t>
        <a:bodyPr/>
        <a:lstStyle/>
        <a:p>
          <a:endParaRPr lang="zh-TW" altLang="en-US"/>
        </a:p>
      </dgm:t>
    </dgm:pt>
    <dgm:pt modelId="{9F0FD8C6-D910-4B00-A98C-BB2695A62560}" type="pres">
      <dgm:prSet presAssocID="{9A53EC77-7741-43EB-99B9-FAA9A0B614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3159F-DFF7-4A3A-B40D-50E261177A4E}" type="pres">
      <dgm:prSet presAssocID="{9A53EC77-7741-43EB-99B9-FAA9A0B614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8FA9B0-D59B-484D-A461-A12820B62A3E}" type="pres">
      <dgm:prSet presAssocID="{9A53EC77-7741-43EB-99B9-FAA9A0B614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BB5EBB-0E26-47CF-9AC4-3C20F9F33D0A}" type="pres">
      <dgm:prSet presAssocID="{9A53EC77-7741-43EB-99B9-FAA9A0B614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03DE015-3177-4773-954F-A56FF1F2A522}" type="presOf" srcId="{17FA6C45-D6A1-4F2A-878B-570D13A9CE45}" destId="{9F0FD8C6-D910-4B00-A98C-BB2695A62560}" srcOrd="0" destOrd="0" presId="urn:microsoft.com/office/officeart/2005/8/layout/matrix3"/>
    <dgm:cxn modelId="{17C60F4A-8AE4-4294-9143-3F4CA450B93C}" srcId="{9A53EC77-7741-43EB-99B9-FAA9A0B61434}" destId="{17FA6C45-D6A1-4F2A-878B-570D13A9CE45}" srcOrd="0" destOrd="0" parTransId="{BE190C9C-E4F4-46AD-AD94-DF9D0FAE7083}" sibTransId="{64FF882E-661C-410B-B5D0-8D7E4CA50124}"/>
    <dgm:cxn modelId="{55DCBFE9-7AA8-4BFF-AB16-3D387A4E6B2A}" type="presOf" srcId="{9A53EC77-7741-43EB-99B9-FAA9A0B61434}" destId="{FFF40691-A03D-4A40-9173-51D429030213}" srcOrd="0" destOrd="0" presId="urn:microsoft.com/office/officeart/2005/8/layout/matrix3"/>
    <dgm:cxn modelId="{17956A21-E278-45DE-89A9-50A71859A6BB}" srcId="{9A53EC77-7741-43EB-99B9-FAA9A0B61434}" destId="{F53212C0-1A17-4379-AF1E-99EC8E74B0C7}" srcOrd="3" destOrd="0" parTransId="{7BD4BE41-A101-462B-9670-14BBF2A35454}" sibTransId="{4E6FC725-F2C2-48F1-B685-43EDB1D8E5B4}"/>
    <dgm:cxn modelId="{034A4818-5410-4045-B087-060BC2869F90}" type="presOf" srcId="{F53212C0-1A17-4379-AF1E-99EC8E74B0C7}" destId="{53BB5EBB-0E26-47CF-9AC4-3C20F9F33D0A}" srcOrd="0" destOrd="0" presId="urn:microsoft.com/office/officeart/2005/8/layout/matrix3"/>
    <dgm:cxn modelId="{8E447024-DF23-497B-A756-9BB0C3DFE520}" srcId="{9A53EC77-7741-43EB-99B9-FAA9A0B61434}" destId="{704F8039-620D-4FE6-B3AD-F158388C4C0E}" srcOrd="1" destOrd="0" parTransId="{DBF3A96E-807E-4A5A-ABD3-773294D59498}" sibTransId="{FBC3E3A3-61B5-4DC2-BDC1-8788F8046341}"/>
    <dgm:cxn modelId="{789CEA8E-B859-4B22-BE95-CC913EE5A80C}" srcId="{9A53EC77-7741-43EB-99B9-FAA9A0B61434}" destId="{BF06793D-A7B6-420F-ABF6-8AC132791F56}" srcOrd="2" destOrd="0" parTransId="{F84A2EA8-75D2-4329-8948-42E100764AF0}" sibTransId="{38906377-CD14-4C72-96CB-3A8553EF0230}"/>
    <dgm:cxn modelId="{0927EDA1-FDDC-4EAE-92D8-AD187561CACC}" type="presOf" srcId="{704F8039-620D-4FE6-B3AD-F158388C4C0E}" destId="{1A43159F-DFF7-4A3A-B40D-50E261177A4E}" srcOrd="0" destOrd="0" presId="urn:microsoft.com/office/officeart/2005/8/layout/matrix3"/>
    <dgm:cxn modelId="{EC4F10B8-7595-4E67-8CEA-4BB9969325C4}" type="presOf" srcId="{BF06793D-A7B6-420F-ABF6-8AC132791F56}" destId="{028FA9B0-D59B-484D-A461-A12820B62A3E}" srcOrd="0" destOrd="0" presId="urn:microsoft.com/office/officeart/2005/8/layout/matrix3"/>
    <dgm:cxn modelId="{A393FC4E-C78B-4B93-B711-5A9310F24C2C}" type="presParOf" srcId="{FFF40691-A03D-4A40-9173-51D429030213}" destId="{0AC97C12-49B9-4F72-8529-37A526D80B8C}" srcOrd="0" destOrd="0" presId="urn:microsoft.com/office/officeart/2005/8/layout/matrix3"/>
    <dgm:cxn modelId="{94F17406-F799-40CC-8CC9-041FB47C9853}" type="presParOf" srcId="{FFF40691-A03D-4A40-9173-51D429030213}" destId="{9F0FD8C6-D910-4B00-A98C-BB2695A62560}" srcOrd="1" destOrd="0" presId="urn:microsoft.com/office/officeart/2005/8/layout/matrix3"/>
    <dgm:cxn modelId="{BD4EF980-A65B-47BD-AEF3-4324EE5163C0}" type="presParOf" srcId="{FFF40691-A03D-4A40-9173-51D429030213}" destId="{1A43159F-DFF7-4A3A-B40D-50E261177A4E}" srcOrd="2" destOrd="0" presId="urn:microsoft.com/office/officeart/2005/8/layout/matrix3"/>
    <dgm:cxn modelId="{F117469D-5526-4856-A030-31EC4C4188A8}" type="presParOf" srcId="{FFF40691-A03D-4A40-9173-51D429030213}" destId="{028FA9B0-D59B-484D-A461-A12820B62A3E}" srcOrd="3" destOrd="0" presId="urn:microsoft.com/office/officeart/2005/8/layout/matrix3"/>
    <dgm:cxn modelId="{85AA5E0F-4B34-4106-9BE9-CC2900B56E96}" type="presParOf" srcId="{FFF40691-A03D-4A40-9173-51D429030213}" destId="{53BB5EBB-0E26-47CF-9AC4-3C20F9F33D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97C12-49B9-4F72-8529-37A526D80B8C}">
      <dsp:nvSpPr>
        <dsp:cNvPr id="0" name=""/>
        <dsp:cNvSpPr/>
      </dsp:nvSpPr>
      <dsp:spPr>
        <a:xfrm>
          <a:off x="1642268" y="0"/>
          <a:ext cx="4602163" cy="46021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FD8C6-D910-4B00-A98C-BB2695A62560}">
      <dsp:nvSpPr>
        <dsp:cNvPr id="0" name=""/>
        <dsp:cNvSpPr/>
      </dsp:nvSpPr>
      <dsp:spPr>
        <a:xfrm>
          <a:off x="2079473" y="437205"/>
          <a:ext cx="1794843" cy="17948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基本操作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與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概念</a:t>
          </a:r>
          <a:endParaRPr lang="zh-TW" altLang="en-US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2167090" y="524822"/>
        <a:ext cx="1619609" cy="1619609"/>
      </dsp:txXfrm>
    </dsp:sp>
    <dsp:sp modelId="{1A43159F-DFF7-4A3A-B40D-50E261177A4E}">
      <dsp:nvSpPr>
        <dsp:cNvPr id="0" name=""/>
        <dsp:cNvSpPr/>
      </dsp:nvSpPr>
      <dsp:spPr>
        <a:xfrm>
          <a:off x="4012382" y="437205"/>
          <a:ext cx="1794843" cy="17948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cap="none" spc="0" baseline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儲存格格式</a:t>
          </a:r>
          <a:endParaRPr lang="zh-TW" altLang="en-US" sz="2800" b="1" kern="1200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4099999" y="524822"/>
        <a:ext cx="1619609" cy="1619609"/>
      </dsp:txXfrm>
    </dsp:sp>
    <dsp:sp modelId="{028FA9B0-D59B-484D-A461-A12820B62A3E}">
      <dsp:nvSpPr>
        <dsp:cNvPr id="0" name=""/>
        <dsp:cNvSpPr/>
      </dsp:nvSpPr>
      <dsp:spPr>
        <a:xfrm>
          <a:off x="2079473" y="2370113"/>
          <a:ext cx="1794843" cy="17948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Excel</a:t>
          </a:r>
          <a:br>
            <a:rPr 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表格</a:t>
          </a:r>
          <a:endParaRPr lang="zh-TW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2167090" y="2457730"/>
        <a:ext cx="1619609" cy="1619609"/>
      </dsp:txXfrm>
    </dsp:sp>
    <dsp:sp modelId="{53BB5EBB-0E26-47CF-9AC4-3C20F9F33D0A}">
      <dsp:nvSpPr>
        <dsp:cNvPr id="0" name=""/>
        <dsp:cNvSpPr/>
      </dsp:nvSpPr>
      <dsp:spPr>
        <a:xfrm>
          <a:off x="4012382" y="2370113"/>
          <a:ext cx="1794843" cy="17948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樞紐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分析表</a:t>
          </a:r>
          <a:endParaRPr lang="zh-TW" altLang="en-US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4099999" y="2457730"/>
        <a:ext cx="1619609" cy="16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2194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zh-tw/article/%E5%AE%9A%E7%BE%A9%E5%8F%8A%E4%BD%BF%E7%94%A8%E5%85%AC%E5%BC%8F%E4%B8%AD%E7%9A%84%E5%90%8D%E7%A8%B1-4d0f13ac-53b7-422e-afd2-abd7ff379c64" TargetMode="External"/><Relationship Id="rId3" Type="http://schemas.openxmlformats.org/officeDocument/2006/relationships/hyperlink" Target="http://blog.xuite.net/eled2w/twblog/146681594-%E8%AA%8D%E8%AD%98EXCEL%E4%B8%AD%E6%BB%91%E9%BC%A0%E7%9A%84%E6%84%8F%E7%BE%A9" TargetMode="External"/><Relationship Id="rId7" Type="http://schemas.openxmlformats.org/officeDocument/2006/relationships/hyperlink" Target="https://support.office.com/zh-tw/article/-%E9%81%B8%E6%93%87%E6%80%A7%E8%B2%BC%E4%B8%8A-%E9%81%B8%E9%A0%85%E7%9A%84%E9%8D%B5%E7%9B%A4%E5%BF%AB%E9%80%9F%E9%8D%B5-c31b7c9e-69ce-4b60-8c3a-dc5ea10d872c" TargetMode="External"/><Relationship Id="rId2" Type="http://schemas.openxmlformats.org/officeDocument/2006/relationships/hyperlink" Target="https://support.office.com/zh-tw/article/%E9%81%B8%E5%8F%96%E5%B7%A5%E4%BD%9C%E8%A1%A8%E4%B8%8A%E7%9A%84%E5%84%B2%E5%AD%98%E6%A0%BC%E3%80%81%E7%AF%84%E5%9C%8D%E3%80%81%E5%88%97%E6%88%96%E6%AC%84-23f64223-2b6b-453a-8688-248355f10fa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hk/article/%e4%bd%bf%e7%94%a8-%e8%a4%87%e8%a3%bd%e6%a0%bc%e5%bc%8f-%e8%a4%87%e8%a3%bd%e6%a0%bc%e5%bc%8f%e8%a8%ad%e5%ae%9a-b9fe82ea-c0a0-41de-837b-d2f15dd41ea9?ui=zh-TW&amp;rs=zh-HK&amp;ad=HK#__toc307480774" TargetMode="External"/><Relationship Id="rId5" Type="http://schemas.openxmlformats.org/officeDocument/2006/relationships/hyperlink" Target="https://support.office.com/zh-tw/article/%E7%A7%BB%E5%8B%95%E6%88%96%E8%A4%87%E8%A3%BD%E8%B3%87%E6%96%99%E5%88%97%E5%92%8C%E6%AC%84-3ebbcafd-8566-42d8-8023-a2ec62746cfc" TargetMode="External"/><Relationship Id="rId4" Type="http://schemas.openxmlformats.org/officeDocument/2006/relationships/hyperlink" Target="https://support.office.com/zh-tw/article/%E9%81%B8%E5%8F%96%E5%8C%85%E5%90%AB%E5%85%AC%E5%BC%8F%E7%9A%84%E5%84%B2%E5%AD%98%E6%A0%BC-a9deb980-b7ad-42f3-93ef-e370b7588fe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zh-tw/help/264372/how-to-control-and-understand-settings-in-the-format-cells-dialog-bo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BB%BA%E7%AB%8B%E6%88%96%E5%88%AA%E9%99%A4-Excel-%E8%A1%A8%E6%A0%BC-e81aa349-b006-4f8a-9806-5af9df0ac66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&#20351;&#29992;&#20132;&#21449;&#20998;&#26512;&#31721;&#36984;&#22120;&#31721;&#36984;&#27166;&#32016;&#20998;&#26512;&#34920;&#36039;&#26009;-249f966b-a9d5-4b0f-b31a-12651785d29d" TargetMode="External"/><Relationship Id="rId2" Type="http://schemas.openxmlformats.org/officeDocument/2006/relationships/hyperlink" Target="https://support.office.com/zh-tw/article/%E5%BB%BA%E7%AB%8B%E6%A8%9E%E7%B4%90%E5%88%86%E6%9E%90%E8%A1%A8%E4%BE%86%E5%88%86%E6%9E%90%E5%B7%A5%E4%BD%9C%E8%A1%A8%E7%9A%84%E8%B3%87%E6%96%99-a9a84538-bfe9-40a9-a8e9-f9913445657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pport.office.com/zh-tw/article/&#24314;&#31435;&#27166;&#32016;&#20998;&#26512;&#34920;&#26178;&#38291;&#34920;&#20358;&#31721;&#36984;&#26085;&#26399;-d3956083-01be-408c-906d-6fc99d9fad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學習資源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本章學習</a:t>
            </a:r>
            <a:r>
              <a:rPr lang="zh-TW" altLang="en-US" dirty="0" smtClean="0"/>
              <a:t>資源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04084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 smtClean="0"/>
              <a:t>基本操作與概念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選取範圍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滑鼠符號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選取值、公式、物件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複製資料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搬移資料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複製格式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選擇性貼上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範圍名稱的使用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https://support.office.com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2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dirty="0" smtClean="0"/>
              <a:t>儲存格格式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字型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大小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與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色彩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繪製框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線繪製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格線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對齊方式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數值格式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1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33595"/>
            <a:ext cx="7886700" cy="74034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Excel</a:t>
            </a:r>
            <a:r>
              <a:rPr lang="zh-TW" altLang="zh-TW" dirty="0" smtClean="0"/>
              <a:t>表格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資料範圍轉換為表格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表格樣式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表格欄列增刪</a:t>
            </a:r>
            <a:endParaRPr lang="zh-TW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選取表格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方法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表格名稱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與範圍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調整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5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dirty="0" smtClean="0"/>
              <a:t>樞紐分析表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建立樞紐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分析表</a:t>
            </a:r>
            <a:endParaRPr lang="zh-TW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lvl="0"/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建立群組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式樞紐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分析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建立交叉分析篩選器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建立時間表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support.office.com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06804" y="64117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1194</TotalTime>
  <Words>112</Words>
  <Application>Microsoft Office PowerPoint</Application>
  <PresentationFormat>如螢幕大小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學習資源</vt:lpstr>
      <vt:lpstr>本章學習資源</vt:lpstr>
      <vt:lpstr>基本操作與概念</vt:lpstr>
      <vt:lpstr>儲存格格式</vt:lpstr>
      <vt:lpstr>Excel表格</vt:lpstr>
      <vt:lpstr>樞紐分析表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73</cp:revision>
  <dcterms:created xsi:type="dcterms:W3CDTF">2017-03-24T06:56:54Z</dcterms:created>
  <dcterms:modified xsi:type="dcterms:W3CDTF">2017-08-28T10:47:56Z</dcterms:modified>
</cp:coreProperties>
</file>