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7" r:id="rId4"/>
    <p:sldId id="266" r:id="rId5"/>
    <p:sldId id="268" r:id="rId6"/>
    <p:sldId id="270" r:id="rId7"/>
    <p:sldId id="269" r:id="rId8"/>
    <p:sldId id="272" r:id="rId9"/>
    <p:sldId id="273" r:id="rId10"/>
    <p:sldId id="271" r:id="rId11"/>
    <p:sldId id="275" r:id="rId12"/>
    <p:sldId id="276" r:id="rId13"/>
    <p:sldId id="274" r:id="rId14"/>
    <p:sldId id="278" r:id="rId15"/>
    <p:sldId id="279" r:id="rId16"/>
    <p:sldId id="277" r:id="rId17"/>
    <p:sldId id="264" r:id="rId1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106" d="100"/>
          <a:sy n="106" d="100"/>
        </p:scale>
        <p:origin x="-312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7/6/2020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7/6/2020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kilsiva/Machine-Learnig-Deep-Learning-Code/blob/master/Data%20Visualisations/Notebooks/IOT_Data_Vizualisation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438150"/>
            <a:ext cx="8839200" cy="142875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Internet of things </a:t>
            </a:r>
            <a:br>
              <a:rPr lang="en-US" dirty="0" smtClean="0"/>
            </a:br>
            <a:r>
              <a:rPr lang="en-US" dirty="0" smtClean="0"/>
              <a:t>temperature readings – data analysis report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>
            <a:extLst/>
          </a:lstStyle>
          <a:p>
            <a:r>
              <a:rPr lang="en-US" dirty="0" smtClean="0"/>
              <a:t>                                 Created by Sukil Siva.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467600" cy="280035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Temperature Variation in a Day (Out) Month-Day Timings Temperature (in degree </a:t>
            </a:r>
            <a:r>
              <a:rPr lang="en-US" dirty="0" err="1" smtClean="0"/>
              <a:t>celsius</a:t>
            </a:r>
            <a:r>
              <a:rPr lang="en-US" dirty="0" smtClean="0"/>
              <a:t>) Observations: (assuming there are no outliers) (A) Inside room: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September month : Maximum temperature variation is observed in morning &amp; evening. October month : Highest average (median) temperature of 33°C has been recorded during evening &amp; night. Lowest temperature of 21°C is recorded in December month in the morning. Highest temperature of 41°C is recorded in September month in the afternoon between 1400-1500 hours. (B) Outside room: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September month : Maximum temperature variation is observed during afternoon. November month : Highest average (median) temperature of 42°C has been recorded in morning. Lowest temperature of 24°C is recorded in September month in the afternoon. Highest temperature of 51°C is recorded in September month in the evening between 1700-1800 hours.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Variation in Day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Temperature Chart (In)</a:t>
            </a:r>
            <a:endParaRPr lang="en-US" dirty="0"/>
          </a:p>
        </p:txBody>
      </p:sp>
      <p:pic>
        <p:nvPicPr>
          <p:cNvPr id="4" name="Content Placeholder 3" descr="newplot (5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352550"/>
            <a:ext cx="8381999" cy="3581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Temperature Chart (Out)</a:t>
            </a:r>
            <a:endParaRPr lang="en-US" dirty="0"/>
          </a:p>
        </p:txBody>
      </p:sp>
      <p:pic>
        <p:nvPicPr>
          <p:cNvPr id="4" name="Content Placeholder 3" descr="newplot (6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352550"/>
            <a:ext cx="8305799" cy="37909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391400" cy="272415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Temperature (in degree Celsius) Observations: (A) Inside room: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October month : Saw Highest Average (Median) temperature of 33.6°C between 2000:2059 hours. December month : Saw Lowest Average (Median) temperature of 26.9°C between 0400:0459 hours. (B) Outside room: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October month : Saw the Highest Average (Median) temperature of 46.6°C between 0800:0859 hours. December month : Saw the Lowest Average (Median) temperature of 29.4°C between 1900:1959 hours. Compared to September, October &amp; November months, December month's average temperature per hour has always been on lower side.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Hour Wise Chart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Day-Wise Average Temperature Each Month (In)</a:t>
            </a:r>
            <a:endParaRPr lang="en-US" sz="3200" dirty="0"/>
          </a:p>
        </p:txBody>
      </p:sp>
      <p:pic>
        <p:nvPicPr>
          <p:cNvPr id="4" name="Content Placeholder 3" descr="newplot (7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352550"/>
            <a:ext cx="8000999" cy="3657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Day-Wise Average Temperature Each Month (out) </a:t>
            </a:r>
            <a:endParaRPr lang="en-US" sz="3200" dirty="0"/>
          </a:p>
        </p:txBody>
      </p:sp>
      <p:pic>
        <p:nvPicPr>
          <p:cNvPr id="4" name="Content Placeholder 3" descr="newplot (8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1352550"/>
            <a:ext cx="8305799" cy="3657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2495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Based on Data we can find the temperature of IOT Devices and control electricity </a:t>
            </a:r>
            <a:r>
              <a:rPr lang="en-US" dirty="0" smtClean="0"/>
              <a:t>Measures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used the plotly to plot different Graphs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Report 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 dirty="0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DDDDDD">
                    <a:alpha val="10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Github Link :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hlinkClick r:id="rId3"/>
              </a:rPr>
              <a:t>https://github.com/sukilsiva/Machine-Learnig-Deep-Learning-Code/blob/master/Data%20Visualisations/Notebooks/IOT_Data_Vizualisation.py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Inside and Outside Room</a:t>
            </a:r>
            <a:endParaRPr lang="en-US" dirty="0"/>
          </a:p>
        </p:txBody>
      </p:sp>
      <p:pic>
        <p:nvPicPr>
          <p:cNvPr id="4" name="Content Placeholder 3" descr="newplo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6800" y="1352550"/>
            <a:ext cx="7543800" cy="3657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7123113" cy="742950"/>
          </a:xfrm>
        </p:spPr>
        <p:txBody>
          <a:bodyPr/>
          <a:lstStyle/>
          <a:p>
            <a:r>
              <a:rPr lang="en-US" dirty="0" smtClean="0"/>
              <a:t>Summary of Inside/Outside </a:t>
            </a:r>
            <a:r>
              <a:rPr lang="en-US" dirty="0" err="1" smtClean="0"/>
              <a:t>Boxplot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14550"/>
            <a:ext cx="8686800" cy="28194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/>
              <a:t>Overall Temp. Variation Inside-Outside Room In or Out Temperature (in degree </a:t>
            </a:r>
            <a:r>
              <a:rPr lang="en-US" sz="1400" dirty="0" smtClean="0"/>
              <a:t>Celsius) </a:t>
            </a:r>
            <a:r>
              <a:rPr lang="en-US" sz="1400" dirty="0" smtClean="0"/>
              <a:t>Observations: (assuming there are no outliers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Temperature recorded inside room : Min. temperature : 21°C. Max. temperature : 41°C. Temperature recorded outside room : Min. temperature : 24°C. Max. temperature : 51°C. Average </a:t>
            </a:r>
            <a:r>
              <a:rPr lang="en-US" sz="1400" dirty="0" smtClean="0"/>
              <a:t>temperature </a:t>
            </a:r>
            <a:r>
              <a:rPr lang="en-US" sz="1400" dirty="0" smtClean="0"/>
              <a:t>recorded inside the room &lt; Average temperature recorded outside the room. This is an obvious thing to observe. Temperature has varied </a:t>
            </a:r>
            <a:r>
              <a:rPr lang="en-US" sz="1400" dirty="0" smtClean="0"/>
              <a:t>a lot </a:t>
            </a:r>
            <a:r>
              <a:rPr lang="en-US" sz="1400" dirty="0" smtClean="0"/>
              <a:t>outside room when compared to inside. Outside room : Magnitude of temperature variation before and after 37°C is almost same. However, temperature has varied a lot after reaching 40°C in comparison to temperature variation upto 31°C. How temperature varies across seasons?</a:t>
            </a:r>
            <a:br>
              <a:rPr lang="en-US" sz="1400" dirty="0" smtClean="0"/>
            </a:br>
            <a:r>
              <a:rPr lang="en-US" sz="1400" dirty="0" smtClean="0"/>
              <a:t>In [35]: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 wise Temperature-Variation</a:t>
            </a:r>
            <a:endParaRPr lang="en-US" dirty="0"/>
          </a:p>
        </p:txBody>
      </p:sp>
      <p:pic>
        <p:nvPicPr>
          <p:cNvPr id="4" name="Content Placeholder 3" descr="newplot (1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352550"/>
            <a:ext cx="8229600" cy="3505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543800" cy="257175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Season-wise Temp. Variation Inside/Outside - Season Temperature (in degree </a:t>
            </a:r>
            <a:r>
              <a:rPr lang="en-US" dirty="0" err="1" smtClean="0"/>
              <a:t>celsius</a:t>
            </a:r>
            <a:r>
              <a:rPr lang="en-US" dirty="0" smtClean="0"/>
              <a:t>) Observations: (assuming there are no outliers)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Max. temperature of 51°C has been recorded in Monsoon season which is quite surprising and not expected in rainy season. Note: We have to yet see when was this temperature was recorded; Is it at the start of monsoon season or at the end of the season? As usual the lowest temperature of 21°C has been recorded in Winter season. Magnitude of temperature variation is observed inside room in Monsoon season is higher compared to Winter and Post Monsoon season. </a:t>
            </a:r>
            <a:r>
              <a:rPr lang="en-US" dirty="0" err="1" smtClean="0"/>
              <a:t>Similary</a:t>
            </a:r>
            <a:r>
              <a:rPr lang="en-US" dirty="0" smtClean="0"/>
              <a:t>, maximum temperature variation outside room is observed in Monsoon season. In comparison to average (median) 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Season-Wise Chart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Month-Wise Temperature Variation</a:t>
            </a:r>
            <a:endParaRPr lang="en-US" dirty="0"/>
          </a:p>
        </p:txBody>
      </p:sp>
      <p:pic>
        <p:nvPicPr>
          <p:cNvPr id="4" name="Content Placeholder 3" descr="newplot (2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352550"/>
            <a:ext cx="8153399" cy="3657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543800" cy="24193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Volume of data we have for July and August months is very </a:t>
            </a:r>
            <a:r>
              <a:rPr lang="en-US" dirty="0" err="1" smtClean="0"/>
              <a:t>very</a:t>
            </a:r>
            <a:r>
              <a:rPr lang="en-US" dirty="0" smtClean="0"/>
              <a:t> low compared to other months. Maximum temperature variations are observed in September month both inside and outside the room. Highest average temperature (median) of 39°C is observed in November months. Lowest temperature of 21°C is recorded in December month. Despite of Point No. 1, Minimum temperature variation is observed in July and August months. How temperature varies for different timings for all seasons?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Month Wise Chart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Variation in a Day </a:t>
            </a:r>
            <a:endParaRPr lang="en-US" dirty="0"/>
          </a:p>
        </p:txBody>
      </p:sp>
      <p:pic>
        <p:nvPicPr>
          <p:cNvPr id="4" name="Content Placeholder 3" descr="newplot (3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352550"/>
            <a:ext cx="8229599" cy="3505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Chart Outside Room</a:t>
            </a:r>
            <a:endParaRPr lang="en-US" dirty="0"/>
          </a:p>
        </p:txBody>
      </p:sp>
      <p:pic>
        <p:nvPicPr>
          <p:cNvPr id="4" name="Content Placeholder 3" descr="newplot (4)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352550"/>
            <a:ext cx="7924799" cy="3581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626</Words>
  <Application>Microsoft Office PowerPoint</Application>
  <PresentationFormat>On-screen Show (16:9)</PresentationFormat>
  <Paragraphs>35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WidescreenPresentation</vt:lpstr>
      <vt:lpstr>Internet of things  temperature readings – data analysis report</vt:lpstr>
      <vt:lpstr>Temperature Inside and Outside Room</vt:lpstr>
      <vt:lpstr>Overall Temp. Variation Inside-Outside Room In or Out Temperature (in degree Celsius) Observations: (assuming there are no outliers)  Temperature recorded inside room : Min. temperature : 21°C. Max. temperature : 41°C. Temperature recorded outside room : Min. temperature : 24°C. Max. temperature : 51°C. Average temperature recorded inside the room &lt; Average temperature recorded outside the room. This is an obvious thing to observe. Temperature has varied a lot outside room when compared to inside. Outside room : Magnitude of temperature variation before and after 37°C is almost same. However, temperature has varied a lot after reaching 40°C in comparison to temperature variation upto 31°C. How temperature varies across seasons? In [35]:  </vt:lpstr>
      <vt:lpstr>Season wise Temperature-Variation</vt:lpstr>
      <vt:lpstr>Summary of Season-Wise Chart</vt:lpstr>
      <vt:lpstr>Month-Wise Temperature Variation</vt:lpstr>
      <vt:lpstr>Summary of Month Wise Chart</vt:lpstr>
      <vt:lpstr>Temperature Variation in a Day </vt:lpstr>
      <vt:lpstr>Day Chart Outside Room</vt:lpstr>
      <vt:lpstr>Summary of Variation in Day Chart</vt:lpstr>
      <vt:lpstr>Hour Wise Temperature Chart (In)</vt:lpstr>
      <vt:lpstr>Hour Wise Temperature Chart (Out)</vt:lpstr>
      <vt:lpstr>Summary of Hour Wise Chart</vt:lpstr>
      <vt:lpstr>Day-Wise Average Temperature Each Month (In)</vt:lpstr>
      <vt:lpstr>Day-Wise Average Temperature Each Month (out) </vt:lpstr>
      <vt:lpstr>Summary of Report :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2020-07-06T11:56:50Z</dcterms:created>
  <dcterms:modified xsi:type="dcterms:W3CDTF">2020-07-06T12:25:21Z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