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252"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D9BC77-6E59-461A-BE8F-78BB0C41F89F}" type="datetimeFigureOut">
              <a:rPr lang="id-ID" smtClean="0"/>
              <a:t>27/05/2024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FCD8F2-3174-4AF0-A5AF-4E48C5F27B3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50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9BC77-6E59-461A-BE8F-78BB0C41F89F}" type="datetimeFigureOut">
              <a:rPr lang="id-ID" smtClean="0"/>
              <a:t>27/05/2024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152324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9BC77-6E59-461A-BE8F-78BB0C41F89F}" type="datetimeFigureOut">
              <a:rPr lang="id-ID" smtClean="0"/>
              <a:t>27/05/2024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312338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9BC77-6E59-461A-BE8F-78BB0C41F89F}" type="datetimeFigureOut">
              <a:rPr lang="id-ID" smtClean="0"/>
              <a:t>27/05/2024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239264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9BC77-6E59-461A-BE8F-78BB0C41F89F}" type="datetimeFigureOut">
              <a:rPr lang="id-ID" smtClean="0"/>
              <a:t>27/05/2024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FCD8F2-3174-4AF0-A5AF-4E48C5F27B3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D9BC77-6E59-461A-BE8F-78BB0C41F89F}" type="datetimeFigureOut">
              <a:rPr lang="id-ID" smtClean="0"/>
              <a:t>27/05/2024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193575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9BC77-6E59-461A-BE8F-78BB0C41F89F}" type="datetimeFigureOut">
              <a:rPr lang="id-ID" smtClean="0"/>
              <a:t>27/05/2024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172984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D9BC77-6E59-461A-BE8F-78BB0C41F89F}" type="datetimeFigureOut">
              <a:rPr lang="id-ID" smtClean="0"/>
              <a:t>27/05/2024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272027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D9BC77-6E59-461A-BE8F-78BB0C41F89F}" type="datetimeFigureOut">
              <a:rPr lang="id-ID" smtClean="0"/>
              <a:t>27/05/2024</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34584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D9BC77-6E59-461A-BE8F-78BB0C41F89F}" type="datetimeFigureOut">
              <a:rPr lang="id-ID" smtClean="0"/>
              <a:t>27/05/2024</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FCD8F2-3174-4AF0-A5AF-4E48C5F27B35}" type="slidenum">
              <a:rPr lang="id-ID" smtClean="0"/>
              <a:t>‹#›</a:t>
            </a:fld>
            <a:endParaRPr lang="id-ID"/>
          </a:p>
        </p:txBody>
      </p:sp>
    </p:spTree>
    <p:extLst>
      <p:ext uri="{BB962C8B-B14F-4D97-AF65-F5344CB8AC3E}">
        <p14:creationId xmlns:p14="http://schemas.microsoft.com/office/powerpoint/2010/main" val="335968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D9BC77-6E59-461A-BE8F-78BB0C41F89F}" type="datetimeFigureOut">
              <a:rPr lang="id-ID" smtClean="0"/>
              <a:t>27/05/2024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DFCD8F2-3174-4AF0-A5AF-4E48C5F27B35}" type="slidenum">
              <a:rPr lang="id-ID" smtClean="0"/>
              <a:t>‹#›</a:t>
            </a:fld>
            <a:endParaRPr lang="id-ID"/>
          </a:p>
        </p:txBody>
      </p:sp>
    </p:spTree>
    <p:extLst>
      <p:ext uri="{BB962C8B-B14F-4D97-AF65-F5344CB8AC3E}">
        <p14:creationId xmlns:p14="http://schemas.microsoft.com/office/powerpoint/2010/main" val="265372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D9BC77-6E59-461A-BE8F-78BB0C41F89F}" type="datetimeFigureOut">
              <a:rPr lang="id-ID" smtClean="0"/>
              <a:t>27/05/2024</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FCD8F2-3174-4AF0-A5AF-4E48C5F27B35}"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538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UAS SISOP</a:t>
            </a:r>
            <a:endParaRPr lang="id-ID" dirty="0"/>
          </a:p>
        </p:txBody>
      </p:sp>
      <p:sp>
        <p:nvSpPr>
          <p:cNvPr id="3" name="Subtitle 2"/>
          <p:cNvSpPr>
            <a:spLocks noGrp="1"/>
          </p:cNvSpPr>
          <p:nvPr>
            <p:ph type="subTitle" idx="1"/>
          </p:nvPr>
        </p:nvSpPr>
        <p:spPr>
          <a:xfrm>
            <a:off x="1097280" y="4455620"/>
            <a:ext cx="10058400" cy="1143000"/>
          </a:xfrm>
        </p:spPr>
        <p:txBody>
          <a:bodyPr/>
          <a:lstStyle/>
          <a:p>
            <a:r>
              <a:rPr lang="en-US" dirty="0" err="1" smtClean="0"/>
              <a:t>Membuat</a:t>
            </a:r>
            <a:r>
              <a:rPr lang="en-US" dirty="0" smtClean="0"/>
              <a:t> </a:t>
            </a:r>
            <a:r>
              <a:rPr lang="en-US" dirty="0" err="1" smtClean="0"/>
              <a:t>pemrograman</a:t>
            </a:r>
            <a:r>
              <a:rPr lang="en-US" dirty="0" smtClean="0"/>
              <a:t> shell</a:t>
            </a:r>
          </a:p>
          <a:p>
            <a:r>
              <a:rPr lang="en-US" dirty="0" smtClean="0"/>
              <a:t>By </a:t>
            </a:r>
            <a:r>
              <a:rPr lang="en-US" dirty="0" err="1" smtClean="0"/>
              <a:t>innama</a:t>
            </a:r>
            <a:r>
              <a:rPr lang="en-US" dirty="0" smtClean="0"/>
              <a:t> </a:t>
            </a:r>
            <a:r>
              <a:rPr lang="en-US" dirty="0" err="1" smtClean="0"/>
              <a:t>maesa</a:t>
            </a:r>
            <a:r>
              <a:rPr lang="en-US" dirty="0" smtClean="0"/>
              <a:t> </a:t>
            </a:r>
            <a:r>
              <a:rPr lang="en-US" dirty="0" err="1" smtClean="0"/>
              <a:t>putri</a:t>
            </a:r>
            <a:r>
              <a:rPr lang="en-US" dirty="0" smtClean="0"/>
              <a:t> – </a:t>
            </a:r>
            <a:r>
              <a:rPr lang="en-US" dirty="0" err="1" smtClean="0"/>
              <a:t>ti</a:t>
            </a:r>
            <a:r>
              <a:rPr lang="en-US" dirty="0" smtClean="0"/>
              <a:t> 1b - 15</a:t>
            </a:r>
            <a:endParaRPr lang="id-ID" dirty="0"/>
          </a:p>
        </p:txBody>
      </p:sp>
    </p:spTree>
    <p:extLst>
      <p:ext uri="{BB962C8B-B14F-4D97-AF65-F5344CB8AC3E}">
        <p14:creationId xmlns:p14="http://schemas.microsoft.com/office/powerpoint/2010/main" val="140723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file</a:t>
            </a:r>
            <a:endParaRPr lang="id-ID" dirty="0"/>
          </a:p>
        </p:txBody>
      </p:sp>
      <p:pic>
        <p:nvPicPr>
          <p:cNvPr id="4" name="Content Placeholder 3"/>
          <p:cNvPicPr>
            <a:picLocks noGrp="1" noChangeAspect="1"/>
          </p:cNvPicPr>
          <p:nvPr>
            <p:ph idx="1"/>
          </p:nvPr>
        </p:nvPicPr>
        <p:blipFill>
          <a:blip r:embed="rId2"/>
          <a:stretch>
            <a:fillRect/>
          </a:stretch>
        </p:blipFill>
        <p:spPr>
          <a:xfrm>
            <a:off x="3373061" y="1999104"/>
            <a:ext cx="5506837" cy="4173273"/>
          </a:xfrm>
          <a:prstGeom prst="rect">
            <a:avLst/>
          </a:prstGeom>
        </p:spPr>
      </p:pic>
    </p:spTree>
    <p:extLst>
      <p:ext uri="{BB962C8B-B14F-4D97-AF65-F5344CB8AC3E}">
        <p14:creationId xmlns:p14="http://schemas.microsoft.com/office/powerpoint/2010/main" val="27943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file</a:t>
            </a:r>
            <a:endParaRPr lang="id-ID" dirty="0"/>
          </a:p>
        </p:txBody>
      </p:sp>
      <p:pic>
        <p:nvPicPr>
          <p:cNvPr id="4" name="Content Placeholder 3"/>
          <p:cNvPicPr>
            <a:picLocks noGrp="1" noChangeAspect="1"/>
          </p:cNvPicPr>
          <p:nvPr>
            <p:ph idx="1"/>
          </p:nvPr>
        </p:nvPicPr>
        <p:blipFill>
          <a:blip r:embed="rId2"/>
          <a:stretch>
            <a:fillRect/>
          </a:stretch>
        </p:blipFill>
        <p:spPr>
          <a:xfrm>
            <a:off x="3674472" y="2113681"/>
            <a:ext cx="4904016" cy="3820571"/>
          </a:xfrm>
          <a:prstGeom prst="rect">
            <a:avLst/>
          </a:prstGeom>
        </p:spPr>
      </p:pic>
    </p:spTree>
    <p:extLst>
      <p:ext uri="{BB962C8B-B14F-4D97-AF65-F5344CB8AC3E}">
        <p14:creationId xmlns:p14="http://schemas.microsoft.com/office/powerpoint/2010/main" val="190480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a:t>
            </a:r>
            <a:endParaRPr lang="id-ID" dirty="0"/>
          </a:p>
        </p:txBody>
      </p:sp>
      <p:pic>
        <p:nvPicPr>
          <p:cNvPr id="4" name="Content Placeholder 3"/>
          <p:cNvPicPr>
            <a:picLocks noGrp="1" noChangeAspect="1"/>
          </p:cNvPicPr>
          <p:nvPr>
            <p:ph idx="1"/>
          </p:nvPr>
        </p:nvPicPr>
        <p:blipFill>
          <a:blip r:embed="rId2"/>
          <a:stretch>
            <a:fillRect/>
          </a:stretch>
        </p:blipFill>
        <p:spPr>
          <a:xfrm>
            <a:off x="4388558" y="1846263"/>
            <a:ext cx="3475209" cy="4022725"/>
          </a:xfrm>
          <a:prstGeom prst="rect">
            <a:avLst/>
          </a:prstGeom>
        </p:spPr>
      </p:pic>
    </p:spTree>
    <p:extLst>
      <p:ext uri="{BB962C8B-B14F-4D97-AF65-F5344CB8AC3E}">
        <p14:creationId xmlns:p14="http://schemas.microsoft.com/office/powerpoint/2010/main" val="169690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Pemrograman</a:t>
            </a:r>
            <a:r>
              <a:rPr lang="en-US" dirty="0" smtClean="0"/>
              <a:t> Shell</a:t>
            </a:r>
            <a:endParaRPr lang="id-ID" dirty="0"/>
          </a:p>
        </p:txBody>
      </p:sp>
      <p:sp>
        <p:nvSpPr>
          <p:cNvPr id="3" name="Content Placeholder 2"/>
          <p:cNvSpPr>
            <a:spLocks noGrp="1"/>
          </p:cNvSpPr>
          <p:nvPr>
            <p:ph idx="1"/>
          </p:nvPr>
        </p:nvSpPr>
        <p:spPr/>
        <p:txBody>
          <a:bodyPr/>
          <a:lstStyle/>
          <a:p>
            <a:r>
              <a:rPr lang="id-ID" dirty="0"/>
              <a:t>Pemrograman shell adalah proses menulis skrip atau program menggunakan bahasa shell untuk mengotomatisasi tugas di sistem operasi. Shell adalah antarmuka perintah yang memungkinkan pengguna untuk berinteraksi dengan sistem operasi. Contoh shell yang populer termasuk Bash (Bourne Again Shell), Zsh (Z Shell), dan Ksh (Korn Shell</a:t>
            </a:r>
            <a:r>
              <a:rPr lang="id-ID" dirty="0" smtClean="0"/>
              <a:t>).</a:t>
            </a:r>
            <a:endParaRPr lang="en-US" dirty="0" smtClean="0"/>
          </a:p>
          <a:p>
            <a:endParaRPr lang="en-US" dirty="0"/>
          </a:p>
          <a:p>
            <a:r>
              <a:rPr lang="en-US" dirty="0" smtClean="0"/>
              <a:t>K</a:t>
            </a:r>
            <a:r>
              <a:rPr lang="id-ID" dirty="0" smtClean="0"/>
              <a:t>euntungan </a:t>
            </a:r>
            <a:r>
              <a:rPr lang="id-ID" dirty="0"/>
              <a:t>Pemrograman Shell</a:t>
            </a:r>
          </a:p>
          <a:p>
            <a:pPr marL="457200" indent="-457200">
              <a:buFont typeface="+mj-lt"/>
              <a:buAutoNum type="arabicPeriod"/>
            </a:pPr>
            <a:r>
              <a:rPr lang="id-ID" dirty="0"/>
              <a:t>Otomasi: Memungkinkan otomatisasi tugas-tugas rutin dan repetitif.</a:t>
            </a:r>
          </a:p>
          <a:p>
            <a:pPr marL="457200" indent="-457200">
              <a:buFont typeface="+mj-lt"/>
              <a:buAutoNum type="arabicPeriod"/>
            </a:pPr>
            <a:r>
              <a:rPr lang="id-ID" dirty="0"/>
              <a:t>Efisiensi: Mengurangi kesalahan manusia dan meningkatkan efisiensi dengan mengotomatisasi proses.</a:t>
            </a:r>
          </a:p>
          <a:p>
            <a:pPr marL="457200" indent="-457200">
              <a:buFont typeface="+mj-lt"/>
              <a:buAutoNum type="arabicPeriod"/>
            </a:pPr>
            <a:r>
              <a:rPr lang="id-ID" dirty="0"/>
              <a:t>Integrasi: Dapat dengan mudah berinteraksi dengan berbagai program dan utilitas di sistem operasi.</a:t>
            </a:r>
          </a:p>
        </p:txBody>
      </p:sp>
    </p:spTree>
    <p:extLst>
      <p:ext uri="{BB962C8B-B14F-4D97-AF65-F5344CB8AC3E}">
        <p14:creationId xmlns:p14="http://schemas.microsoft.com/office/powerpoint/2010/main" val="234525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4" y="286603"/>
            <a:ext cx="10084526" cy="1489946"/>
          </a:xfrm>
        </p:spPr>
        <p:txBody>
          <a:bodyPr/>
          <a:lstStyle/>
          <a:p>
            <a:r>
              <a:rPr lang="en-US" dirty="0" err="1" smtClean="0"/>
              <a:t>Fitur-Fitur</a:t>
            </a:r>
            <a:r>
              <a:rPr lang="en-US" dirty="0" smtClean="0"/>
              <a:t> </a:t>
            </a:r>
            <a:r>
              <a:rPr lang="en-US" dirty="0" err="1" smtClean="0"/>
              <a:t>Aplikasi</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058342793"/>
              </p:ext>
            </p:extLst>
          </p:nvPr>
        </p:nvGraphicFramePr>
        <p:xfrm>
          <a:off x="1071154" y="1973700"/>
          <a:ext cx="10084527" cy="3708400"/>
        </p:xfrm>
        <a:graphic>
          <a:graphicData uri="http://schemas.openxmlformats.org/drawingml/2006/table">
            <a:tbl>
              <a:tblPr firstRow="1" bandRow="1">
                <a:tableStyleId>{5C22544A-7EE6-4342-B048-85BDC9FD1C3A}</a:tableStyleId>
              </a:tblPr>
              <a:tblGrid>
                <a:gridCol w="888275">
                  <a:extLst>
                    <a:ext uri="{9D8B030D-6E8A-4147-A177-3AD203B41FA5}">
                      <a16:colId xmlns:a16="http://schemas.microsoft.com/office/drawing/2014/main" val="4066652507"/>
                    </a:ext>
                  </a:extLst>
                </a:gridCol>
                <a:gridCol w="3291840">
                  <a:extLst>
                    <a:ext uri="{9D8B030D-6E8A-4147-A177-3AD203B41FA5}">
                      <a16:colId xmlns:a16="http://schemas.microsoft.com/office/drawing/2014/main" val="4157261331"/>
                    </a:ext>
                  </a:extLst>
                </a:gridCol>
                <a:gridCol w="5904412">
                  <a:extLst>
                    <a:ext uri="{9D8B030D-6E8A-4147-A177-3AD203B41FA5}">
                      <a16:colId xmlns:a16="http://schemas.microsoft.com/office/drawing/2014/main" val="2222390574"/>
                    </a:ext>
                  </a:extLst>
                </a:gridCol>
              </a:tblGrid>
              <a:tr h="370840">
                <a:tc>
                  <a:txBody>
                    <a:bodyPr/>
                    <a:lstStyle/>
                    <a:p>
                      <a:pPr algn="ctr"/>
                      <a:r>
                        <a:rPr lang="en-US" dirty="0" smtClean="0"/>
                        <a:t>No</a:t>
                      </a:r>
                      <a:endParaRPr lang="id-ID" dirty="0"/>
                    </a:p>
                  </a:txBody>
                  <a:tcPr/>
                </a:tc>
                <a:tc>
                  <a:txBody>
                    <a:bodyPr/>
                    <a:lstStyle/>
                    <a:p>
                      <a:pPr algn="ctr"/>
                      <a:r>
                        <a:rPr lang="en-US" dirty="0" err="1" smtClean="0"/>
                        <a:t>Fitur</a:t>
                      </a:r>
                      <a:endParaRPr lang="id-ID" dirty="0"/>
                    </a:p>
                  </a:txBody>
                  <a:tcPr/>
                </a:tc>
                <a:tc>
                  <a:txBody>
                    <a:bodyPr/>
                    <a:lstStyle/>
                    <a:p>
                      <a:pPr algn="ctr"/>
                      <a:r>
                        <a:rPr lang="en-US" dirty="0" err="1" smtClean="0"/>
                        <a:t>Deskripsi</a:t>
                      </a:r>
                      <a:endParaRPr lang="id-ID" dirty="0"/>
                    </a:p>
                  </a:txBody>
                  <a:tcPr/>
                </a:tc>
                <a:extLst>
                  <a:ext uri="{0D108BD9-81ED-4DB2-BD59-A6C34878D82A}">
                    <a16:rowId xmlns:a16="http://schemas.microsoft.com/office/drawing/2014/main" val="1401377092"/>
                  </a:ext>
                </a:extLst>
              </a:tr>
              <a:tr h="370840">
                <a:tc>
                  <a:txBody>
                    <a:bodyPr/>
                    <a:lstStyle/>
                    <a:p>
                      <a:pPr algn="ctr"/>
                      <a:r>
                        <a:rPr lang="en-US" dirty="0" smtClean="0"/>
                        <a:t>1.</a:t>
                      </a:r>
                      <a:endParaRPr lang="id-ID" dirty="0"/>
                    </a:p>
                  </a:txBody>
                  <a:tcPr/>
                </a:tc>
                <a:tc>
                  <a:txBody>
                    <a:bodyPr/>
                    <a:lstStyle/>
                    <a:p>
                      <a:r>
                        <a:rPr lang="en-US" dirty="0" err="1" smtClean="0"/>
                        <a:t>Membuat</a:t>
                      </a:r>
                      <a:r>
                        <a:rPr lang="en-US" baseline="0" dirty="0" smtClean="0"/>
                        <a:t> </a:t>
                      </a:r>
                      <a:r>
                        <a:rPr lang="en-US" baseline="0" dirty="0" err="1" smtClean="0"/>
                        <a:t>direktori</a:t>
                      </a:r>
                      <a:endParaRPr lang="id-ID" dirty="0"/>
                    </a:p>
                  </a:txBody>
                  <a:tcPr/>
                </a:tc>
                <a:tc>
                  <a:txBody>
                    <a:bodyPr/>
                    <a:lstStyle/>
                    <a:p>
                      <a:r>
                        <a:rPr lang="id-ID" dirty="0" smtClean="0"/>
                        <a:t>Membuat direktori baru</a:t>
                      </a:r>
                      <a:endParaRPr lang="id-ID" dirty="0"/>
                    </a:p>
                  </a:txBody>
                  <a:tcPr/>
                </a:tc>
                <a:extLst>
                  <a:ext uri="{0D108BD9-81ED-4DB2-BD59-A6C34878D82A}">
                    <a16:rowId xmlns:a16="http://schemas.microsoft.com/office/drawing/2014/main" val="1193977069"/>
                  </a:ext>
                </a:extLst>
              </a:tr>
              <a:tr h="370840">
                <a:tc>
                  <a:txBody>
                    <a:bodyPr/>
                    <a:lstStyle/>
                    <a:p>
                      <a:pPr algn="ctr"/>
                      <a:r>
                        <a:rPr lang="en-US" dirty="0" smtClean="0"/>
                        <a:t>2.</a:t>
                      </a:r>
                      <a:endParaRPr lang="id-ID" dirty="0"/>
                    </a:p>
                  </a:txBody>
                  <a:tcPr/>
                </a:tc>
                <a:tc>
                  <a:txBody>
                    <a:bodyPr/>
                    <a:lstStyle/>
                    <a:p>
                      <a:r>
                        <a:rPr lang="en-US" dirty="0" err="1" smtClean="0"/>
                        <a:t>Lihat</a:t>
                      </a:r>
                      <a:r>
                        <a:rPr lang="en-US" dirty="0" smtClean="0"/>
                        <a:t> </a:t>
                      </a:r>
                      <a:r>
                        <a:rPr lang="en-US" dirty="0" err="1" smtClean="0"/>
                        <a:t>direktori</a:t>
                      </a:r>
                      <a:r>
                        <a:rPr lang="en-US" dirty="0" smtClean="0"/>
                        <a:t> </a:t>
                      </a:r>
                      <a:r>
                        <a:rPr lang="en-US" dirty="0" err="1" smtClean="0"/>
                        <a:t>dan</a:t>
                      </a:r>
                      <a:r>
                        <a:rPr lang="en-US" dirty="0" smtClean="0"/>
                        <a:t> file</a:t>
                      </a:r>
                      <a:endParaRPr lang="id-ID" dirty="0"/>
                    </a:p>
                  </a:txBody>
                  <a:tcPr/>
                </a:tc>
                <a:tc>
                  <a:txBody>
                    <a:bodyPr/>
                    <a:lstStyle/>
                    <a:p>
                      <a:r>
                        <a:rPr lang="en-US" dirty="0" err="1" smtClean="0"/>
                        <a:t>Melihat</a:t>
                      </a:r>
                      <a:r>
                        <a:rPr lang="en-US" baseline="0" dirty="0" smtClean="0"/>
                        <a:t> </a:t>
                      </a:r>
                      <a:r>
                        <a:rPr lang="en-US" baseline="0" dirty="0" err="1" smtClean="0"/>
                        <a:t>daftar</a:t>
                      </a:r>
                      <a:r>
                        <a:rPr lang="en-US" baseline="0" dirty="0" smtClean="0"/>
                        <a:t> </a:t>
                      </a:r>
                      <a:r>
                        <a:rPr lang="en-US" baseline="0" dirty="0" err="1" smtClean="0"/>
                        <a:t>direktori</a:t>
                      </a:r>
                      <a:r>
                        <a:rPr lang="en-US" baseline="0" dirty="0" smtClean="0"/>
                        <a:t> </a:t>
                      </a:r>
                      <a:r>
                        <a:rPr lang="en-US" baseline="0" dirty="0" err="1" smtClean="0"/>
                        <a:t>dan</a:t>
                      </a:r>
                      <a:r>
                        <a:rPr lang="en-US" baseline="0" dirty="0" smtClean="0"/>
                        <a:t> file</a:t>
                      </a:r>
                      <a:endParaRPr lang="id-ID" dirty="0"/>
                    </a:p>
                  </a:txBody>
                  <a:tcPr/>
                </a:tc>
                <a:extLst>
                  <a:ext uri="{0D108BD9-81ED-4DB2-BD59-A6C34878D82A}">
                    <a16:rowId xmlns:a16="http://schemas.microsoft.com/office/drawing/2014/main" val="2248136672"/>
                  </a:ext>
                </a:extLst>
              </a:tr>
              <a:tr h="370840">
                <a:tc>
                  <a:txBody>
                    <a:bodyPr/>
                    <a:lstStyle/>
                    <a:p>
                      <a:pPr algn="ctr"/>
                      <a:r>
                        <a:rPr lang="en-US" dirty="0" smtClean="0"/>
                        <a:t>3.</a:t>
                      </a:r>
                      <a:endParaRPr lang="id-ID" dirty="0"/>
                    </a:p>
                  </a:txBody>
                  <a:tcPr/>
                </a:tc>
                <a:tc>
                  <a:txBody>
                    <a:bodyPr/>
                    <a:lstStyle/>
                    <a:p>
                      <a:r>
                        <a:rPr lang="en-US" dirty="0" smtClean="0"/>
                        <a:t>Download repository</a:t>
                      </a:r>
                      <a:r>
                        <a:rPr lang="en-US" baseline="0" dirty="0" smtClean="0"/>
                        <a:t> </a:t>
                      </a:r>
                      <a:r>
                        <a:rPr lang="en-US" baseline="0" dirty="0" err="1" smtClean="0"/>
                        <a:t>github</a:t>
                      </a:r>
                      <a:endParaRPr lang="id-ID" dirty="0"/>
                    </a:p>
                  </a:txBody>
                  <a:tcPr/>
                </a:tc>
                <a:tc>
                  <a:txBody>
                    <a:bodyPr/>
                    <a:lstStyle/>
                    <a:p>
                      <a:r>
                        <a:rPr lang="en-US" dirty="0" smtClean="0"/>
                        <a:t>Clone</a:t>
                      </a:r>
                      <a:r>
                        <a:rPr lang="en-US" baseline="0" dirty="0" smtClean="0"/>
                        <a:t> repository </a:t>
                      </a:r>
                      <a:r>
                        <a:rPr lang="en-US" baseline="0" dirty="0" err="1" smtClean="0"/>
                        <a:t>github</a:t>
                      </a:r>
                      <a:r>
                        <a:rPr lang="en-US" baseline="0" dirty="0" smtClean="0"/>
                        <a:t> </a:t>
                      </a:r>
                      <a:r>
                        <a:rPr lang="en-US" baseline="0" dirty="0" err="1" smtClean="0"/>
                        <a:t>untuk</a:t>
                      </a:r>
                      <a:r>
                        <a:rPr lang="en-US" baseline="0" dirty="0" smtClean="0"/>
                        <a:t> </a:t>
                      </a:r>
                      <a:r>
                        <a:rPr lang="en-US" baseline="0" dirty="0" err="1" smtClean="0"/>
                        <a:t>ditempatkan</a:t>
                      </a:r>
                      <a:r>
                        <a:rPr lang="en-US" baseline="0" dirty="0" smtClean="0"/>
                        <a:t> di </a:t>
                      </a:r>
                      <a:r>
                        <a:rPr lang="en-US" baseline="0" dirty="0" err="1" smtClean="0"/>
                        <a:t>lokal</a:t>
                      </a:r>
                      <a:endParaRPr lang="id-ID" dirty="0"/>
                    </a:p>
                  </a:txBody>
                  <a:tcPr/>
                </a:tc>
                <a:extLst>
                  <a:ext uri="{0D108BD9-81ED-4DB2-BD59-A6C34878D82A}">
                    <a16:rowId xmlns:a16="http://schemas.microsoft.com/office/drawing/2014/main" val="3362349457"/>
                  </a:ext>
                </a:extLst>
              </a:tr>
              <a:tr h="370840">
                <a:tc>
                  <a:txBody>
                    <a:bodyPr/>
                    <a:lstStyle/>
                    <a:p>
                      <a:pPr algn="ctr"/>
                      <a:r>
                        <a:rPr lang="en-US" dirty="0" smtClean="0"/>
                        <a:t>4.</a:t>
                      </a:r>
                      <a:endParaRPr lang="id-ID" dirty="0"/>
                    </a:p>
                  </a:txBody>
                  <a:tcPr/>
                </a:tc>
                <a:tc>
                  <a:txBody>
                    <a:bodyPr/>
                    <a:lstStyle/>
                    <a:p>
                      <a:r>
                        <a:rPr lang="en-US" dirty="0" err="1" smtClean="0"/>
                        <a:t>Cek</a:t>
                      </a:r>
                      <a:r>
                        <a:rPr lang="en-US" dirty="0" smtClean="0"/>
                        <a:t> </a:t>
                      </a:r>
                      <a:r>
                        <a:rPr lang="en-US" dirty="0" err="1" smtClean="0"/>
                        <a:t>konektivitas</a:t>
                      </a:r>
                      <a:endParaRPr lang="id-ID" dirty="0"/>
                    </a:p>
                  </a:txBody>
                  <a:tcPr/>
                </a:tc>
                <a:tc>
                  <a:txBody>
                    <a:bodyPr/>
                    <a:lstStyle/>
                    <a:p>
                      <a:r>
                        <a:rPr lang="en-US" dirty="0" err="1" smtClean="0"/>
                        <a:t>Memeriksa</a:t>
                      </a:r>
                      <a:r>
                        <a:rPr lang="en-US" dirty="0" smtClean="0"/>
                        <a:t> </a:t>
                      </a:r>
                      <a:r>
                        <a:rPr lang="en-US" dirty="0" err="1" smtClean="0"/>
                        <a:t>koneksi</a:t>
                      </a:r>
                      <a:r>
                        <a:rPr lang="en-US" dirty="0" smtClean="0"/>
                        <a:t> </a:t>
                      </a:r>
                      <a:r>
                        <a:rPr lang="en-US" dirty="0" err="1" smtClean="0"/>
                        <a:t>ke</a:t>
                      </a:r>
                      <a:r>
                        <a:rPr lang="en-US" dirty="0" smtClean="0"/>
                        <a:t> </a:t>
                      </a:r>
                      <a:r>
                        <a:rPr lang="en-US" dirty="0" err="1" smtClean="0"/>
                        <a:t>alamat</a:t>
                      </a:r>
                      <a:r>
                        <a:rPr lang="en-US" dirty="0" smtClean="0"/>
                        <a:t> </a:t>
                      </a:r>
                      <a:r>
                        <a:rPr lang="en-US" dirty="0" err="1" smtClean="0"/>
                        <a:t>url</a:t>
                      </a:r>
                      <a:r>
                        <a:rPr lang="en-US" dirty="0" smtClean="0"/>
                        <a:t> </a:t>
                      </a:r>
                      <a:r>
                        <a:rPr lang="en-US" dirty="0" err="1" smtClean="0"/>
                        <a:t>atau</a:t>
                      </a:r>
                      <a:r>
                        <a:rPr lang="en-US" dirty="0" smtClean="0"/>
                        <a:t> IP </a:t>
                      </a:r>
                      <a:r>
                        <a:rPr lang="en-US" dirty="0" err="1" smtClean="0"/>
                        <a:t>komputer</a:t>
                      </a:r>
                      <a:endParaRPr lang="id-ID" dirty="0"/>
                    </a:p>
                  </a:txBody>
                  <a:tcPr/>
                </a:tc>
                <a:extLst>
                  <a:ext uri="{0D108BD9-81ED-4DB2-BD59-A6C34878D82A}">
                    <a16:rowId xmlns:a16="http://schemas.microsoft.com/office/drawing/2014/main" val="1783211412"/>
                  </a:ext>
                </a:extLst>
              </a:tr>
              <a:tr h="370840">
                <a:tc>
                  <a:txBody>
                    <a:bodyPr/>
                    <a:lstStyle/>
                    <a:p>
                      <a:pPr algn="ctr"/>
                      <a:r>
                        <a:rPr lang="en-US" dirty="0" smtClean="0"/>
                        <a:t>5.</a:t>
                      </a:r>
                      <a:endParaRPr lang="id-ID" dirty="0"/>
                    </a:p>
                  </a:txBody>
                  <a:tcPr/>
                </a:tc>
                <a:tc>
                  <a:txBody>
                    <a:bodyPr/>
                    <a:lstStyle/>
                    <a:p>
                      <a:r>
                        <a:rPr lang="en-US" dirty="0" err="1" smtClean="0"/>
                        <a:t>Hapus</a:t>
                      </a:r>
                      <a:r>
                        <a:rPr lang="en-US" dirty="0" smtClean="0"/>
                        <a:t> repository </a:t>
                      </a:r>
                      <a:r>
                        <a:rPr lang="en-US" dirty="0" err="1" smtClean="0"/>
                        <a:t>github</a:t>
                      </a:r>
                      <a:endParaRPr lang="id-ID" dirty="0"/>
                    </a:p>
                  </a:txBody>
                  <a:tcPr/>
                </a:tc>
                <a:tc>
                  <a:txBody>
                    <a:bodyPr/>
                    <a:lstStyle/>
                    <a:p>
                      <a:r>
                        <a:rPr lang="en-US" dirty="0" err="1" smtClean="0"/>
                        <a:t>Menghapus</a:t>
                      </a:r>
                      <a:r>
                        <a:rPr lang="en-US" dirty="0" smtClean="0"/>
                        <a:t> repository </a:t>
                      </a:r>
                      <a:r>
                        <a:rPr lang="en-US" dirty="0" err="1" smtClean="0"/>
                        <a:t>lokal</a:t>
                      </a:r>
                      <a:endParaRPr lang="id-ID" dirty="0"/>
                    </a:p>
                  </a:txBody>
                  <a:tcPr/>
                </a:tc>
                <a:extLst>
                  <a:ext uri="{0D108BD9-81ED-4DB2-BD59-A6C34878D82A}">
                    <a16:rowId xmlns:a16="http://schemas.microsoft.com/office/drawing/2014/main" val="2232625589"/>
                  </a:ext>
                </a:extLst>
              </a:tr>
              <a:tr h="370840">
                <a:tc>
                  <a:txBody>
                    <a:bodyPr/>
                    <a:lstStyle/>
                    <a:p>
                      <a:pPr algn="ctr"/>
                      <a:r>
                        <a:rPr lang="en-US" dirty="0" smtClean="0"/>
                        <a:t>6.</a:t>
                      </a:r>
                      <a:endParaRPr lang="id-ID" dirty="0"/>
                    </a:p>
                  </a:txBody>
                  <a:tcPr/>
                </a:tc>
                <a:tc>
                  <a:txBody>
                    <a:bodyPr/>
                    <a:lstStyle/>
                    <a:p>
                      <a:r>
                        <a:rPr lang="en-US" dirty="0" err="1" smtClean="0"/>
                        <a:t>Hapus</a:t>
                      </a:r>
                      <a:r>
                        <a:rPr lang="en-US" dirty="0" smtClean="0"/>
                        <a:t> folder</a:t>
                      </a:r>
                      <a:endParaRPr lang="id-ID" dirty="0"/>
                    </a:p>
                  </a:txBody>
                  <a:tcPr/>
                </a:tc>
                <a:tc>
                  <a:txBody>
                    <a:bodyPr/>
                    <a:lstStyle/>
                    <a:p>
                      <a:r>
                        <a:rPr lang="en-US" dirty="0" err="1" smtClean="0"/>
                        <a:t>Menghapus</a:t>
                      </a:r>
                      <a:r>
                        <a:rPr lang="en-US" dirty="0" smtClean="0"/>
                        <a:t> folder </a:t>
                      </a:r>
                      <a:r>
                        <a:rPr lang="en-US" dirty="0" err="1" smtClean="0"/>
                        <a:t>atau</a:t>
                      </a:r>
                      <a:r>
                        <a:rPr lang="en-US" dirty="0" smtClean="0"/>
                        <a:t> </a:t>
                      </a:r>
                      <a:r>
                        <a:rPr lang="en-US" dirty="0" err="1" smtClean="0"/>
                        <a:t>direktori</a:t>
                      </a:r>
                      <a:endParaRPr lang="id-ID" dirty="0"/>
                    </a:p>
                  </a:txBody>
                  <a:tcPr/>
                </a:tc>
                <a:extLst>
                  <a:ext uri="{0D108BD9-81ED-4DB2-BD59-A6C34878D82A}">
                    <a16:rowId xmlns:a16="http://schemas.microsoft.com/office/drawing/2014/main" val="2129150692"/>
                  </a:ext>
                </a:extLst>
              </a:tr>
              <a:tr h="370840">
                <a:tc>
                  <a:txBody>
                    <a:bodyPr/>
                    <a:lstStyle/>
                    <a:p>
                      <a:pPr algn="ctr"/>
                      <a:r>
                        <a:rPr lang="en-US" dirty="0" smtClean="0"/>
                        <a:t>7.</a:t>
                      </a:r>
                      <a:endParaRPr lang="id-ID" dirty="0"/>
                    </a:p>
                  </a:txBody>
                  <a:tcPr/>
                </a:tc>
                <a:tc>
                  <a:txBody>
                    <a:bodyPr/>
                    <a:lstStyle/>
                    <a:p>
                      <a:r>
                        <a:rPr lang="en-US" dirty="0" smtClean="0"/>
                        <a:t>Copy file</a:t>
                      </a:r>
                      <a:endParaRPr lang="id-ID" dirty="0"/>
                    </a:p>
                  </a:txBody>
                  <a:tcPr/>
                </a:tc>
                <a:tc>
                  <a:txBody>
                    <a:bodyPr/>
                    <a:lstStyle/>
                    <a:p>
                      <a:r>
                        <a:rPr lang="en-US" dirty="0" err="1" smtClean="0"/>
                        <a:t>Menyalin</a:t>
                      </a:r>
                      <a:r>
                        <a:rPr lang="en-US" dirty="0" smtClean="0"/>
                        <a:t> file </a:t>
                      </a:r>
                      <a:r>
                        <a:rPr lang="en-US" dirty="0" err="1" smtClean="0"/>
                        <a:t>kemudian</a:t>
                      </a:r>
                      <a:r>
                        <a:rPr lang="en-US" dirty="0" smtClean="0"/>
                        <a:t> </a:t>
                      </a:r>
                      <a:r>
                        <a:rPr lang="en-US" dirty="0" err="1" smtClean="0"/>
                        <a:t>menentukan</a:t>
                      </a:r>
                      <a:r>
                        <a:rPr lang="en-US" dirty="0" smtClean="0"/>
                        <a:t> </a:t>
                      </a:r>
                      <a:r>
                        <a:rPr lang="en-US" dirty="0" err="1" smtClean="0"/>
                        <a:t>direktori</a:t>
                      </a:r>
                      <a:r>
                        <a:rPr lang="en-US" dirty="0" smtClean="0"/>
                        <a:t> </a:t>
                      </a:r>
                      <a:r>
                        <a:rPr lang="en-US" dirty="0" err="1" smtClean="0"/>
                        <a:t>tujuan</a:t>
                      </a:r>
                      <a:endParaRPr lang="id-ID" dirty="0"/>
                    </a:p>
                  </a:txBody>
                  <a:tcPr/>
                </a:tc>
                <a:extLst>
                  <a:ext uri="{0D108BD9-81ED-4DB2-BD59-A6C34878D82A}">
                    <a16:rowId xmlns:a16="http://schemas.microsoft.com/office/drawing/2014/main" val="726161394"/>
                  </a:ext>
                </a:extLst>
              </a:tr>
              <a:tr h="370840">
                <a:tc>
                  <a:txBody>
                    <a:bodyPr/>
                    <a:lstStyle/>
                    <a:p>
                      <a:pPr algn="ctr"/>
                      <a:r>
                        <a:rPr lang="en-US" dirty="0" smtClean="0"/>
                        <a:t>8.</a:t>
                      </a:r>
                      <a:endParaRPr lang="id-ID" dirty="0"/>
                    </a:p>
                  </a:txBody>
                  <a:tcPr/>
                </a:tc>
                <a:tc>
                  <a:txBody>
                    <a:bodyPr/>
                    <a:lstStyle/>
                    <a:p>
                      <a:r>
                        <a:rPr lang="en-US" dirty="0" smtClean="0"/>
                        <a:t>Move file</a:t>
                      </a:r>
                      <a:endParaRPr lang="id-ID" dirty="0"/>
                    </a:p>
                  </a:txBody>
                  <a:tcPr/>
                </a:tc>
                <a:tc>
                  <a:txBody>
                    <a:bodyPr/>
                    <a:lstStyle/>
                    <a:p>
                      <a:r>
                        <a:rPr lang="en-US" dirty="0" err="1" smtClean="0"/>
                        <a:t>Memindah</a:t>
                      </a:r>
                      <a:r>
                        <a:rPr lang="en-US" dirty="0" smtClean="0"/>
                        <a:t> file</a:t>
                      </a:r>
                      <a:r>
                        <a:rPr lang="en-US" baseline="0" dirty="0" smtClean="0"/>
                        <a:t> </a:t>
                      </a:r>
                      <a:r>
                        <a:rPr lang="en-US" baseline="0" dirty="0" err="1" smtClean="0"/>
                        <a:t>kemudian</a:t>
                      </a:r>
                      <a:r>
                        <a:rPr lang="en-US" baseline="0" dirty="0" smtClean="0"/>
                        <a:t> </a:t>
                      </a:r>
                      <a:r>
                        <a:rPr lang="en-US" baseline="0" dirty="0" err="1" smtClean="0"/>
                        <a:t>menentukan</a:t>
                      </a:r>
                      <a:r>
                        <a:rPr lang="en-US" baseline="0" dirty="0" smtClean="0"/>
                        <a:t> </a:t>
                      </a:r>
                      <a:r>
                        <a:rPr lang="en-US" baseline="0" dirty="0" err="1" smtClean="0"/>
                        <a:t>direktori</a:t>
                      </a:r>
                      <a:r>
                        <a:rPr lang="en-US" baseline="0" dirty="0" smtClean="0"/>
                        <a:t> </a:t>
                      </a:r>
                      <a:r>
                        <a:rPr lang="en-US" baseline="0" dirty="0" err="1" smtClean="0"/>
                        <a:t>tujuan</a:t>
                      </a:r>
                      <a:endParaRPr lang="id-ID" dirty="0"/>
                    </a:p>
                  </a:txBody>
                  <a:tcPr/>
                </a:tc>
                <a:extLst>
                  <a:ext uri="{0D108BD9-81ED-4DB2-BD59-A6C34878D82A}">
                    <a16:rowId xmlns:a16="http://schemas.microsoft.com/office/drawing/2014/main" val="3181688515"/>
                  </a:ext>
                </a:extLst>
              </a:tr>
              <a:tr h="370840">
                <a:tc>
                  <a:txBody>
                    <a:bodyPr/>
                    <a:lstStyle/>
                    <a:p>
                      <a:pPr algn="ctr"/>
                      <a:r>
                        <a:rPr lang="en-US" dirty="0" smtClean="0"/>
                        <a:t>9. </a:t>
                      </a:r>
                      <a:endParaRPr lang="id-ID" dirty="0"/>
                    </a:p>
                  </a:txBody>
                  <a:tcPr/>
                </a:tc>
                <a:tc>
                  <a:txBody>
                    <a:bodyPr/>
                    <a:lstStyle/>
                    <a:p>
                      <a:r>
                        <a:rPr lang="en-US" dirty="0" smtClean="0"/>
                        <a:t>Read file</a:t>
                      </a:r>
                      <a:endParaRPr lang="id-ID" dirty="0"/>
                    </a:p>
                  </a:txBody>
                  <a:tcPr/>
                </a:tc>
                <a:tc>
                  <a:txBody>
                    <a:bodyPr/>
                    <a:lstStyle/>
                    <a:p>
                      <a:r>
                        <a:rPr lang="en-US" dirty="0" err="1" smtClean="0"/>
                        <a:t>Menampilkan</a:t>
                      </a:r>
                      <a:r>
                        <a:rPr lang="en-US" baseline="0" dirty="0" smtClean="0"/>
                        <a:t> </a:t>
                      </a:r>
                      <a:r>
                        <a:rPr lang="en-US" baseline="0" dirty="0" err="1" smtClean="0"/>
                        <a:t>isi</a:t>
                      </a:r>
                      <a:r>
                        <a:rPr lang="en-US" baseline="0" dirty="0" smtClean="0"/>
                        <a:t> </a:t>
                      </a:r>
                      <a:r>
                        <a:rPr lang="en-US" baseline="0" dirty="0" err="1" smtClean="0"/>
                        <a:t>suatu</a:t>
                      </a:r>
                      <a:r>
                        <a:rPr lang="en-US" baseline="0" dirty="0" smtClean="0"/>
                        <a:t> file</a:t>
                      </a:r>
                      <a:endParaRPr lang="id-ID" dirty="0"/>
                    </a:p>
                  </a:txBody>
                  <a:tcPr/>
                </a:tc>
                <a:extLst>
                  <a:ext uri="{0D108BD9-81ED-4DB2-BD59-A6C34878D82A}">
                    <a16:rowId xmlns:a16="http://schemas.microsoft.com/office/drawing/2014/main" val="3978939952"/>
                  </a:ext>
                </a:extLst>
              </a:tr>
            </a:tbl>
          </a:graphicData>
        </a:graphic>
      </p:graphicFrame>
    </p:spTree>
    <p:extLst>
      <p:ext uri="{BB962C8B-B14F-4D97-AF65-F5344CB8AC3E}">
        <p14:creationId xmlns:p14="http://schemas.microsoft.com/office/powerpoint/2010/main" val="385109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Membuat</a:t>
            </a:r>
            <a:r>
              <a:rPr lang="en-US" dirty="0" smtClean="0"/>
              <a:t> </a:t>
            </a:r>
            <a:r>
              <a:rPr lang="en-US" dirty="0" err="1" smtClean="0"/>
              <a:t>direktori</a:t>
            </a:r>
            <a:endParaRPr lang="id-ID" dirty="0"/>
          </a:p>
        </p:txBody>
      </p:sp>
      <p:pic>
        <p:nvPicPr>
          <p:cNvPr id="4" name="Content Placeholder 3"/>
          <p:cNvPicPr>
            <a:picLocks noGrp="1" noChangeAspect="1"/>
          </p:cNvPicPr>
          <p:nvPr>
            <p:ph idx="1"/>
          </p:nvPr>
        </p:nvPicPr>
        <p:blipFill>
          <a:blip r:embed="rId2"/>
          <a:stretch>
            <a:fillRect/>
          </a:stretch>
        </p:blipFill>
        <p:spPr>
          <a:xfrm>
            <a:off x="3007284" y="1970041"/>
            <a:ext cx="6238391" cy="3916409"/>
          </a:xfrm>
          <a:prstGeom prst="rect">
            <a:avLst/>
          </a:prstGeom>
        </p:spPr>
      </p:pic>
    </p:spTree>
    <p:extLst>
      <p:ext uri="{BB962C8B-B14F-4D97-AF65-F5344CB8AC3E}">
        <p14:creationId xmlns:p14="http://schemas.microsoft.com/office/powerpoint/2010/main" val="288188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Melihat</a:t>
            </a:r>
            <a:r>
              <a:rPr lang="en-US" dirty="0" smtClean="0"/>
              <a:t> </a:t>
            </a:r>
            <a:r>
              <a:rPr lang="en-US" dirty="0" err="1" smtClean="0"/>
              <a:t>direktori</a:t>
            </a:r>
            <a:r>
              <a:rPr lang="en-US" dirty="0" smtClean="0"/>
              <a:t> </a:t>
            </a:r>
            <a:r>
              <a:rPr lang="en-US" dirty="0" err="1" smtClean="0"/>
              <a:t>dan</a:t>
            </a:r>
            <a:r>
              <a:rPr lang="en-US" dirty="0" smtClean="0"/>
              <a:t> file</a:t>
            </a:r>
            <a:endParaRPr lang="id-ID" dirty="0"/>
          </a:p>
        </p:txBody>
      </p:sp>
      <p:pic>
        <p:nvPicPr>
          <p:cNvPr id="4" name="Content Placeholder 3"/>
          <p:cNvPicPr>
            <a:picLocks noGrp="1" noChangeAspect="1"/>
          </p:cNvPicPr>
          <p:nvPr>
            <p:ph idx="1"/>
          </p:nvPr>
        </p:nvPicPr>
        <p:blipFill>
          <a:blip r:embed="rId2"/>
          <a:stretch>
            <a:fillRect/>
          </a:stretch>
        </p:blipFill>
        <p:spPr>
          <a:xfrm>
            <a:off x="2839409" y="1963486"/>
            <a:ext cx="6574142" cy="3861232"/>
          </a:xfrm>
          <a:prstGeom prst="rect">
            <a:avLst/>
          </a:prstGeom>
        </p:spPr>
      </p:pic>
    </p:spTree>
    <p:extLst>
      <p:ext uri="{BB962C8B-B14F-4D97-AF65-F5344CB8AC3E}">
        <p14:creationId xmlns:p14="http://schemas.microsoft.com/office/powerpoint/2010/main" val="120541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repository </a:t>
            </a:r>
            <a:r>
              <a:rPr lang="en-US" dirty="0" err="1" smtClean="0"/>
              <a:t>github</a:t>
            </a:r>
            <a:r>
              <a:rPr lang="en-US" dirty="0" smtClean="0"/>
              <a:t> </a:t>
            </a:r>
            <a:endParaRPr lang="id-ID" dirty="0"/>
          </a:p>
        </p:txBody>
      </p:sp>
      <p:pic>
        <p:nvPicPr>
          <p:cNvPr id="4" name="Content Placeholder 3"/>
          <p:cNvPicPr>
            <a:picLocks noGrp="1" noChangeAspect="1"/>
          </p:cNvPicPr>
          <p:nvPr>
            <p:ph idx="1"/>
          </p:nvPr>
        </p:nvPicPr>
        <p:blipFill>
          <a:blip r:embed="rId2"/>
          <a:stretch>
            <a:fillRect/>
          </a:stretch>
        </p:blipFill>
        <p:spPr>
          <a:xfrm>
            <a:off x="2668105" y="1942833"/>
            <a:ext cx="6916115" cy="3829584"/>
          </a:xfrm>
          <a:prstGeom prst="rect">
            <a:avLst/>
          </a:prstGeom>
        </p:spPr>
      </p:pic>
    </p:spTree>
    <p:extLst>
      <p:ext uri="{BB962C8B-B14F-4D97-AF65-F5344CB8AC3E}">
        <p14:creationId xmlns:p14="http://schemas.microsoft.com/office/powerpoint/2010/main" val="26628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Cek</a:t>
            </a:r>
            <a:r>
              <a:rPr lang="en-US" dirty="0" smtClean="0"/>
              <a:t> </a:t>
            </a:r>
            <a:r>
              <a:rPr lang="en-US" dirty="0" err="1" smtClean="0"/>
              <a:t>konektifitas</a:t>
            </a:r>
            <a:endParaRPr lang="id-ID" dirty="0"/>
          </a:p>
        </p:txBody>
      </p:sp>
      <p:pic>
        <p:nvPicPr>
          <p:cNvPr id="4" name="Content Placeholder 3"/>
          <p:cNvPicPr>
            <a:picLocks noGrp="1" noChangeAspect="1"/>
          </p:cNvPicPr>
          <p:nvPr>
            <p:ph idx="1"/>
          </p:nvPr>
        </p:nvPicPr>
        <p:blipFill>
          <a:blip r:embed="rId2"/>
          <a:stretch>
            <a:fillRect/>
          </a:stretch>
        </p:blipFill>
        <p:spPr>
          <a:xfrm>
            <a:off x="2210841" y="1985702"/>
            <a:ext cx="7830643" cy="3743847"/>
          </a:xfrm>
          <a:prstGeom prst="rect">
            <a:avLst/>
          </a:prstGeom>
        </p:spPr>
      </p:pic>
    </p:spTree>
    <p:extLst>
      <p:ext uri="{BB962C8B-B14F-4D97-AF65-F5344CB8AC3E}">
        <p14:creationId xmlns:p14="http://schemas.microsoft.com/office/powerpoint/2010/main" val="331205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Hapus</a:t>
            </a:r>
            <a:r>
              <a:rPr lang="en-US" dirty="0" smtClean="0"/>
              <a:t> repository </a:t>
            </a:r>
            <a:r>
              <a:rPr lang="en-US" dirty="0" err="1" smtClean="0"/>
              <a:t>github</a:t>
            </a:r>
            <a:endParaRPr lang="id-ID" dirty="0"/>
          </a:p>
        </p:txBody>
      </p:sp>
      <p:pic>
        <p:nvPicPr>
          <p:cNvPr id="4" name="Content Placeholder 3"/>
          <p:cNvPicPr>
            <a:picLocks noGrp="1" noChangeAspect="1"/>
          </p:cNvPicPr>
          <p:nvPr>
            <p:ph idx="1"/>
          </p:nvPr>
        </p:nvPicPr>
        <p:blipFill>
          <a:blip r:embed="rId2"/>
          <a:stretch>
            <a:fillRect/>
          </a:stretch>
        </p:blipFill>
        <p:spPr>
          <a:xfrm>
            <a:off x="2833693" y="2081491"/>
            <a:ext cx="6585573" cy="3786704"/>
          </a:xfrm>
          <a:prstGeom prst="rect">
            <a:avLst/>
          </a:prstGeom>
        </p:spPr>
      </p:pic>
    </p:spTree>
    <p:extLst>
      <p:ext uri="{BB962C8B-B14F-4D97-AF65-F5344CB8AC3E}">
        <p14:creationId xmlns:p14="http://schemas.microsoft.com/office/powerpoint/2010/main" val="33269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Hapus</a:t>
            </a:r>
            <a:r>
              <a:rPr lang="en-US" dirty="0" smtClean="0"/>
              <a:t> folder</a:t>
            </a:r>
            <a:endParaRPr lang="id-ID" dirty="0"/>
          </a:p>
        </p:txBody>
      </p:sp>
      <p:pic>
        <p:nvPicPr>
          <p:cNvPr id="4" name="Content Placeholder 3"/>
          <p:cNvPicPr>
            <a:picLocks noGrp="1" noChangeAspect="1"/>
          </p:cNvPicPr>
          <p:nvPr>
            <p:ph idx="1"/>
          </p:nvPr>
        </p:nvPicPr>
        <p:blipFill>
          <a:blip r:embed="rId2"/>
          <a:stretch>
            <a:fillRect/>
          </a:stretch>
        </p:blipFill>
        <p:spPr>
          <a:xfrm>
            <a:off x="3246631" y="1986369"/>
            <a:ext cx="5759697" cy="3881197"/>
          </a:xfrm>
          <a:prstGeom prst="rect">
            <a:avLst/>
          </a:prstGeom>
        </p:spPr>
      </p:pic>
    </p:spTree>
    <p:extLst>
      <p:ext uri="{BB962C8B-B14F-4D97-AF65-F5344CB8AC3E}">
        <p14:creationId xmlns:p14="http://schemas.microsoft.com/office/powerpoint/2010/main" val="26612261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222</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UAS SISOP</vt:lpstr>
      <vt:lpstr>Pemrograman Shell</vt:lpstr>
      <vt:lpstr>Fitur-Fitur Aplikasi</vt:lpstr>
      <vt:lpstr>Membuat direktori</vt:lpstr>
      <vt:lpstr>Melihat direktori dan file</vt:lpstr>
      <vt:lpstr>Download repository github </vt:lpstr>
      <vt:lpstr>Cek konektifitas</vt:lpstr>
      <vt:lpstr>Hapus repository github</vt:lpstr>
      <vt:lpstr>Hapus folder</vt:lpstr>
      <vt:lpstr>Copy file</vt:lpstr>
      <vt:lpstr>Move file</vt:lpstr>
      <vt:lpstr>Read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UAS SISOP</dc:title>
  <dc:creator>Gilang</dc:creator>
  <cp:lastModifiedBy>Gilang</cp:lastModifiedBy>
  <cp:revision>5</cp:revision>
  <dcterms:created xsi:type="dcterms:W3CDTF">2024-05-13T06:55:53Z</dcterms:created>
  <dcterms:modified xsi:type="dcterms:W3CDTF">2024-05-27T04:28:13Z</dcterms:modified>
</cp:coreProperties>
</file>