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BC77-6E59-461A-BE8F-78BB0C41F89F}" type="datetimeFigureOut">
              <a:rPr lang="id-ID" smtClean="0"/>
              <a:t>13/05/2024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D8F2-3174-4AF0-A5AF-4E48C5F27B35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50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BC77-6E59-461A-BE8F-78BB0C41F89F}" type="datetimeFigureOut">
              <a:rPr lang="id-ID" smtClean="0"/>
              <a:t>13/05/2024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D8F2-3174-4AF0-A5AF-4E48C5F27B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324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BC77-6E59-461A-BE8F-78BB0C41F89F}" type="datetimeFigureOut">
              <a:rPr lang="id-ID" smtClean="0"/>
              <a:t>13/05/2024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D8F2-3174-4AF0-A5AF-4E48C5F27B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338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BC77-6E59-461A-BE8F-78BB0C41F89F}" type="datetimeFigureOut">
              <a:rPr lang="id-ID" smtClean="0"/>
              <a:t>13/05/2024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D8F2-3174-4AF0-A5AF-4E48C5F27B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264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BC77-6E59-461A-BE8F-78BB0C41F89F}" type="datetimeFigureOut">
              <a:rPr lang="id-ID" smtClean="0"/>
              <a:t>13/05/2024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D8F2-3174-4AF0-A5AF-4E48C5F27B35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28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BC77-6E59-461A-BE8F-78BB0C41F89F}" type="datetimeFigureOut">
              <a:rPr lang="id-ID" smtClean="0"/>
              <a:t>13/05/2024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D8F2-3174-4AF0-A5AF-4E48C5F27B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575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BC77-6E59-461A-BE8F-78BB0C41F89F}" type="datetimeFigureOut">
              <a:rPr lang="id-ID" smtClean="0"/>
              <a:t>13/05/2024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D8F2-3174-4AF0-A5AF-4E48C5F27B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984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BC77-6E59-461A-BE8F-78BB0C41F89F}" type="datetimeFigureOut">
              <a:rPr lang="id-ID" smtClean="0"/>
              <a:t>13/05/2024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D8F2-3174-4AF0-A5AF-4E48C5F27B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027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BC77-6E59-461A-BE8F-78BB0C41F89F}" type="datetimeFigureOut">
              <a:rPr lang="id-ID" smtClean="0"/>
              <a:t>13/05/2024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D8F2-3174-4AF0-A5AF-4E48C5F27B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841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D9BC77-6E59-461A-BE8F-78BB0C41F89F}" type="datetimeFigureOut">
              <a:rPr lang="id-ID" smtClean="0"/>
              <a:t>13/05/2024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FCD8F2-3174-4AF0-A5AF-4E48C5F27B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968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BC77-6E59-461A-BE8F-78BB0C41F89F}" type="datetimeFigureOut">
              <a:rPr lang="id-ID" smtClean="0"/>
              <a:t>13/05/2024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D8F2-3174-4AF0-A5AF-4E48C5F27B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372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D9BC77-6E59-461A-BE8F-78BB0C41F89F}" type="datetimeFigureOut">
              <a:rPr lang="id-ID" smtClean="0"/>
              <a:t>13/05/2024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FCD8F2-3174-4AF0-A5AF-4E48C5F27B35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53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UAS SISOP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455620"/>
            <a:ext cx="10058400" cy="1143000"/>
          </a:xfrm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shell</a:t>
            </a:r>
          </a:p>
          <a:p>
            <a:r>
              <a:rPr lang="en-US" dirty="0" smtClean="0"/>
              <a:t>By </a:t>
            </a:r>
            <a:r>
              <a:rPr lang="en-US" dirty="0" err="1" smtClean="0"/>
              <a:t>innama</a:t>
            </a:r>
            <a:r>
              <a:rPr lang="en-US" dirty="0" smtClean="0"/>
              <a:t> </a:t>
            </a:r>
            <a:r>
              <a:rPr lang="en-US" dirty="0" err="1" smtClean="0"/>
              <a:t>maesa</a:t>
            </a:r>
            <a:r>
              <a:rPr lang="en-US" dirty="0" smtClean="0"/>
              <a:t> </a:t>
            </a:r>
            <a:r>
              <a:rPr lang="en-US" dirty="0" err="1" smtClean="0"/>
              <a:t>putri</a:t>
            </a:r>
            <a:r>
              <a:rPr lang="en-US" dirty="0" smtClean="0"/>
              <a:t> – </a:t>
            </a:r>
            <a:r>
              <a:rPr lang="en-US" dirty="0" err="1" smtClean="0"/>
              <a:t>ti</a:t>
            </a:r>
            <a:r>
              <a:rPr lang="en-US" dirty="0" smtClean="0"/>
              <a:t> 1b - 15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723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154" y="286603"/>
            <a:ext cx="10084526" cy="1489946"/>
          </a:xfrm>
        </p:spPr>
        <p:txBody>
          <a:bodyPr/>
          <a:lstStyle/>
          <a:p>
            <a:r>
              <a:rPr lang="en-US" dirty="0" err="1" smtClean="0"/>
              <a:t>Fitur-Fitur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91306"/>
              </p:ext>
            </p:extLst>
          </p:nvPr>
        </p:nvGraphicFramePr>
        <p:xfrm>
          <a:off x="1071154" y="1973700"/>
          <a:ext cx="100845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275">
                  <a:extLst>
                    <a:ext uri="{9D8B030D-6E8A-4147-A177-3AD203B41FA5}">
                      <a16:colId xmlns:a16="http://schemas.microsoft.com/office/drawing/2014/main" val="4066652507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4157261331"/>
                    </a:ext>
                  </a:extLst>
                </a:gridCol>
                <a:gridCol w="5904412">
                  <a:extLst>
                    <a:ext uri="{9D8B030D-6E8A-4147-A177-3AD203B41FA5}">
                      <a16:colId xmlns:a16="http://schemas.microsoft.com/office/drawing/2014/main" val="2222390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Fitur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Deskripsi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37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Membuat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direktori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Membuat direktori baru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97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direktori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daftar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direktori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3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direktori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daftar</a:t>
                      </a:r>
                      <a:r>
                        <a:rPr lang="en-US" dirty="0" smtClean="0"/>
                        <a:t> file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direktori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49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0999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42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UAS SISOP</vt:lpstr>
      <vt:lpstr>Fitur-Fitur Aplikasi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UAS SISOP</dc:title>
  <dc:creator>Gilang</dc:creator>
  <cp:lastModifiedBy>Gilang</cp:lastModifiedBy>
  <cp:revision>1</cp:revision>
  <dcterms:created xsi:type="dcterms:W3CDTF">2024-05-13T06:55:53Z</dcterms:created>
  <dcterms:modified xsi:type="dcterms:W3CDTF">2024-05-13T07:07:30Z</dcterms:modified>
</cp:coreProperties>
</file>