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July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7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10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5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July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July 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15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hesparksfoundationsingapor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ardspac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demosite12321.atwebpages.com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D77D8-E889-465F-9F9D-AE26C7B2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latin typeface="Algerian" panose="04020705040A02060702" pitchFamily="82" charset="0"/>
              </a:rPr>
              <a:t>Sukitha</a:t>
            </a:r>
            <a:r>
              <a:rPr lang="en-US" sz="4400" dirty="0">
                <a:latin typeface="Algerian" panose="04020705040A02060702" pitchFamily="82" charset="0"/>
              </a:rPr>
              <a:t> Kondagurle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ADF5851-E171-48F8-AB31-3D330BBD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 and Development Intern @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TheSparksFoundation</a:t>
            </a:r>
            <a:endParaRPr lang="en-US" sz="2000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3" descr="Large and small balls in white">
            <a:extLst>
              <a:ext uri="{FF2B5EF4-FFF2-40B4-BE49-F238E27FC236}">
                <a16:creationId xmlns:a16="http://schemas.microsoft.com/office/drawing/2014/main" id="{F443374B-9132-4DFA-8FBC-B54A14B68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4295776" y="1363901"/>
            <a:ext cx="7631292" cy="429262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5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E09273-BBEC-424D-8963-56E4806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89" y="575409"/>
            <a:ext cx="4716036" cy="984885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Task 1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972784-3002-4AB9-97D2-1AECF7B2FA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446" b="446"/>
          <a:stretch/>
        </p:blipFill>
        <p:spPr>
          <a:xfrm>
            <a:off x="4958499" y="575409"/>
            <a:ext cx="6682638" cy="5957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C5719-585A-4836-B641-5EE0B1E2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126" y="1182304"/>
            <a:ext cx="4500562" cy="527505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Involved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[ For front end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MySQL [ For Back End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Awardspace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For Hosting 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BasicBanking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 Through Evaluation and Deployment.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0EF4EC-A6C6-40CB-9E7B-F4FC23F2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56226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lgerian" panose="04020705040A02060702" pitchFamily="82" charset="0"/>
              </a:rPr>
              <a:t>Deployment process:</a:t>
            </a:r>
            <a:br>
              <a:rPr lang="en-US" sz="2000" dirty="0">
                <a:latin typeface="Algerian" panose="04020705040A02060702" pitchFamily="82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Algerian" panose="04020705040A02060702" pitchFamily="82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1C912F-A141-4D4B-AC27-31D18DB9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516" y="4606579"/>
            <a:ext cx="4118548" cy="21649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Thank You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A7BAD-D7B7-4E49-8034-1D7173D3B6A5}"/>
              </a:ext>
            </a:extLst>
          </p:cNvPr>
          <p:cNvSpPr txBox="1"/>
          <p:nvPr/>
        </p:nvSpPr>
        <p:spPr>
          <a:xfrm>
            <a:off x="3830490" y="888689"/>
            <a:ext cx="5320687" cy="2540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account @awardspace.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sub-domain for website.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as well table in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existing website files.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website files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awardspace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Verifying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201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Algerian</vt:lpstr>
      <vt:lpstr>Arial</vt:lpstr>
      <vt:lpstr>Imprint MT Shadow</vt:lpstr>
      <vt:lpstr>Sitka Heading</vt:lpstr>
      <vt:lpstr>Source Sans Pro</vt:lpstr>
      <vt:lpstr>Times New Roman</vt:lpstr>
      <vt:lpstr>Wingdings</vt:lpstr>
      <vt:lpstr>3DFloatVTI</vt:lpstr>
      <vt:lpstr>Sukitha Kondagurle</vt:lpstr>
      <vt:lpstr>Task 1</vt:lpstr>
      <vt:lpstr>Deployment process: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Sukitha Kondagurle</dc:title>
  <dc:creator>sukki kondagurle</dc:creator>
  <cp:lastModifiedBy>sukki kondagurle</cp:lastModifiedBy>
  <cp:revision>9</cp:revision>
  <dcterms:created xsi:type="dcterms:W3CDTF">2021-07-08T03:46:10Z</dcterms:created>
  <dcterms:modified xsi:type="dcterms:W3CDTF">2021-07-08T04:40:10Z</dcterms:modified>
</cp:coreProperties>
</file>