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3" autoAdjust="0"/>
    <p:restoredTop sz="94660"/>
  </p:normalViewPr>
  <p:slideViewPr>
    <p:cSldViewPr snapToGrid="0">
      <p:cViewPr varScale="1">
        <p:scale>
          <a:sx n="64" d="100"/>
          <a:sy n="64" d="100"/>
        </p:scale>
        <p:origin x="38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251D0-8E59-F982-AAE0-E4A45D323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BF558E-8027-7816-6265-170208254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9C42F0-6F41-1C88-8803-10C621CE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5068-6764-4830-B80C-EB3FB42BEEA3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3BFE94-7280-1C9D-1511-6E5B2A3D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26332-6AFD-13AD-4554-AD0B108E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C18C-578E-44C0-8296-E77592479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2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0EDB9-8F9F-CBF9-FB94-B48D6000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6358B6-29F2-45B3-2E20-D82E93586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8B98A-4A59-5289-8236-251D670B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5068-6764-4830-B80C-EB3FB42BEEA3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C5240-3A40-0843-948C-F14FEF6F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5879BC-44A0-D627-957F-2B3D21BE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C18C-578E-44C0-8296-E77592479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3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6DAD2D-E06E-9050-965E-4EEC3465E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818E77-95FF-A2D1-0A65-802887366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DDCE8-2223-F324-A2EB-4AD1B098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5068-6764-4830-B80C-EB3FB42BEEA3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C5E107-38F1-FF32-1580-F9C80DB3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44D4F-6D7C-9783-FEE6-35E65F0F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C18C-578E-44C0-8296-E77592479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90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4D169-28B3-5E2A-48B8-53A6B0EA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4FAE8-9405-FA6F-C6F7-30D5DBD75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CD5E1-381E-B1AF-12D6-0AC352F4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5068-6764-4830-B80C-EB3FB42BEEA3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A67E6-04C1-1E8C-00F5-B50D2E01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10064-0DBF-58CE-DBD8-278095ED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C18C-578E-44C0-8296-E77592479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80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3A3CA-1004-BC5A-BAE3-F39A4C99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5841F-BD5B-CFF0-D171-54F94A09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A845A-8C5D-226F-86E7-03E1A80F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5068-6764-4830-B80C-EB3FB42BEEA3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B3301D-A420-B916-D0B4-2D2A017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EDC8C-D439-4B29-F51C-6EA40C4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C18C-578E-44C0-8296-E77592479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22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A5367-2659-79F5-0E6F-1E02D798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63FDE-D60F-DEFF-B29D-5E6A13E0A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4D6482-0F73-D56D-2DE9-94F33EF17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244E86-57C4-61A2-DF72-988F6B64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5068-6764-4830-B80C-EB3FB42BEEA3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A6632D-A77A-D8B6-A348-91EE8D5B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281567-E2C5-61AE-639A-840F1C5A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C18C-578E-44C0-8296-E77592479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2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B3DBF-C708-F280-31B9-164367FC7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1F75D-DE44-1371-BA70-94144200E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FAF5E-A5F8-E571-4349-34DBA3E26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CA65DA-74DD-503B-A3D3-B03F02559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18BF04-6894-B1AF-1BF1-B4E0A4DA8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3575F5-3B0E-A773-7A41-64697D75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5068-6764-4830-B80C-EB3FB42BEEA3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5B1620-7689-DFEF-3AF3-2A1268F9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8B2334-D1EB-094E-49D2-F22C0B26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C18C-578E-44C0-8296-E77592479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64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AF496-86EA-26CB-5370-03CC8B52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71701C-6ED2-662B-43FA-D09A7F2A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5068-6764-4830-B80C-EB3FB42BEEA3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0E9EBC-A210-30EE-0FE5-7EE04C31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2D1060-9977-B9FF-9F1D-BC948D3B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C18C-578E-44C0-8296-E77592479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77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B0E112-55B0-2FD2-5A3D-E245BF91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5068-6764-4830-B80C-EB3FB42BEEA3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4C2EF1-0675-92A2-63F2-2F060490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E292E9-1F05-CBC3-56C7-39E50461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C18C-578E-44C0-8296-E77592479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5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42270-B269-DFEC-1D74-9D8F1517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B49C4-05F9-A5DC-780C-11D8B4D98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BF732-5243-19EF-0D4D-606673A16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6B7ED4-9A25-57E2-9688-5BBE145B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5068-6764-4830-B80C-EB3FB42BEEA3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BC76E4-60E9-213B-5010-00FEB9DF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0B9AB9-291A-6AE5-C475-9908A79E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C18C-578E-44C0-8296-E77592479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26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14F57-FB19-A5D9-B4FD-4CB04DAB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E67547-05A7-CFFA-307E-1F1644FDE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93BFA-9832-EC00-8375-ADD62E05D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AE540E-526B-D2E2-D3C1-1E0597C3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5068-6764-4830-B80C-EB3FB42BEEA3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FCBF95-0CC0-E193-ECC5-9368AB40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80F5E-1A7B-6355-28EF-2D2A3E6E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C18C-578E-44C0-8296-E77592479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03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9E0256-0539-8932-4F90-045543028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93EF8-7C02-EC40-47E9-852AE4EC2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AD27E-3A13-E41B-BF28-62CED4AF8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3B5068-6764-4830-B80C-EB3FB42BEEA3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2B52A-62BF-FB82-4BF0-F2C9D5334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9AABB-AC95-C296-A61E-129AE0DBB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BC18C-578E-44C0-8296-E77592479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6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3DC507A-61FB-F404-3A9F-96D172D35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b="4165"/>
          <a:stretch/>
        </p:blipFill>
        <p:spPr bwMode="auto">
          <a:xfrm>
            <a:off x="1143035" y="643466"/>
            <a:ext cx="9905930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25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C7EBED-AF90-9E17-E71C-B9BFCFE0F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967266"/>
            <a:ext cx="2628900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ko-KR" sz="17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                           </a:t>
            </a:r>
            <a:br>
              <a:rPr kumimoji="0" lang="en-US" altLang="ko-KR" sz="17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kumimoji="0" lang="en-US" altLang="ko-KR" sz="1700" b="0" i="0" u="none" strike="noStrike" kern="1200" cap="none" normalizeH="0" baseline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algn="ctr" fontAlgn="base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ko-KR" altLang="en-US" sz="17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드롭아웃</a:t>
            </a:r>
            <a:r>
              <a:rPr kumimoji="0" lang="en-US" altLang="ko-KR" sz="17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: </a:t>
            </a:r>
          </a:p>
          <a:p>
            <a:pPr marL="0" marR="0" lvl="0" indent="0" algn="ctr" fontAlgn="base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ko-KR" altLang="en-US" sz="17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오버피팅을 피하기위해 가중치의 일부를 </a:t>
            </a:r>
            <a:r>
              <a:rPr kumimoji="0" lang="en-US" altLang="ko-KR" sz="17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0</a:t>
            </a:r>
            <a:r>
              <a:rPr kumimoji="0" lang="ko-KR" altLang="en-US" sz="17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으로 만드는 기법</a:t>
            </a:r>
            <a:endParaRPr kumimoji="0" lang="en-US" altLang="ko-KR" sz="1700" b="0" i="0" u="none" strike="noStrike" kern="1200" cap="none" normalizeH="0" baseline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algn="ctr" fontAlgn="base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br>
              <a:rPr kumimoji="0" lang="en-US" altLang="ko-KR" sz="17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kumimoji="0" lang="en-US" altLang="ko-KR" sz="1700" b="0" i="0" u="none" strike="noStrike" kern="1200" cap="none" normalizeH="0" baseline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99F0FD-8F0C-D538-14E5-A3099FE52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851169"/>
            <a:ext cx="6780700" cy="515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31159872-D9A7-1591-7516-C07CB1CE9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0" y="-4359275"/>
            <a:ext cx="103632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28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A83CEA-4D5A-E336-59AD-88A128F87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7" b="420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77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D52C612-9B31-1916-6A49-DF775BCA7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623219"/>
            <a:ext cx="5291666" cy="361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3AF95D8E-0DE8-4FDF-DFB8-7A8B762B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1861344"/>
            <a:ext cx="5291667" cy="313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7464F7CA-6D67-847F-EBD1-B43767ACC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3406775"/>
            <a:ext cx="104298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44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이규영</dc:creator>
  <cp:lastModifiedBy>이규영</cp:lastModifiedBy>
  <cp:revision>1</cp:revision>
  <dcterms:created xsi:type="dcterms:W3CDTF">2024-10-03T23:55:37Z</dcterms:created>
  <dcterms:modified xsi:type="dcterms:W3CDTF">2024-10-03T23:59:13Z</dcterms:modified>
</cp:coreProperties>
</file>