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C0814-5063-28BC-3A15-58C0BC43D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20443A-2C00-3B45-E1B8-B5A95AED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4EBCE-D01E-05E6-82DB-FBB52E6B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0EB0-2275-4D91-B353-B851343FDE4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27607-EFE0-2E5B-1485-048982EC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309B5-0BAF-F9F2-18B4-A057D56B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04D-CA20-42F5-BA91-6A5D63C6C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4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1D113-805B-F3AA-A7CA-641F89E0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C58849-10B4-4E48-338B-AE8FD4760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E3EEC-4BB5-47FF-183D-46DC2483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0EB0-2275-4D91-B353-B851343FDE4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C3A18-2C59-6111-562F-4156593A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E6A0-027E-085A-A717-20E0724C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04D-CA20-42F5-BA91-6A5D63C6C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6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DAC9C2-4F8B-1D1B-83F4-13CFA0741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646E7-1ECD-CE41-0C75-6287140F6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9E848-FFE1-7617-E90F-5F36A99B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0EB0-2275-4D91-B353-B851343FDE4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83427-845F-659C-02A9-ED85CB5B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241F9-1004-91DC-BEDC-220F4049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04D-CA20-42F5-BA91-6A5D63C6C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4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92E92-C861-1E20-A3E7-7F1B0EC7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B8E3B-4B3D-9F28-C698-BF282406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3F3BA-8728-A9B2-4D49-8C38225A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0EB0-2275-4D91-B353-B851343FDE4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D22DC-E2D6-0023-F442-F33DA9A6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5DFFB-8E7B-2300-6B07-F6FD9C0B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04D-CA20-42F5-BA91-6A5D63C6C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9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92044-5998-C207-359A-0B23BFFF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AE97C-D9CE-4B37-13BB-9D9D992F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110FF-BF1A-71C3-9D17-7DEC1922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0EB0-2275-4D91-B353-B851343FDE4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741BF-93D4-A2C8-E843-C4AD2113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140B0-BA08-2D4D-6635-26887980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04D-CA20-42F5-BA91-6A5D63C6C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3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C8EFF-CD1A-4E27-F7B4-5BADAEDD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E69A1-DE0B-B50B-2F73-088642908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DA929-BBE8-98B9-9F91-080378C6C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BD5D0-DC97-BB94-1EA4-56E2159A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0EB0-2275-4D91-B353-B851343FDE4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FB254-3605-3B28-1E17-ADC169D4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014A3-7B9D-7F4C-1220-D47BBB09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04D-CA20-42F5-BA91-6A5D63C6C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8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BB169-B8D9-A5A4-B537-38149011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8A772-E834-9F8D-2BFB-0EF9076F9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C98A2-1652-A34C-44A0-0C17927CC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E8DA78-58D5-CAA2-32F2-022FFE3E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BE3DA1-C638-7BD3-6287-429E59E5B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E0ACAF-276E-D712-CC54-E61F9427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0EB0-2275-4D91-B353-B851343FDE4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22AF2F-84DF-2936-61F0-9CF5BA0A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7E8B6C-1438-D747-9420-DFB7F611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04D-CA20-42F5-BA91-6A5D63C6C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0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A86C6-EDD5-2291-FD86-06B970DD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32D9EC-5045-E75C-31F0-D0931DCF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0EB0-2275-4D91-B353-B851343FDE4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F1A7F8-BB32-36E1-0260-20DEFD05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B0961E-D0DE-0F92-AAC9-18E90627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04D-CA20-42F5-BA91-6A5D63C6C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9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529FCF-CF90-D0B6-9F67-57DCFBB0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0EB0-2275-4D91-B353-B851343FDE4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23775-CEB9-5CCE-E4BD-92F5FEBC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AD9362-228B-90EC-DBB1-DCA2F643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04D-CA20-42F5-BA91-6A5D63C6C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059A9-126F-32ED-C81B-A79349F5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557C7-325D-CB9B-25AE-1500E1BA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4CDAE-08F1-A549-1E10-D52EDCF68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E510E-A167-5626-C79D-7CD4B039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0EB0-2275-4D91-B353-B851343FDE4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81D3B-E6F6-49A7-8C5A-7D87083C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D318F-29DB-5F66-0833-43D54393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04D-CA20-42F5-BA91-6A5D63C6C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3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1121A-CAA7-72D5-3E68-48E46D97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4126D8-9A45-F902-8959-B11AF9AE2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11D1FF-670C-70F4-5121-9924D756C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2F5A5-1720-9932-F722-E6D8E436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0EB0-2275-4D91-B353-B851343FDE4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2F6DD-0FB6-3588-C658-C96BCC05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5955E-098A-4D61-E2EE-6E683748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004D-CA20-42F5-BA91-6A5D63C6C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6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109B9F-EB21-8645-CA63-0EAB3E37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A28B3-B3D5-F552-1D6C-CCF42FA60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2C81E-90F4-F3B3-9C6B-CDEDADB19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60EB0-2275-4D91-B353-B851343FDE4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F4204-D6FD-26F3-3AB3-2CB5A051C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9FFAB-3975-10AC-830B-AB84E5990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7004D-CA20-42F5-BA91-6A5D63C6C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50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6D4A9AC-79A3-FF1E-5D88-A603F8105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1" y="275934"/>
            <a:ext cx="9305147" cy="169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E92271-9C29-B66A-578B-4B62CE63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48" y="1751338"/>
            <a:ext cx="9988906" cy="21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4298F5F-0E32-D904-D382-C9478576E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68" y="3989614"/>
            <a:ext cx="3260244" cy="21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9C976-EE49-3C37-29EE-43001C5BB687}"/>
              </a:ext>
            </a:extLst>
          </p:cNvPr>
          <p:cNvSpPr txBox="1"/>
          <p:nvPr/>
        </p:nvSpPr>
        <p:spPr>
          <a:xfrm>
            <a:off x="4142932" y="4542583"/>
            <a:ext cx="61655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최대값이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0.25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 층을 거듭할수록 기울기가 작아진다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기울기가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가까워지는 기울기 소실 발생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07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06AB163-8BC9-986B-4473-1E8EE2CEE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914399"/>
            <a:ext cx="5837755" cy="338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C2C2A60-47AD-C44C-B3E8-3D33CD139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74" y="3518321"/>
            <a:ext cx="43148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55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C0825E-E783-3136-AA57-C9E143B1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06" y="1290637"/>
            <a:ext cx="104775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370BA13-7F0C-3484-7D93-1FF4FE2DF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06" y="204398"/>
            <a:ext cx="39433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이규영</dc:creator>
  <cp:lastModifiedBy>이규영</cp:lastModifiedBy>
  <cp:revision>1</cp:revision>
  <dcterms:created xsi:type="dcterms:W3CDTF">2024-10-04T01:31:52Z</dcterms:created>
  <dcterms:modified xsi:type="dcterms:W3CDTF">2024-10-04T01:41:33Z</dcterms:modified>
</cp:coreProperties>
</file>