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4ABE-CF1E-465B-9016-2E8E42B4F62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1D-4E85-44C9-A19B-8B2AF29857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811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4ABE-CF1E-465B-9016-2E8E42B4F62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1D-4E85-44C9-A19B-8B2AF29857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199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4ABE-CF1E-465B-9016-2E8E42B4F62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1D-4E85-44C9-A19B-8B2AF29857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895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4ABE-CF1E-465B-9016-2E8E42B4F62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1D-4E85-44C9-A19B-8B2AF29857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985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4ABE-CF1E-465B-9016-2E8E42B4F62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1D-4E85-44C9-A19B-8B2AF29857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994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4ABE-CF1E-465B-9016-2E8E42B4F62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1D-4E85-44C9-A19B-8B2AF29857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698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4ABE-CF1E-465B-9016-2E8E42B4F62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1D-4E85-44C9-A19B-8B2AF29857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470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4ABE-CF1E-465B-9016-2E8E42B4F62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1D-4E85-44C9-A19B-8B2AF29857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529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4ABE-CF1E-465B-9016-2E8E42B4F62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1D-4E85-44C9-A19B-8B2AF29857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06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4ABE-CF1E-465B-9016-2E8E42B4F62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1D-4E85-44C9-A19B-8B2AF29857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489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4ABE-CF1E-465B-9016-2E8E42B4F62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1D-4E85-44C9-A19B-8B2AF29857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949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74ABE-CF1E-465B-9016-2E8E42B4F62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F7E1D-4E85-44C9-A19B-8B2AF29857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711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8680692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นำเสนอทางหน้าจอ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it1201-12</dc:creator>
  <cp:lastModifiedBy>it1201-12</cp:lastModifiedBy>
  <cp:revision>1</cp:revision>
  <dcterms:created xsi:type="dcterms:W3CDTF">2018-06-07T07:52:47Z</dcterms:created>
  <dcterms:modified xsi:type="dcterms:W3CDTF">2018-06-07T07:53:38Z</dcterms:modified>
</cp:coreProperties>
</file>