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9"/>
  </p:notesMasterIdLst>
  <p:handoutMasterIdLst>
    <p:handoutMasterId r:id="rId20"/>
  </p:handoutMasterIdLst>
  <p:sldIdLst>
    <p:sldId id="306" r:id="rId5"/>
    <p:sldId id="307" r:id="rId6"/>
    <p:sldId id="314" r:id="rId7"/>
    <p:sldId id="315" r:id="rId8"/>
    <p:sldId id="316" r:id="rId9"/>
    <p:sldId id="319" r:id="rId10"/>
    <p:sldId id="322" r:id="rId11"/>
    <p:sldId id="320" r:id="rId12"/>
    <p:sldId id="321" r:id="rId13"/>
    <p:sldId id="323" r:id="rId14"/>
    <p:sldId id="317" r:id="rId15"/>
    <p:sldId id="324" r:id="rId16"/>
    <p:sldId id="325" r:id="rId17"/>
    <p:sldId id="312" r:id="rId1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4967" autoAdjust="0"/>
  </p:normalViewPr>
  <p:slideViewPr>
    <p:cSldViewPr snapToGrid="0">
      <p:cViewPr varScale="1">
        <p:scale>
          <a:sx n="66" d="100"/>
          <a:sy n="66" d="100"/>
        </p:scale>
        <p:origin x="932" y="6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893A7-208D-49A2-ADF3-6D51FF1E3A67}" type="datetime1">
              <a:rPr lang="ko-KR" altLang="en-US" smtClean="0">
                <a:latin typeface="+mj-lt"/>
              </a:rPr>
              <a:t>2022-11-16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C9CB7-07FF-4D57-AB49-9C3B8C50138F}" type="slidenum">
              <a:rPr lang="en-US" altLang="ko-KR" smtClean="0">
                <a:latin typeface="+mj-lt"/>
              </a:rPr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979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88382B4-BA11-4387-BBF0-6A871BD5BB3D}" type="datetime1">
              <a:rPr lang="ko-KR" altLang="en-US" smtClean="0"/>
              <a:pPr/>
              <a:t>2022-11-16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5939589-3E79-4C82-AA4A-FE78234FAA5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4026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4779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14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24027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11" name="직선 연결선(S)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래픽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그래픽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래픽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그래픽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텍스트 개체 틀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7" name="내용 개체 틀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0" name="그림 개체 틀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1" name="그림 개체 틀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그림 개체 틀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2" name="그림 개체 틀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1" name="그림 개체 틀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0" name="그림 개체 틀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그래픽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그래픽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래픽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5" name="직선 연결선(S)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2 슬라이드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그래픽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그래픽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그래픽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그림 개체 틀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1" name="그래픽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래픽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그래픽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그래픽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그래픽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구역 머리글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그래픽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그래픽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그래픽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그래픽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그래픽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래픽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콘텐츠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9" name="그래픽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그래픽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그래픽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래픽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spc="400" dirty="0"/>
              <a:t>2048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소프트웨어학과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dirty="0"/>
              <a:t>2018775069</a:t>
            </a:r>
          </a:p>
          <a:p>
            <a:pPr rtl="0"/>
            <a:r>
              <a:rPr lang="ko-KR" altLang="en-US" dirty="0"/>
              <a:t>최현수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2C76551F-8669-56E8-0EB8-3014CAB9DF9A}"/>
              </a:ext>
            </a:extLst>
          </p:cNvPr>
          <p:cNvSpPr txBox="1">
            <a:spLocks/>
          </p:cNvSpPr>
          <p:nvPr/>
        </p:nvSpPr>
        <p:spPr>
          <a:xfrm>
            <a:off x="77002" y="-853887"/>
            <a:ext cx="11357811" cy="15170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3000" dirty="0"/>
              <a:t>8 :</a:t>
            </a:r>
            <a:r>
              <a:rPr lang="en-US" altLang="ko-KR" sz="3200" dirty="0"/>
              <a:t>Easy, </a:t>
            </a:r>
            <a:r>
              <a:rPr lang="en-US" altLang="ko-KR" sz="3200" dirty="0" err="1"/>
              <a:t>nomal</a:t>
            </a:r>
            <a:r>
              <a:rPr lang="en-US" altLang="ko-KR" sz="3200" dirty="0"/>
              <a:t>, hard</a:t>
            </a:r>
            <a:r>
              <a:rPr lang="ko-KR" altLang="en-US" sz="3200" dirty="0"/>
              <a:t>에 따라 </a:t>
            </a:r>
            <a:r>
              <a:rPr lang="en-US" altLang="ko-KR" sz="3200" dirty="0"/>
              <a:t>table </a:t>
            </a:r>
            <a:r>
              <a:rPr lang="ko-KR" altLang="en-US" sz="3200" dirty="0"/>
              <a:t>크기를 다르게 추가</a:t>
            </a:r>
            <a:endParaRPr lang="en-US" altLang="ko-KR" sz="32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C9E6885-B092-F749-AC18-6E67B9B7C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820" y="1037227"/>
            <a:ext cx="2476627" cy="647733"/>
          </a:xfrm>
          <a:prstGeom prst="rect">
            <a:avLst/>
          </a:prstGeom>
        </p:spPr>
      </p:pic>
      <p:pic>
        <p:nvPicPr>
          <p:cNvPr id="6" name="그림 5" descr="텍스트, 벽이(가) 표시된 사진&#10;&#10;자동 생성된 설명">
            <a:extLst>
              <a:ext uri="{FF2B5EF4-FFF2-40B4-BE49-F238E27FC236}">
                <a16:creationId xmlns:a16="http://schemas.microsoft.com/office/drawing/2014/main" id="{BEAFAF03-9CFE-F803-4AE5-1F75844E9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5053" y="2266748"/>
            <a:ext cx="2178162" cy="2819545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A202EC9-FD50-0E13-66E1-57F9CB7CB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43" y="2487689"/>
            <a:ext cx="8249635" cy="2598604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422FFAE-8CB9-75C8-C17E-6722ED1423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43" y="663149"/>
            <a:ext cx="9296878" cy="15304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1C654D-D809-BB09-D7BF-81D92E608A62}"/>
              </a:ext>
            </a:extLst>
          </p:cNvPr>
          <p:cNvSpPr txBox="1"/>
          <p:nvPr/>
        </p:nvSpPr>
        <p:spPr>
          <a:xfrm>
            <a:off x="519765" y="5668081"/>
            <a:ext cx="9923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 했을 때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load()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메소드를 실행하고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load()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메소드에서 테이블의 크기를 정해주는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box_size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메소드를 실행 시켜 줍니다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이후 선택된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size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맞게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생성한다</a:t>
            </a:r>
          </a:p>
        </p:txBody>
      </p:sp>
    </p:spTree>
    <p:extLst>
      <p:ext uri="{BB962C8B-B14F-4D97-AF65-F5344CB8AC3E}">
        <p14:creationId xmlns:p14="http://schemas.microsoft.com/office/powerpoint/2010/main" val="2460749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4A0F5-BAE6-38C6-4F75-0D466E90E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7522" y="-142613"/>
            <a:ext cx="8293916" cy="1236873"/>
          </a:xfrm>
        </p:spPr>
        <p:txBody>
          <a:bodyPr/>
          <a:lstStyle/>
          <a:p>
            <a:r>
              <a:rPr lang="ko-KR" altLang="en-US" dirty="0"/>
              <a:t>개선한 </a:t>
            </a:r>
            <a:r>
              <a:rPr lang="en-US" altLang="ko-KR" dirty="0"/>
              <a:t>html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8674A1-E2A3-A694-EA30-D0F7C64C4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281" y="1261638"/>
            <a:ext cx="7878206" cy="534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4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녹화_2022_11_16_16_38_39_52">
            <a:hlinkClick r:id="" action="ppaction://media"/>
            <a:extLst>
              <a:ext uri="{FF2B5EF4-FFF2-40B4-BE49-F238E27FC236}">
                <a16:creationId xmlns:a16="http://schemas.microsoft.com/office/drawing/2014/main" id="{902B946E-6715-4840-CCDA-FF58BE85F65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53351" y="1636293"/>
            <a:ext cx="6285298" cy="4385541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7BB49FD1-DDC5-92E3-95CD-0B0633041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7522" y="-142613"/>
            <a:ext cx="8293916" cy="1236873"/>
          </a:xfrm>
        </p:spPr>
        <p:txBody>
          <a:bodyPr>
            <a:normAutofit/>
          </a:bodyPr>
          <a:lstStyle/>
          <a:p>
            <a:r>
              <a:rPr lang="ko-KR" altLang="en-US" dirty="0"/>
              <a:t>실행영상</a:t>
            </a:r>
          </a:p>
        </p:txBody>
      </p:sp>
    </p:spTree>
    <p:extLst>
      <p:ext uri="{BB962C8B-B14F-4D97-AF65-F5344CB8AC3E}">
        <p14:creationId xmlns:p14="http://schemas.microsoft.com/office/powerpoint/2010/main" val="397959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24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B68CE-4895-B537-9949-5AC26414A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162476" y="-1299410"/>
            <a:ext cx="9144000" cy="2340864"/>
          </a:xfrm>
        </p:spPr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9B0F08-4243-30C7-50A0-02A42D5D3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13508" y="1383632"/>
            <a:ext cx="9144000" cy="1325880"/>
          </a:xfrm>
        </p:spPr>
        <p:txBody>
          <a:bodyPr/>
          <a:lstStyle/>
          <a:p>
            <a:r>
              <a:rPr lang="pt-BR" altLang="ko-KR" dirty="0"/>
              <a:t>https://gist.github.com/madan712/b648eaa311f1bf0e7dd5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1125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바닥글 개체 틀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pic>
        <p:nvPicPr>
          <p:cNvPr id="9" name="그림 개체 틀 8" descr="일몰 중인 산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그림 개체 틀 10" descr="일몰 중인 산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개체 틀 14" descr="가까운 해질녘 하늘 아래에 있는 산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그림 개체 틀 12" descr="동이 트기 바로 전 밤 하늘 아래의 산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목차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19928" y="3097787"/>
            <a:ext cx="5833872" cy="3118104"/>
          </a:xfrm>
        </p:spPr>
        <p:txBody>
          <a:bodyPr rtlCol="0">
            <a:normAutofit/>
          </a:bodyPr>
          <a:lstStyle/>
          <a:p>
            <a:pPr marL="342900" indent="-342900" rtl="0">
              <a:buAutoNum type="arabicPeriod"/>
            </a:pPr>
            <a:r>
              <a:rPr lang="ko-KR" altLang="en-US" sz="2000" dirty="0"/>
              <a:t>게임 설명</a:t>
            </a:r>
            <a:r>
              <a:rPr lang="en-US" altLang="ko-KR" sz="2000" dirty="0"/>
              <a:t>	</a:t>
            </a:r>
          </a:p>
          <a:p>
            <a:pPr marL="342900" indent="-342900" rtl="0">
              <a:buAutoNum type="arabicPeriod"/>
            </a:pPr>
            <a:r>
              <a:rPr lang="ko-KR" altLang="en-US" sz="2000" dirty="0"/>
              <a:t>원본 </a:t>
            </a:r>
            <a:r>
              <a:rPr lang="en-US" altLang="ko-KR" sz="2000" dirty="0"/>
              <a:t>html	</a:t>
            </a:r>
          </a:p>
          <a:p>
            <a:pPr marL="342900" indent="-342900" rtl="0">
              <a:buAutoNum type="arabicPeriod"/>
            </a:pPr>
            <a:r>
              <a:rPr lang="ko-KR" altLang="en-US" sz="2000" dirty="0"/>
              <a:t>개선할 점</a:t>
            </a:r>
            <a:r>
              <a:rPr lang="en-US" altLang="ko-KR" sz="2000" dirty="0"/>
              <a:t>	</a:t>
            </a:r>
          </a:p>
          <a:p>
            <a:pPr marL="342900" indent="-342900" rtl="0">
              <a:buAutoNum type="arabicPeriod"/>
            </a:pPr>
            <a:r>
              <a:rPr lang="ko-KR" altLang="en-US" sz="2000" dirty="0"/>
              <a:t>개선한 </a:t>
            </a:r>
            <a:r>
              <a:rPr lang="en-US" altLang="ko-KR" sz="2000" dirty="0"/>
              <a:t>html	</a:t>
            </a:r>
          </a:p>
          <a:p>
            <a:pPr marL="342900" indent="-342900" rtl="0">
              <a:buAutoNum type="arabicPeriod"/>
            </a:pPr>
            <a:endParaRPr lang="en-US" altLang="ko-KR" sz="2000" dirty="0"/>
          </a:p>
        </p:txBody>
      </p:sp>
      <p:pic>
        <p:nvPicPr>
          <p:cNvPr id="6" name="그림 개체 틀 5" descr="일몰 중인 산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/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4A0F5-BAE6-38C6-4F75-0D466E90E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7522" y="-142613"/>
            <a:ext cx="8293916" cy="1236873"/>
          </a:xfrm>
        </p:spPr>
        <p:txBody>
          <a:bodyPr/>
          <a:lstStyle/>
          <a:p>
            <a:r>
              <a:rPr lang="ko-KR" altLang="en-US" dirty="0"/>
              <a:t>게임 설명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87587C-9B34-0F70-413D-1C90E777D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4480" y="3270079"/>
            <a:ext cx="4792761" cy="903722"/>
          </a:xfrm>
        </p:spPr>
        <p:txBody>
          <a:bodyPr/>
          <a:lstStyle/>
          <a:p>
            <a:r>
              <a:rPr lang="en-US" altLang="ko-KR" dirty="0"/>
              <a:t>2048</a:t>
            </a:r>
            <a:r>
              <a:rPr lang="ko-KR" altLang="en-US" dirty="0"/>
              <a:t>이란 게임은 </a:t>
            </a:r>
            <a:r>
              <a:rPr lang="en-US" altLang="ko-KR" dirty="0"/>
              <a:t>2</a:t>
            </a:r>
            <a:r>
              <a:rPr lang="ko-KR" altLang="en-US" dirty="0"/>
              <a:t>의 배수들을 합쳐서 </a:t>
            </a:r>
            <a:endParaRPr lang="en-US" altLang="ko-KR" dirty="0"/>
          </a:p>
          <a:p>
            <a:r>
              <a:rPr lang="ko-KR" altLang="en-US" dirty="0"/>
              <a:t>더 높은 수를 만들며 점수를 얻는 게임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018E9C-BD18-56F5-CC55-21EB62DA9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91" y="1275513"/>
            <a:ext cx="4392923" cy="471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30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4A0F5-BAE6-38C6-4F75-0D466E90E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7522" y="-142613"/>
            <a:ext cx="8293916" cy="1236873"/>
          </a:xfrm>
        </p:spPr>
        <p:txBody>
          <a:bodyPr/>
          <a:lstStyle/>
          <a:p>
            <a:r>
              <a:rPr lang="ko-KR" altLang="en-US" dirty="0"/>
              <a:t>원본 </a:t>
            </a:r>
            <a:r>
              <a:rPr lang="en-US" altLang="ko-KR" dirty="0"/>
              <a:t>html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882366-EFDB-226B-C586-3E92E7507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681" y="1094260"/>
            <a:ext cx="8606638" cy="531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90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4A0F5-BAE6-38C6-4F75-0D466E90E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7522" y="-142613"/>
            <a:ext cx="8293916" cy="1236873"/>
          </a:xfrm>
        </p:spPr>
        <p:txBody>
          <a:bodyPr/>
          <a:lstStyle/>
          <a:p>
            <a:r>
              <a:rPr lang="ko-KR" altLang="en-US"/>
              <a:t>개선할 </a:t>
            </a:r>
            <a:r>
              <a:rPr lang="ko-KR" altLang="en-US" dirty="0"/>
              <a:t>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87587C-9B34-0F70-413D-1C90E777D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7438" y="1827836"/>
            <a:ext cx="9144000" cy="3058957"/>
          </a:xfrm>
        </p:spPr>
        <p:txBody>
          <a:bodyPr>
            <a:noAutofit/>
          </a:bodyPr>
          <a:lstStyle/>
          <a:p>
            <a:pPr marL="457200" indent="-457200" algn="l">
              <a:buAutoNum type="arabicPeriod"/>
            </a:pPr>
            <a:r>
              <a:rPr lang="en-US" altLang="ko-KR" sz="1800" dirty="0"/>
              <a:t>Html title </a:t>
            </a:r>
            <a:r>
              <a:rPr lang="ko-KR" altLang="en-US" sz="1800" dirty="0"/>
              <a:t>변경</a:t>
            </a:r>
            <a:endParaRPr lang="en-US" altLang="ko-KR" sz="1800" dirty="0"/>
          </a:p>
          <a:p>
            <a:pPr marL="457200" indent="-457200" algn="l">
              <a:buAutoNum type="arabicPeriod"/>
            </a:pPr>
            <a:r>
              <a:rPr lang="en-US" altLang="ko-KR" sz="1800" dirty="0"/>
              <a:t>Html background-color </a:t>
            </a:r>
            <a:r>
              <a:rPr lang="ko-KR" altLang="en-US" sz="1800" dirty="0"/>
              <a:t>변경</a:t>
            </a:r>
            <a:endParaRPr lang="en-US" altLang="ko-KR" sz="1800" dirty="0"/>
          </a:p>
          <a:p>
            <a:pPr marL="457200" indent="-457200" algn="l">
              <a:buAutoNum type="arabicPeriod"/>
            </a:pPr>
            <a:r>
              <a:rPr lang="en-US" altLang="ko-KR" sz="1800" dirty="0"/>
              <a:t>New </a:t>
            </a:r>
            <a:r>
              <a:rPr lang="ko-KR" altLang="en-US" sz="1800" dirty="0"/>
              <a:t>게임을 </a:t>
            </a:r>
            <a:r>
              <a:rPr lang="en-US" altLang="ko-KR" sz="1800" dirty="0"/>
              <a:t>text</a:t>
            </a:r>
            <a:r>
              <a:rPr lang="ko-KR" altLang="en-US" sz="1800" dirty="0"/>
              <a:t>형식에서 </a:t>
            </a:r>
            <a:r>
              <a:rPr lang="en-US" altLang="ko-KR" sz="1800" dirty="0"/>
              <a:t>button </a:t>
            </a:r>
            <a:r>
              <a:rPr lang="ko-KR" altLang="en-US" sz="1800" dirty="0"/>
              <a:t>형식으로 변경</a:t>
            </a:r>
            <a:endParaRPr lang="en-US" altLang="ko-KR" sz="1800" dirty="0"/>
          </a:p>
          <a:p>
            <a:pPr marL="457200" indent="-457200" algn="l">
              <a:buAutoNum type="arabicPeriod"/>
            </a:pPr>
            <a:r>
              <a:rPr lang="en-US" altLang="ko-KR" sz="1800" dirty="0"/>
              <a:t>Button</a:t>
            </a:r>
            <a:r>
              <a:rPr lang="ko-KR" altLang="en-US" sz="1800" dirty="0"/>
              <a:t>에 </a:t>
            </a:r>
            <a:r>
              <a:rPr lang="en-US" altLang="ko-KR" sz="1800" dirty="0" err="1"/>
              <a:t>css</a:t>
            </a:r>
            <a:r>
              <a:rPr lang="en-US" altLang="ko-KR" sz="1800" dirty="0"/>
              <a:t> </a:t>
            </a:r>
            <a:r>
              <a:rPr lang="ko-KR" altLang="en-US" sz="1800" dirty="0"/>
              <a:t>적용</a:t>
            </a:r>
            <a:endParaRPr lang="en-US" altLang="ko-KR" sz="1800" dirty="0"/>
          </a:p>
          <a:p>
            <a:pPr marL="457200" indent="-457200" algn="l">
              <a:buAutoNum type="arabicPeriod"/>
            </a:pPr>
            <a:r>
              <a:rPr lang="ko-KR" altLang="en-US" sz="1800" dirty="0"/>
              <a:t>생성되는 블록의 숫자마다 색깔 변경</a:t>
            </a:r>
            <a:endParaRPr lang="en-US" altLang="ko-KR" sz="1800" dirty="0"/>
          </a:p>
          <a:p>
            <a:pPr marL="457200" indent="-457200" algn="l">
              <a:buAutoNum type="arabicPeriod"/>
            </a:pPr>
            <a:r>
              <a:rPr lang="en-US" altLang="ko-KR" sz="1800" dirty="0"/>
              <a:t>2</a:t>
            </a:r>
            <a:r>
              <a:rPr lang="ko-KR" altLang="en-US" sz="1800" dirty="0"/>
              <a:t>의 배수를 조합하는 게임에서 </a:t>
            </a:r>
            <a:r>
              <a:rPr lang="en-US" altLang="ko-KR" sz="1800" dirty="0"/>
              <a:t>3</a:t>
            </a:r>
            <a:r>
              <a:rPr lang="ko-KR" altLang="en-US" sz="1800" dirty="0"/>
              <a:t>의 배수를 조합하는 게임으로 변경</a:t>
            </a:r>
            <a:endParaRPr lang="en-US" altLang="ko-KR" sz="1800" dirty="0"/>
          </a:p>
          <a:p>
            <a:pPr marL="457200" indent="-457200" algn="l">
              <a:buAutoNum type="arabicPeriod"/>
            </a:pPr>
            <a:r>
              <a:rPr lang="ko-KR" altLang="en-US" sz="1800" dirty="0"/>
              <a:t>테이블 선 색깔 변경</a:t>
            </a:r>
            <a:endParaRPr lang="en-US" altLang="ko-KR" sz="1800" dirty="0"/>
          </a:p>
          <a:p>
            <a:pPr marL="457200" indent="-457200" algn="l">
              <a:buAutoNum type="arabicPeriod"/>
            </a:pPr>
            <a:r>
              <a:rPr lang="en-US" altLang="ko-KR" sz="1800" dirty="0"/>
              <a:t>Easy, </a:t>
            </a:r>
            <a:r>
              <a:rPr lang="en-US" altLang="ko-KR" sz="1800" dirty="0" err="1"/>
              <a:t>nomal</a:t>
            </a:r>
            <a:r>
              <a:rPr lang="en-US" altLang="ko-KR" sz="1800" dirty="0"/>
              <a:t>, hard</a:t>
            </a:r>
            <a:r>
              <a:rPr lang="ko-KR" altLang="en-US" sz="1800" dirty="0"/>
              <a:t>에 따라 </a:t>
            </a:r>
            <a:r>
              <a:rPr lang="en-US" altLang="ko-KR" sz="1800" dirty="0"/>
              <a:t>table </a:t>
            </a:r>
            <a:r>
              <a:rPr lang="ko-KR" altLang="en-US" sz="1800" dirty="0"/>
              <a:t>크기를 다르게 추가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86003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2B34E-BB3F-EC52-19A4-27957DE2A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002" y="1439562"/>
            <a:ext cx="11357811" cy="1517036"/>
          </a:xfrm>
        </p:spPr>
        <p:txBody>
          <a:bodyPr>
            <a:noAutofit/>
          </a:bodyPr>
          <a:lstStyle/>
          <a:p>
            <a:pPr algn="l"/>
            <a:r>
              <a:rPr lang="en-US" altLang="ko-KR" sz="3000" dirty="0"/>
              <a:t>1, 2, 3, 4 : title </a:t>
            </a:r>
            <a:r>
              <a:rPr lang="ko-KR" altLang="en-US" sz="3000" dirty="0"/>
              <a:t>변경 및</a:t>
            </a:r>
            <a:r>
              <a:rPr lang="en-US" altLang="ko-KR" sz="3000" dirty="0"/>
              <a:t> background-color </a:t>
            </a:r>
            <a:r>
              <a:rPr lang="ko-KR" altLang="en-US" sz="3000" dirty="0"/>
              <a:t>변경</a:t>
            </a:r>
            <a:br>
              <a:rPr lang="en-US" altLang="ko-KR" sz="3000" dirty="0"/>
            </a:br>
            <a:br>
              <a:rPr lang="en-US" altLang="ko-KR" sz="3000" dirty="0"/>
            </a:br>
            <a:r>
              <a:rPr lang="en-US" altLang="ko-KR" sz="3000" dirty="0"/>
              <a:t>	    	New </a:t>
            </a:r>
            <a:r>
              <a:rPr lang="ko-KR" altLang="en-US" sz="3000" dirty="0"/>
              <a:t>게임을 </a:t>
            </a:r>
            <a:r>
              <a:rPr lang="en-US" altLang="ko-KR" sz="3000" dirty="0"/>
              <a:t>text</a:t>
            </a:r>
            <a:r>
              <a:rPr lang="ko-KR" altLang="en-US" sz="3000" dirty="0"/>
              <a:t>형식에서 </a:t>
            </a:r>
            <a:r>
              <a:rPr lang="en-US" altLang="ko-KR" sz="3000" dirty="0"/>
              <a:t>button </a:t>
            </a:r>
            <a:r>
              <a:rPr lang="ko-KR" altLang="en-US" sz="3000" dirty="0"/>
              <a:t>형식으로 변경</a:t>
            </a:r>
            <a:br>
              <a:rPr lang="en-US" altLang="ko-KR" sz="3000" dirty="0"/>
            </a:br>
            <a:r>
              <a:rPr lang="en-US" altLang="ko-KR" sz="3000" dirty="0"/>
              <a:t>		button</a:t>
            </a:r>
            <a:r>
              <a:rPr lang="ko-KR" altLang="en-US" sz="3000" dirty="0"/>
              <a:t>에 </a:t>
            </a:r>
            <a:r>
              <a:rPr lang="en-US" altLang="ko-KR" sz="3000" dirty="0" err="1"/>
              <a:t>css</a:t>
            </a:r>
            <a:r>
              <a:rPr lang="en-US" altLang="ko-KR" sz="3000" dirty="0"/>
              <a:t> </a:t>
            </a:r>
            <a:r>
              <a:rPr lang="ko-KR" altLang="en-US" sz="3000" dirty="0"/>
              <a:t>적용</a:t>
            </a:r>
            <a:br>
              <a:rPr lang="en-US" altLang="ko-KR" sz="3000" dirty="0"/>
            </a:br>
            <a:br>
              <a:rPr lang="en-US" altLang="ko-KR" sz="3000" dirty="0"/>
            </a:br>
            <a:endParaRPr lang="ko-KR" altLang="en-US" sz="3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C3092F-8529-F632-7FFC-24E3A801E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73" y="3445879"/>
            <a:ext cx="4273770" cy="2540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C83185-8252-DD46-9643-D7DEB934C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73" y="2705554"/>
            <a:ext cx="3397425" cy="292115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FE6530BF-0B40-1ED3-C65D-2D60D777A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73" y="5028083"/>
            <a:ext cx="9296878" cy="15304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397278-4436-3A98-A9EE-8A1A764B325E}"/>
              </a:ext>
            </a:extLst>
          </p:cNvPr>
          <p:cNvSpPr txBox="1"/>
          <p:nvPr/>
        </p:nvSpPr>
        <p:spPr>
          <a:xfrm>
            <a:off x="537108" y="4437848"/>
            <a:ext cx="956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&lt;button&gt;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태그를 추가해 주고 그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&lt;button&gt;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태그에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style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추가해서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적용</a:t>
            </a:r>
          </a:p>
        </p:txBody>
      </p:sp>
    </p:spTree>
    <p:extLst>
      <p:ext uri="{BB962C8B-B14F-4D97-AF65-F5344CB8AC3E}">
        <p14:creationId xmlns:p14="http://schemas.microsoft.com/office/powerpoint/2010/main" val="4091506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F2743217-78CA-C676-6762-FBE568AAB8F2}"/>
              </a:ext>
            </a:extLst>
          </p:cNvPr>
          <p:cNvSpPr txBox="1">
            <a:spLocks/>
          </p:cNvSpPr>
          <p:nvPr/>
        </p:nvSpPr>
        <p:spPr>
          <a:xfrm>
            <a:off x="77002" y="120570"/>
            <a:ext cx="11357811" cy="15170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3000"/>
              <a:t>5 : </a:t>
            </a:r>
            <a:r>
              <a:rPr lang="ko-KR" altLang="en-US" sz="3000"/>
              <a:t>생성되는 블록의 숫자마다 색깔 변경 </a:t>
            </a:r>
            <a:br>
              <a:rPr lang="en-US" altLang="ko-KR" sz="3000"/>
            </a:br>
            <a:endParaRPr lang="ko-KR" altLang="en-US" sz="3000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79C893A9-7154-E9B0-8249-7B780C9BC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067" y="1339745"/>
            <a:ext cx="5230387" cy="529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62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F2743217-78CA-C676-6762-FBE568AAB8F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453665" cy="15170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000" dirty="0"/>
              <a:t>6 : 2</a:t>
            </a:r>
            <a:r>
              <a:rPr lang="ko-KR" altLang="en-US" sz="3000" dirty="0"/>
              <a:t>의 배수를 조합하는 게임에서 </a:t>
            </a:r>
            <a:r>
              <a:rPr lang="en-US" altLang="ko-KR" sz="3000" dirty="0"/>
              <a:t>3</a:t>
            </a:r>
            <a:r>
              <a:rPr lang="ko-KR" altLang="en-US" sz="3000" dirty="0"/>
              <a:t>의 배수를 조합하는 게임으로 변경</a:t>
            </a:r>
            <a:endParaRPr lang="en-US" altLang="ko-KR" sz="3000" dirty="0"/>
          </a:p>
          <a:p>
            <a:pPr algn="l"/>
            <a:r>
              <a:rPr lang="ko-KR" altLang="en-US" sz="3000" dirty="0"/>
              <a:t> </a:t>
            </a:r>
            <a:br>
              <a:rPr lang="en-US" altLang="ko-KR" sz="3000" dirty="0"/>
            </a:br>
            <a:endParaRPr lang="ko-KR" altLang="en-US" sz="3000" dirty="0"/>
          </a:p>
        </p:txBody>
      </p:sp>
      <p:pic>
        <p:nvPicPr>
          <p:cNvPr id="12" name="그림 11" descr="텍스트, 화면, 모니터, 실내이(가) 표시된 사진&#10;&#10;자동 생성된 설명">
            <a:extLst>
              <a:ext uri="{FF2B5EF4-FFF2-40B4-BE49-F238E27FC236}">
                <a16:creationId xmlns:a16="http://schemas.microsoft.com/office/drawing/2014/main" id="{0B1199B9-0A5A-756F-0AE4-C0BF57FA3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04" y="3034072"/>
            <a:ext cx="6064562" cy="3225966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3436B129-07BC-6AE5-FEE0-D5C0BA354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04" y="1517036"/>
            <a:ext cx="5469801" cy="10401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FE84263-0415-503F-B0FD-28E9A24E76D8}"/>
              </a:ext>
            </a:extLst>
          </p:cNvPr>
          <p:cNvSpPr txBox="1"/>
          <p:nvPr/>
        </p:nvSpPr>
        <p:spPr>
          <a:xfrm>
            <a:off x="7170821" y="1347537"/>
            <a:ext cx="3416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시작할 때 처음으로 생성되는 숫자를 나타낸다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D891FA-246B-2BC4-8E53-9BACD8B9179E}"/>
              </a:ext>
            </a:extLst>
          </p:cNvPr>
          <p:cNvSpPr txBox="1"/>
          <p:nvPr/>
        </p:nvSpPr>
        <p:spPr>
          <a:xfrm>
            <a:off x="7026442" y="4277723"/>
            <a:ext cx="6299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배수로 값을 계속 더해 나가는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update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1047241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2C76551F-8669-56E8-0EB8-3014CAB9DF9A}"/>
              </a:ext>
            </a:extLst>
          </p:cNvPr>
          <p:cNvSpPr txBox="1">
            <a:spLocks/>
          </p:cNvSpPr>
          <p:nvPr/>
        </p:nvSpPr>
        <p:spPr>
          <a:xfrm>
            <a:off x="77002" y="-418445"/>
            <a:ext cx="11357811" cy="15170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3000" dirty="0"/>
              <a:t>7 : </a:t>
            </a:r>
            <a:r>
              <a:rPr lang="ko-KR" altLang="en-US" sz="3000" dirty="0"/>
              <a:t>테이블 색깔 변경</a:t>
            </a:r>
            <a:br>
              <a:rPr lang="en-US" altLang="ko-KR" sz="3000" dirty="0"/>
            </a:br>
            <a:endParaRPr lang="ko-KR" altLang="en-US" sz="3000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C2A05D63-FBB5-02CE-7C29-10F07771D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53" y="1422119"/>
            <a:ext cx="11233860" cy="35386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6C7D3B-6154-31C7-1114-4A6DDF38C6A1}"/>
              </a:ext>
            </a:extLst>
          </p:cNvPr>
          <p:cNvSpPr txBox="1"/>
          <p:nvPr/>
        </p:nvSpPr>
        <p:spPr>
          <a:xfrm>
            <a:off x="77002" y="5284270"/>
            <a:ext cx="7478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 html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&lt;table border =“1”&gt;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style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 추가</a:t>
            </a:r>
          </a:p>
        </p:txBody>
      </p:sp>
    </p:spTree>
    <p:extLst>
      <p:ext uri="{BB962C8B-B14F-4D97-AF65-F5344CB8AC3E}">
        <p14:creationId xmlns:p14="http://schemas.microsoft.com/office/powerpoint/2010/main" val="58750478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3_TF89338750_Win32.potx" id="{700DB809-292A-4B13-B444-555C3CA3BAF9}" vid="{A356E11F-EA95-4991-AC6F-0A9671DA644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{8EBF386B-812A-4EC9-BAC9-BDEFBD30A1C3}tf89338750_win32</Template>
  <TotalTime>59</TotalTime>
  <Words>261</Words>
  <Application>Microsoft Office PowerPoint</Application>
  <PresentationFormat>와이드스크린</PresentationFormat>
  <Paragraphs>44</Paragraphs>
  <Slides>14</Slides>
  <Notes>3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GradientUnivers</vt:lpstr>
      <vt:lpstr>2048</vt:lpstr>
      <vt:lpstr>목차</vt:lpstr>
      <vt:lpstr>게임 설명</vt:lpstr>
      <vt:lpstr>원본 html</vt:lpstr>
      <vt:lpstr>개선할 점</vt:lpstr>
      <vt:lpstr>1, 2, 3, 4 : title 변경 및 background-color 변경        New 게임을 text형식에서 button 형식으로 변경   button에 css 적용  </vt:lpstr>
      <vt:lpstr>PowerPoint 프레젠테이션</vt:lpstr>
      <vt:lpstr>PowerPoint 프레젠테이션</vt:lpstr>
      <vt:lpstr>PowerPoint 프레젠테이션</vt:lpstr>
      <vt:lpstr>PowerPoint 프레젠테이션</vt:lpstr>
      <vt:lpstr>개선한 html</vt:lpstr>
      <vt:lpstr>실행영상</vt:lpstr>
      <vt:lpstr>reference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2048</dc:title>
  <dc:creator>최현수</dc:creator>
  <cp:lastModifiedBy>최현수</cp:lastModifiedBy>
  <cp:revision>38</cp:revision>
  <dcterms:created xsi:type="dcterms:W3CDTF">2022-11-16T06:42:59Z</dcterms:created>
  <dcterms:modified xsi:type="dcterms:W3CDTF">2022-11-16T07:52:51Z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