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8"/>
    </p:embeddedFont>
    <p:embeddedFont>
      <p:font typeface="나눔스퀘어 Bold" panose="020B0600000101010101" pitchFamily="50" charset="-127"/>
      <p:bold r:id="rId9"/>
    </p:embeddedFon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0A9E-37DD-4C43-95D5-D4BA86DD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00F11-4539-49BB-8833-B96F1DD0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D84D6-9408-4ACE-AA75-2FA553A2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339E-66FE-4739-9A03-54DC1014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3B841-49EF-40E7-922F-FCA6B397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AF34-EC84-4C1E-91FC-3CFEC893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4DCD1-8E61-4E62-9E16-831D7F0E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18AC0-5404-4854-9F66-8DA6C06A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4FF77-C605-4F3C-88FD-2C51B29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165C6-C181-480A-8807-227596E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47797-7766-409E-99C1-533D472F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1335E-7161-457D-991B-9AB1464A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9E6F-4D63-4B86-9297-BD55059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402BE-57D2-4AD8-844C-0261901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AA5E9-CA1C-4E17-BEDE-61736BF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33001-BAF0-4E13-A99A-C6B81B7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4881F-09B6-422F-9CCB-898A0457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603EA-C886-470F-B2E4-21E72DB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3487B-C14F-4145-B4B8-052A03ED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DCFF2-144C-4098-8140-C4F4B3E7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9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5073-260C-42E5-9D45-43D2524D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CC3CF-2871-4748-A71C-23DCE9D1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DB8F6-03BF-4747-89ED-DE0B71F7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0C3F-4D77-407A-A26F-9B8E51CB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648B-17E5-4CDA-9C02-8AD2EB0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9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81F7-0A85-4053-9BA4-9B0DC69D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F85C7-4FC3-440C-9C51-245BB4A2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3046E-1332-4A2B-9020-2CF64E17D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FED4C-08C9-4EB2-92D7-4D23A716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D24E3-B2A1-4C24-BD5C-08CA248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F6FD2-7B77-4667-902D-04C41F7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4653-524A-4F14-9BBC-D8C5D0D6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606AC-1218-4B99-AA88-F99D23ED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B9B6B6-919F-4941-AA5F-0B1F9234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A2AF0-2930-48E9-9A5E-8CB85482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72FD5-240F-42B8-975F-C2B0B3D07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8B5CE-1859-49D2-8A59-6F52E20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F82C4-57FC-4F61-816C-36F651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0636C-8E54-4C1E-8738-B94F4925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F5B5-375A-449D-9D62-45D1E3F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60C54-E3DF-4617-BAD3-9250E96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50DCD-E6CA-4BEB-B2FA-A2C6975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42B8B5-C3EA-4425-ADD3-AB1AD03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7B8D2E-9BCC-45E6-A32A-BA4DABBF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5EADC-F7CA-41CE-89A2-36A3E911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5D362-A618-4585-83CC-75250006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BBFE-A0CB-46C3-8E20-CC4F5ABE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F8BEE-26F1-4872-945C-84A4BD9C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91176-00C4-4A9D-83EC-8B58A316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19C7-4157-47DC-9076-E3CD9FA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0876C-CFF2-4833-B101-E8B8E2FB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A291C-492B-4095-AA52-473F7B2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F40E-4DAF-46E3-A43A-1095F541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56134-7E66-4797-B364-A961D682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79114-E7D2-437C-A3EF-2C3BAC14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CCC9B-F80E-4901-B2E0-64E08C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37539-51D4-44B5-B8E8-228D7D1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9F9B6-844D-4C4E-AA87-980ACE28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0E9C6C-B8A9-43BD-B197-82BDB274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8776-B82E-48D3-B2EE-0D713A8E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5E442-0873-49BE-81DD-C9A275A7B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E84E-E397-4F39-ADAE-02F7AEA6961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E2BEB-5DA4-48FE-9EFA-7ACDFA29E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CE10-566E-4737-8EEE-ACA61F42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35A3-1FA0-4ACD-A430-575AAA57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183B2-32EA-4C69-8DFF-D301AA93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5EF25-9596-4992-9675-4A5DCF3DC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Team.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A-Pot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73BCC-5BED-4860-86C4-F524E97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16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3A4A45-AAAA-404E-AE26-47F009D7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67458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90CC1-7A07-44E7-96B6-85F259AC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FBC47-C7E1-4C2A-882B-31FAF40F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 공급 별도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광센서를 통해 감지된 밝기 저항값을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아두이노로 전송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아두이노에서 해당 소스에 맞게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표기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전원공급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700" dirty="0"/>
              <a:t>https://github.com/sukkot23/A-Pot_Project/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C40BB-8E5D-4C19-8BEA-BC1F2D90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28" y="1825625"/>
            <a:ext cx="3590351" cy="43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006C-8200-4409-B00E-B650B9D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2931-BB15-42AD-9390-02BF01FE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슬립모드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2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모드가 있음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 활성화 시 현재 환경의 밝기에 따라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자동으로 키고 끄도록 설계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슬립모드 활성화 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백라이트가 꺼지며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작동하지 않음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전원 연결 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모드가 활성화 되며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주기로 자동으로 모드 변경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1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E85-5C59-45D5-A0D1-D0F5EF8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화분 모드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LED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77AE-18FA-4F78-BE6A-BCD1716B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모드는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상태변화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저항값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~ 1023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토대로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단계로 나뉨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저항값이 높을수록 어두움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650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 </a:t>
            </a:r>
            <a:r>
              <a:rPr lang="en-US" altLang="ko-KR" sz="2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빨간 </a:t>
            </a:r>
            <a:r>
              <a:rPr lang="en-US" altLang="ko-KR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빨간 </a:t>
            </a:r>
            <a:r>
              <a:rPr lang="en-US" altLang="ko-KR" sz="2400" dirty="0"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499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비활성화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레벨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249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백라이트 꺼짐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내용 개체 틀 4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07F1D852-2ADD-45BF-BDE1-E4FCD3FE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2" y="4095977"/>
            <a:ext cx="583977" cy="616064"/>
          </a:xfrm>
          <a:prstGeom prst="rect">
            <a:avLst/>
          </a:prstGeom>
        </p:spPr>
      </p:pic>
      <p:pic>
        <p:nvPicPr>
          <p:cNvPr id="5" name="그림 4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CBDBD4E6-C46E-4110-86FF-76E82FAA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3" y="3239239"/>
            <a:ext cx="583977" cy="616064"/>
          </a:xfrm>
          <a:prstGeom prst="rect">
            <a:avLst/>
          </a:prstGeom>
        </p:spPr>
      </p:pic>
      <p:pic>
        <p:nvPicPr>
          <p:cNvPr id="6" name="그림 5" descr="텍스트, 낱말맞추기게임, 구급 상자이(가) 표시된 사진&#10;&#10;자동 생성된 설명">
            <a:extLst>
              <a:ext uri="{FF2B5EF4-FFF2-40B4-BE49-F238E27FC236}">
                <a16:creationId xmlns:a16="http://schemas.microsoft.com/office/drawing/2014/main" id="{14B8F1E0-FD6D-446D-8981-10A4203C2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1" y="4952715"/>
            <a:ext cx="583977" cy="616064"/>
          </a:xfrm>
          <a:prstGeom prst="rect">
            <a:avLst/>
          </a:prstGeom>
        </p:spPr>
      </p:pic>
      <p:pic>
        <p:nvPicPr>
          <p:cNvPr id="7" name="그림 6" descr="텍스트, 낱말맞추기게임, 구급 상자, 점수판이(가) 표시된 사진&#10;&#10;자동 생성된 설명">
            <a:extLst>
              <a:ext uri="{FF2B5EF4-FFF2-40B4-BE49-F238E27FC236}">
                <a16:creationId xmlns:a16="http://schemas.microsoft.com/office/drawing/2014/main" id="{CF06E523-B909-4834-A84E-1F4C7475C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1" y="5809453"/>
            <a:ext cx="583977" cy="6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E85-5C59-45D5-A0D1-D0F5EF8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LCD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77AE-18FA-4F78-BE6A-BCD1716B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약자로 저항값을 나타냄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하단의 시간은 현재 사용중인 시간을 나타냄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시간은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주기로 초기화되며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초기화됨에 따라 스마트 화분 모드가 변경됨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밝기 변화에 따라 좌측 이모티콘이 변경됨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2D33C-64FE-450D-8A6D-B05BFF511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5" t="65641" r="22389" b="13700"/>
          <a:stretch/>
        </p:blipFill>
        <p:spPr bwMode="auto">
          <a:xfrm>
            <a:off x="8364267" y="2720591"/>
            <a:ext cx="2843683" cy="14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6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222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Bold</vt:lpstr>
      <vt:lpstr>나눔스퀘어</vt:lpstr>
      <vt:lpstr>맑은 고딕</vt:lpstr>
      <vt:lpstr>나눔스퀘어라운드 ExtraBold</vt:lpstr>
      <vt:lpstr>Arial</vt:lpstr>
      <vt:lpstr>Office 테마</vt:lpstr>
      <vt:lpstr>스마트 화분 설명서</vt:lpstr>
      <vt:lpstr>PowerPoint 프레젠테이션</vt:lpstr>
      <vt:lpstr> 결선도</vt:lpstr>
      <vt:lpstr>스마트 화분 모드</vt:lpstr>
      <vt:lpstr>스마트 화분 모드 - LED모드</vt:lpstr>
      <vt:lpstr>LCD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화분 설명서</dc:title>
  <dc:creator>이상수</dc:creator>
  <cp:lastModifiedBy>이상수</cp:lastModifiedBy>
  <cp:revision>9</cp:revision>
  <dcterms:created xsi:type="dcterms:W3CDTF">2021-06-01T23:50:21Z</dcterms:created>
  <dcterms:modified xsi:type="dcterms:W3CDTF">2021-07-17T02:08:50Z</dcterms:modified>
</cp:coreProperties>
</file>