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hMLWdcHs9NbWW09c+ELniSagpG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regular.fntdata"/><Relationship Id="rId14" Type="http://schemas.openxmlformats.org/officeDocument/2006/relationships/slide" Target="slides/slide10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Nuni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042030b3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042030b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03ff86761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d03ff8676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042030b34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042030b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f3b2f9b1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ff3b2f9b1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f3b2f9b1f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ff3b2f9b1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ff3b2f9b1f_2_490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1ff3b2f9b1f_2_490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g1ff3b2f9b1f_2_490"/>
          <p:cNvSpPr/>
          <p:nvPr/>
        </p:nvSpPr>
        <p:spPr>
          <a:xfrm rot="10800000">
            <a:off x="6745206" y="-100"/>
            <a:ext cx="54468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g1ff3b2f9b1f_2_490"/>
          <p:cNvSpPr/>
          <p:nvPr/>
        </p:nvSpPr>
        <p:spPr>
          <a:xfrm>
            <a:off x="271033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g1ff3b2f9b1f_2_490"/>
          <p:cNvGrpSpPr/>
          <p:nvPr/>
        </p:nvGrpSpPr>
        <p:grpSpPr>
          <a:xfrm>
            <a:off x="340259" y="790"/>
            <a:ext cx="3000409" cy="1392365"/>
            <a:chOff x="255200" y="592"/>
            <a:chExt cx="2250363" cy="1044300"/>
          </a:xfrm>
        </p:grpSpPr>
        <p:sp>
          <p:nvSpPr>
            <p:cNvPr id="15" name="Google Shape;15;g1ff3b2f9b1f_2_490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g1ff3b2f9b1f_2_490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g1ff3b2f9b1f_2_490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g1ff3b2f9b1f_2_490"/>
          <p:cNvGrpSpPr/>
          <p:nvPr/>
        </p:nvGrpSpPr>
        <p:grpSpPr>
          <a:xfrm>
            <a:off x="1207163" y="790"/>
            <a:ext cx="3000409" cy="1392365"/>
            <a:chOff x="905395" y="592"/>
            <a:chExt cx="2250363" cy="1044300"/>
          </a:xfrm>
        </p:grpSpPr>
        <p:sp>
          <p:nvSpPr>
            <p:cNvPr id="19" name="Google Shape;19;g1ff3b2f9b1f_2_490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1ff3b2f9b1f_2_49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g1ff3b2f9b1f_2_490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g1ff3b2f9b1f_2_490"/>
          <p:cNvGrpSpPr/>
          <p:nvPr/>
        </p:nvGrpSpPr>
        <p:grpSpPr>
          <a:xfrm>
            <a:off x="9409957" y="6784"/>
            <a:ext cx="2468376" cy="1002839"/>
            <a:chOff x="6917201" y="0"/>
            <a:chExt cx="2227777" cy="863400"/>
          </a:xfrm>
        </p:grpSpPr>
        <p:sp>
          <p:nvSpPr>
            <p:cNvPr id="23" name="Google Shape;23;g1ff3b2f9b1f_2_4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1ff3b2f9b1f_2_49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1ff3b2f9b1f_2_49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g1ff3b2f9b1f_2_490"/>
          <p:cNvGrpSpPr/>
          <p:nvPr/>
        </p:nvGrpSpPr>
        <p:grpSpPr>
          <a:xfrm>
            <a:off x="8737606" y="5623802"/>
            <a:ext cx="3185498" cy="1234317"/>
            <a:chOff x="6917201" y="0"/>
            <a:chExt cx="2227777" cy="863400"/>
          </a:xfrm>
        </p:grpSpPr>
        <p:sp>
          <p:nvSpPr>
            <p:cNvPr id="27" name="Google Shape;27;g1ff3b2f9b1f_2_4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1ff3b2f9b1f_2_49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1ff3b2f9b1f_2_49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g1ff3b2f9b1f_2_490"/>
          <p:cNvGrpSpPr/>
          <p:nvPr/>
        </p:nvGrpSpPr>
        <p:grpSpPr>
          <a:xfrm>
            <a:off x="265762" y="5407536"/>
            <a:ext cx="3727293" cy="1444382"/>
            <a:chOff x="6917201" y="0"/>
            <a:chExt cx="2227777" cy="863400"/>
          </a:xfrm>
        </p:grpSpPr>
        <p:sp>
          <p:nvSpPr>
            <p:cNvPr id="31" name="Google Shape;31;g1ff3b2f9b1f_2_4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1ff3b2f9b1f_2_49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1ff3b2f9b1f_2_49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g1ff3b2f9b1f_2_490"/>
          <p:cNvSpPr txBox="1"/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35" name="Google Shape;35;g1ff3b2f9b1f_2_490"/>
          <p:cNvSpPr txBox="1"/>
          <p:nvPr>
            <p:ph idx="1" type="subTitle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g1ff3b2f9b1f_2_490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f3b2f9b1f_2_590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g1ff3b2f9b1f_2_590"/>
          <p:cNvGrpSpPr/>
          <p:nvPr/>
        </p:nvGrpSpPr>
        <p:grpSpPr>
          <a:xfrm>
            <a:off x="7945629" y="5492768"/>
            <a:ext cx="3361269" cy="1365553"/>
            <a:chOff x="6917201" y="0"/>
            <a:chExt cx="2227777" cy="863400"/>
          </a:xfrm>
        </p:grpSpPr>
        <p:sp>
          <p:nvSpPr>
            <p:cNvPr id="112" name="Google Shape;112;g1ff3b2f9b1f_2_5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1ff3b2f9b1f_2_59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1ff3b2f9b1f_2_59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g1ff3b2f9b1f_2_590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116" name="Google Shape;116;g1ff3b2f9b1f_2_5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1ff3b2f9b1f_2_59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1ff3b2f9b1f_2_59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g1ff3b2f9b1f_2_590"/>
          <p:cNvSpPr txBox="1"/>
          <p:nvPr>
            <p:ph hasCustomPrompt="1" type="title"/>
          </p:nvPr>
        </p:nvSpPr>
        <p:spPr>
          <a:xfrm>
            <a:off x="1847800" y="1845133"/>
            <a:ext cx="8496300" cy="1839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g1ff3b2f9b1f_2_590"/>
          <p:cNvSpPr txBox="1"/>
          <p:nvPr>
            <p:ph idx="1" type="body"/>
          </p:nvPr>
        </p:nvSpPr>
        <p:spPr>
          <a:xfrm>
            <a:off x="1847800" y="3818467"/>
            <a:ext cx="8496300" cy="85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1" name="Google Shape;121;g1ff3b2f9b1f_2_590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f3b2f9b1f_2_603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f3b2f9b1f_2_60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26" name="Google Shape;126;g1ff3b2f9b1f_2_60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27" name="Google Shape;127;g1ff3b2f9b1f_2_60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1ff3b2f9b1f_2_60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1ff3b2f9b1f_2_60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ff3b2f9b1f_2_518"/>
          <p:cNvSpPr/>
          <p:nvPr/>
        </p:nvSpPr>
        <p:spPr>
          <a:xfrm flipH="1">
            <a:off x="6342900" y="3079200"/>
            <a:ext cx="58491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g1ff3b2f9b1f_2_518"/>
          <p:cNvGrpSpPr/>
          <p:nvPr/>
        </p:nvGrpSpPr>
        <p:grpSpPr>
          <a:xfrm>
            <a:off x="7458691" y="5281486"/>
            <a:ext cx="3880118" cy="1576482"/>
            <a:chOff x="6917201" y="0"/>
            <a:chExt cx="2227777" cy="863400"/>
          </a:xfrm>
        </p:grpSpPr>
        <p:sp>
          <p:nvSpPr>
            <p:cNvPr id="40" name="Google Shape;40;g1ff3b2f9b1f_2_51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g1ff3b2f9b1f_2_51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g1ff3b2f9b1f_2_5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g1ff3b2f9b1f_2_518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44" name="Google Shape;44;g1ff3b2f9b1f_2_51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1ff3b2f9b1f_2_51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g1ff3b2f9b1f_2_5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g1ff3b2f9b1f_2_518"/>
          <p:cNvSpPr txBox="1"/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g1ff3b2f9b1f_2_518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ff3b2f9b1f_2_530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1ff3b2f9b1f_2_530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1ff3b2f9b1f_2_530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1ff3b2f9b1f_2_530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4" name="Google Shape;54;g1ff3b2f9b1f_2_530"/>
          <p:cNvSpPr txBox="1"/>
          <p:nvPr>
            <p:ph idx="1" type="body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g1ff3b2f9b1f_2_530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f3b2f9b1f_2_537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1ff3b2f9b1f_2_537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1ff3b2f9b1f_2_537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1ff3b2f9b1f_2_537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1" name="Google Shape;61;g1ff3b2f9b1f_2_537"/>
          <p:cNvSpPr txBox="1"/>
          <p:nvPr>
            <p:ph idx="1" type="body"/>
          </p:nvPr>
        </p:nvSpPr>
        <p:spPr>
          <a:xfrm>
            <a:off x="10922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2" name="Google Shape;62;g1ff3b2f9b1f_2_537"/>
          <p:cNvSpPr txBox="1"/>
          <p:nvPr>
            <p:ph idx="2" type="body"/>
          </p:nvPr>
        </p:nvSpPr>
        <p:spPr>
          <a:xfrm>
            <a:off x="61849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3" name="Google Shape;63;g1ff3b2f9b1f_2_537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f3b2f9b1f_2_54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1ff3b2f9b1f_2_545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1ff3b2f9b1f_2_545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1ff3b2f9b1f_2_545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9" name="Google Shape;69;g1ff3b2f9b1f_2_545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f3b2f9b1f_2_551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1ff3b2f9b1f_2_551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ff3b2f9b1f_2_551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1ff3b2f9b1f_2_551"/>
          <p:cNvSpPr txBox="1"/>
          <p:nvPr>
            <p:ph type="title"/>
          </p:nvPr>
        </p:nvSpPr>
        <p:spPr>
          <a:xfrm>
            <a:off x="1092200" y="1127467"/>
            <a:ext cx="4945500" cy="184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5" name="Google Shape;75;g1ff3b2f9b1f_2_551"/>
          <p:cNvSpPr txBox="1"/>
          <p:nvPr>
            <p:ph idx="1" type="body"/>
          </p:nvPr>
        </p:nvSpPr>
        <p:spPr>
          <a:xfrm>
            <a:off x="1107600" y="3092067"/>
            <a:ext cx="4945500" cy="282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6" name="Google Shape;76;g1ff3b2f9b1f_2_551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f3b2f9b1f_2_558"/>
          <p:cNvSpPr/>
          <p:nvPr/>
        </p:nvSpPr>
        <p:spPr>
          <a:xfrm>
            <a:off x="0" y="3764192"/>
            <a:ext cx="98256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ff3b2f9b1f_2_558"/>
          <p:cNvSpPr/>
          <p:nvPr/>
        </p:nvSpPr>
        <p:spPr>
          <a:xfrm flipH="1">
            <a:off x="4777714" y="2072150"/>
            <a:ext cx="74139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g1ff3b2f9b1f_2_558"/>
          <p:cNvGrpSpPr/>
          <p:nvPr/>
        </p:nvGrpSpPr>
        <p:grpSpPr>
          <a:xfrm>
            <a:off x="341189" y="-11"/>
            <a:ext cx="3001758" cy="1391229"/>
            <a:chOff x="3961956" y="4383950"/>
            <a:chExt cx="1160548" cy="548700"/>
          </a:xfrm>
        </p:grpSpPr>
        <p:sp>
          <p:nvSpPr>
            <p:cNvPr id="81" name="Google Shape;81;g1ff3b2f9b1f_2_55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1ff3b2f9b1f_2_55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1ff3b2f9b1f_2_55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g1ff3b2f9b1f_2_558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g1ff3b2f9b1f_2_558"/>
          <p:cNvGrpSpPr/>
          <p:nvPr/>
        </p:nvGrpSpPr>
        <p:grpSpPr>
          <a:xfrm>
            <a:off x="46579" y="6029501"/>
            <a:ext cx="2124408" cy="822734"/>
            <a:chOff x="6917201" y="0"/>
            <a:chExt cx="2227777" cy="863400"/>
          </a:xfrm>
        </p:grpSpPr>
        <p:sp>
          <p:nvSpPr>
            <p:cNvPr id="86" name="Google Shape;86;g1ff3b2f9b1f_2_55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1ff3b2f9b1f_2_55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1ff3b2f9b1f_2_55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g1ff3b2f9b1f_2_558"/>
          <p:cNvGrpSpPr/>
          <p:nvPr/>
        </p:nvGrpSpPr>
        <p:grpSpPr>
          <a:xfrm>
            <a:off x="7848470" y="1657"/>
            <a:ext cx="4343273" cy="1681990"/>
            <a:chOff x="6917201" y="0"/>
            <a:chExt cx="2227777" cy="863400"/>
          </a:xfrm>
        </p:grpSpPr>
        <p:sp>
          <p:nvSpPr>
            <p:cNvPr id="90" name="Google Shape;90;g1ff3b2f9b1f_2_55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g1ff3b2f9b1f_2_55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1ff3b2f9b1f_2_55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g1ff3b2f9b1f_2_558"/>
          <p:cNvSpPr txBox="1"/>
          <p:nvPr>
            <p:ph type="title"/>
          </p:nvPr>
        </p:nvSpPr>
        <p:spPr>
          <a:xfrm>
            <a:off x="1858572" y="1734861"/>
            <a:ext cx="8489100" cy="3385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94" name="Google Shape;94;g1ff3b2f9b1f_2_558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f3b2f9b1f_2_57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ff3b2f9b1f_2_576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ff3b2f9b1f_2_576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ff3b2f9b1f_2_576"/>
          <p:cNvSpPr txBox="1"/>
          <p:nvPr>
            <p:ph type="title"/>
          </p:nvPr>
        </p:nvSpPr>
        <p:spPr>
          <a:xfrm>
            <a:off x="1092200" y="1127467"/>
            <a:ext cx="8565600" cy="93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0" name="Google Shape;100;g1ff3b2f9b1f_2_576"/>
          <p:cNvSpPr txBox="1"/>
          <p:nvPr>
            <p:ph idx="1" type="subTitle"/>
          </p:nvPr>
        </p:nvSpPr>
        <p:spPr>
          <a:xfrm>
            <a:off x="1092200" y="2067600"/>
            <a:ext cx="78132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g1ff3b2f9b1f_2_576"/>
          <p:cNvSpPr txBox="1"/>
          <p:nvPr>
            <p:ph idx="2" type="body"/>
          </p:nvPr>
        </p:nvSpPr>
        <p:spPr>
          <a:xfrm>
            <a:off x="1092200" y="3289400"/>
            <a:ext cx="7813200" cy="279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Google Shape;102;g1ff3b2f9b1f_2_576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f3b2f9b1f_2_58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ff3b2f9b1f_2_584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ff3b2f9b1f_2_58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ff3b2f9b1f_2_584"/>
          <p:cNvSpPr txBox="1"/>
          <p:nvPr>
            <p:ph idx="1" type="body"/>
          </p:nvPr>
        </p:nvSpPr>
        <p:spPr>
          <a:xfrm>
            <a:off x="437367" y="5551333"/>
            <a:ext cx="9886800" cy="8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8" name="Google Shape;108;g1ff3b2f9b1f_2_584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ff3b2f9b1f_2_48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g1ff3b2f9b1f_2_486"/>
          <p:cNvSpPr txBox="1"/>
          <p:nvPr>
            <p:ph idx="1" type="body"/>
          </p:nvPr>
        </p:nvSpPr>
        <p:spPr>
          <a:xfrm>
            <a:off x="415600" y="1536633"/>
            <a:ext cx="11360700" cy="4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  <a:defRPr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1ff3b2f9b1f_2_486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kaggle.com/datasets/gauravduttakiit/resume-datase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042030b34_0_0"/>
          <p:cNvSpPr txBox="1"/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AI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03ff86761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83" name="Google Shape;183;g2d03ff86761_1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https://www.kaggle.com/datasets/gauravduttakiit/resume-dataset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https://blog.apilayer.com/build-your-own-resume-parser-using-python-and-nlp/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/>
          <p:nvPr>
            <p:ph type="ctrTitle"/>
          </p:nvPr>
        </p:nvSpPr>
        <p:spPr>
          <a:xfrm>
            <a:off x="886825" y="2430450"/>
            <a:ext cx="10322700" cy="18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Play"/>
              <a:buNone/>
            </a:pPr>
            <a:r>
              <a:t/>
            </a:r>
            <a:endParaRPr sz="4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Play"/>
              <a:buNone/>
            </a:pPr>
            <a:r>
              <a:rPr lang="en-US" sz="4800"/>
              <a:t>Chandramouli Bavana</a:t>
            </a:r>
            <a:br>
              <a:rPr lang="en-US" sz="4800"/>
            </a:br>
            <a:r>
              <a:rPr lang="en-US" sz="4800"/>
              <a:t>Sukkrishvar Vijay Santhana Krishnan</a:t>
            </a:r>
            <a:endParaRPr sz="4800"/>
          </a:p>
        </p:txBody>
      </p:sp>
      <p:sp>
        <p:nvSpPr>
          <p:cNvPr id="140" name="Google Shape;140;p1"/>
          <p:cNvSpPr txBox="1"/>
          <p:nvPr>
            <p:ph idx="1" type="subTitle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/>
          <p:nvPr>
            <p:ph type="ctrTitle"/>
          </p:nvPr>
        </p:nvSpPr>
        <p:spPr>
          <a:xfrm>
            <a:off x="2521800" y="2912247"/>
            <a:ext cx="71484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RESUME PARSER AI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042030b34_0_5"/>
          <p:cNvSpPr txBox="1"/>
          <p:nvPr>
            <p:ph type="ctrTitle"/>
          </p:nvPr>
        </p:nvSpPr>
        <p:spPr>
          <a:xfrm>
            <a:off x="1674550" y="1827400"/>
            <a:ext cx="9255300" cy="4106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aims to automate the initial screening process in recruitment by analyzing resumes and categorizing candidates based on their qualifications and experience.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.1. Developed an AI-driven platform capable of accurately parsing resumes across multiple formats, including Word, PDF, and plain text.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Skillfully extracts pertinent details from standard resumes, including personal information, educational background, skills, and certifications.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Classify resumes into job categories using machine learning algorithms.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f3b2f9b1f_1_0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GitHub Portfolio</a:t>
            </a:r>
            <a:endParaRPr/>
          </a:p>
        </p:txBody>
      </p:sp>
      <p:sp>
        <p:nvSpPr>
          <p:cNvPr id="156" name="Google Shape;156;g1ff3b2f9b1f_1_0"/>
          <p:cNvSpPr txBox="1"/>
          <p:nvPr>
            <p:ph idx="1" type="body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https://github.com/sukkrishvar-vijay/Resume-Parser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f3b2f9b1f_1_6"/>
          <p:cNvSpPr txBox="1"/>
          <p:nvPr>
            <p:ph type="title"/>
          </p:nvPr>
        </p:nvSpPr>
        <p:spPr>
          <a:xfrm>
            <a:off x="1858572" y="1734861"/>
            <a:ext cx="8489100" cy="3385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0434" y="455550"/>
            <a:ext cx="9611128" cy="594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601450" cy="65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5885" y="1785257"/>
            <a:ext cx="9514115" cy="414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 txBox="1"/>
          <p:nvPr/>
        </p:nvSpPr>
        <p:spPr>
          <a:xfrm>
            <a:off x="3321294" y="762000"/>
            <a:ext cx="206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Output2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2024-04-27T23:41:53Z</dcterms:created>
  <dc:creator>BAVANA CHANDRAMOULI</dc:creator>
</cp:coreProperties>
</file>