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4"/>
  </p:notesMasterIdLst>
  <p:sldIdLst>
    <p:sldId id="257" r:id="rId2"/>
    <p:sldId id="276" r:id="rId3"/>
    <p:sldId id="382" r:id="rId4"/>
    <p:sldId id="381" r:id="rId5"/>
    <p:sldId id="419" r:id="rId6"/>
    <p:sldId id="420" r:id="rId7"/>
    <p:sldId id="384" r:id="rId8"/>
    <p:sldId id="388" r:id="rId9"/>
    <p:sldId id="407" r:id="rId10"/>
    <p:sldId id="408" r:id="rId11"/>
    <p:sldId id="421" r:id="rId12"/>
    <p:sldId id="410" r:id="rId13"/>
    <p:sldId id="409" r:id="rId14"/>
    <p:sldId id="411" r:id="rId15"/>
    <p:sldId id="412" r:id="rId16"/>
    <p:sldId id="414" r:id="rId17"/>
    <p:sldId id="413" r:id="rId18"/>
    <p:sldId id="415" r:id="rId19"/>
    <p:sldId id="416" r:id="rId20"/>
    <p:sldId id="417" r:id="rId21"/>
    <p:sldId id="41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00FF"/>
    <a:srgbClr val="BFBFBF"/>
    <a:srgbClr val="2E75B6"/>
    <a:srgbClr val="FBE5D6"/>
    <a:srgbClr val="BDD7EE"/>
    <a:srgbClr val="002060"/>
    <a:srgbClr val="DEEBF7"/>
    <a:srgbClr val="7395D3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10" autoAdjust="0"/>
    <p:restoredTop sz="9560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72"/>
    </p:cViewPr>
  </p:sorter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uzi Rafrastara" userId="70750660e7128ae2" providerId="LiveId" clId="{7ED21B78-B075-4410-A85A-91CEDCF992BF}"/>
    <pc:docChg chg="undo redo custSel addSld modSld">
      <pc:chgData name="Fauzi Rafrastara" userId="70750660e7128ae2" providerId="LiveId" clId="{7ED21B78-B075-4410-A85A-91CEDCF992BF}" dt="2022-11-13T04:39:42.381" v="1077" actId="6549"/>
      <pc:docMkLst>
        <pc:docMk/>
      </pc:docMkLst>
      <pc:sldChg chg="modSp mod">
        <pc:chgData name="Fauzi Rafrastara" userId="70750660e7128ae2" providerId="LiveId" clId="{7ED21B78-B075-4410-A85A-91CEDCF992BF}" dt="2022-11-13T04:39:38.858" v="1076" actId="6549"/>
        <pc:sldMkLst>
          <pc:docMk/>
          <pc:sldMk cId="4025163257" sldId="276"/>
        </pc:sldMkLst>
        <pc:spChg chg="mod">
          <ac:chgData name="Fauzi Rafrastara" userId="70750660e7128ae2" providerId="LiveId" clId="{7ED21B78-B075-4410-A85A-91CEDCF992BF}" dt="2022-11-13T04:39:38.858" v="1076" actId="6549"/>
          <ac:spMkLst>
            <pc:docMk/>
            <pc:sldMk cId="4025163257" sldId="276"/>
            <ac:spMk id="3" creationId="{00000000-0000-0000-0000-000000000000}"/>
          </ac:spMkLst>
        </pc:spChg>
      </pc:sldChg>
      <pc:sldChg chg="modSp mod">
        <pc:chgData name="Fauzi Rafrastara" userId="70750660e7128ae2" providerId="LiveId" clId="{7ED21B78-B075-4410-A85A-91CEDCF992BF}" dt="2022-11-13T04:39:42.381" v="1077" actId="6549"/>
        <pc:sldMkLst>
          <pc:docMk/>
          <pc:sldMk cId="3992537299" sldId="382"/>
        </pc:sldMkLst>
        <pc:spChg chg="mod">
          <ac:chgData name="Fauzi Rafrastara" userId="70750660e7128ae2" providerId="LiveId" clId="{7ED21B78-B075-4410-A85A-91CEDCF992BF}" dt="2022-11-13T04:39:42.381" v="1077" actId="6549"/>
          <ac:spMkLst>
            <pc:docMk/>
            <pc:sldMk cId="3992537299" sldId="382"/>
            <ac:spMk id="3" creationId="{C8AB4920-1735-9BE4-B902-3C74CFA7378E}"/>
          </ac:spMkLst>
        </pc:spChg>
      </pc:sldChg>
      <pc:sldChg chg="modSp mod">
        <pc:chgData name="Fauzi Rafrastara" userId="70750660e7128ae2" providerId="LiveId" clId="{7ED21B78-B075-4410-A85A-91CEDCF992BF}" dt="2022-11-09T15:17:57.881" v="4" actId="207"/>
        <pc:sldMkLst>
          <pc:docMk/>
          <pc:sldMk cId="731688617" sldId="408"/>
        </pc:sldMkLst>
        <pc:spChg chg="mod">
          <ac:chgData name="Fauzi Rafrastara" userId="70750660e7128ae2" providerId="LiveId" clId="{7ED21B78-B075-4410-A85A-91CEDCF992BF}" dt="2022-11-09T15:17:57.881" v="4" actId="207"/>
          <ac:spMkLst>
            <pc:docMk/>
            <pc:sldMk cId="731688617" sldId="408"/>
            <ac:spMk id="4" creationId="{E14E7D41-1A5E-4449-9CE9-FD0248D84591}"/>
          </ac:spMkLst>
        </pc:spChg>
      </pc:sldChg>
      <pc:sldChg chg="modSp mod">
        <pc:chgData name="Fauzi Rafrastara" userId="70750660e7128ae2" providerId="LiveId" clId="{7ED21B78-B075-4410-A85A-91CEDCF992BF}" dt="2022-11-09T15:17:46.442" v="2" actId="207"/>
        <pc:sldMkLst>
          <pc:docMk/>
          <pc:sldMk cId="2654708770" sldId="409"/>
        </pc:sldMkLst>
        <pc:spChg chg="mod">
          <ac:chgData name="Fauzi Rafrastara" userId="70750660e7128ae2" providerId="LiveId" clId="{7ED21B78-B075-4410-A85A-91CEDCF992BF}" dt="2022-11-09T15:17:46.442" v="2" actId="207"/>
          <ac:spMkLst>
            <pc:docMk/>
            <pc:sldMk cId="2654708770" sldId="409"/>
            <ac:spMk id="4" creationId="{E14E7D41-1A5E-4449-9CE9-FD0248D84591}"/>
          </ac:spMkLst>
        </pc:spChg>
      </pc:sldChg>
      <pc:sldChg chg="modSp mod">
        <pc:chgData name="Fauzi Rafrastara" userId="70750660e7128ae2" providerId="LiveId" clId="{7ED21B78-B075-4410-A85A-91CEDCF992BF}" dt="2022-11-09T15:18:24.644" v="13" actId="207"/>
        <pc:sldMkLst>
          <pc:docMk/>
          <pc:sldMk cId="1941463278" sldId="412"/>
        </pc:sldMkLst>
        <pc:spChg chg="mod">
          <ac:chgData name="Fauzi Rafrastara" userId="70750660e7128ae2" providerId="LiveId" clId="{7ED21B78-B075-4410-A85A-91CEDCF992BF}" dt="2022-11-09T15:18:24.644" v="13" actId="207"/>
          <ac:spMkLst>
            <pc:docMk/>
            <pc:sldMk cId="1941463278" sldId="412"/>
            <ac:spMk id="4" creationId="{E14E7D41-1A5E-4449-9CE9-FD0248D84591}"/>
          </ac:spMkLst>
        </pc:spChg>
        <pc:spChg chg="mod">
          <ac:chgData name="Fauzi Rafrastara" userId="70750660e7128ae2" providerId="LiveId" clId="{7ED21B78-B075-4410-A85A-91CEDCF992BF}" dt="2022-11-09T15:18:18.666" v="11" actId="1076"/>
          <ac:spMkLst>
            <pc:docMk/>
            <pc:sldMk cId="1941463278" sldId="412"/>
            <ac:spMk id="13" creationId="{043FAAB7-17DF-4A02-820A-57149B677F4F}"/>
          </ac:spMkLst>
        </pc:spChg>
      </pc:sldChg>
      <pc:sldChg chg="modSp mod">
        <pc:chgData name="Fauzi Rafrastara" userId="70750660e7128ae2" providerId="LiveId" clId="{7ED21B78-B075-4410-A85A-91CEDCF992BF}" dt="2022-11-09T15:18:33.343" v="15" actId="207"/>
        <pc:sldMkLst>
          <pc:docMk/>
          <pc:sldMk cId="2164598354" sldId="413"/>
        </pc:sldMkLst>
        <pc:spChg chg="mod">
          <ac:chgData name="Fauzi Rafrastara" userId="70750660e7128ae2" providerId="LiveId" clId="{7ED21B78-B075-4410-A85A-91CEDCF992BF}" dt="2022-11-09T15:18:33.343" v="15" actId="207"/>
          <ac:spMkLst>
            <pc:docMk/>
            <pc:sldMk cId="2164598354" sldId="413"/>
            <ac:spMk id="4" creationId="{E14E7D41-1A5E-4449-9CE9-FD0248D84591}"/>
          </ac:spMkLst>
        </pc:spChg>
      </pc:sldChg>
      <pc:sldChg chg="addSp delSp modSp add mod">
        <pc:chgData name="Fauzi Rafrastara" userId="70750660e7128ae2" providerId="LiveId" clId="{7ED21B78-B075-4410-A85A-91CEDCF992BF}" dt="2022-11-09T16:38:01.068" v="1069" actId="20577"/>
        <pc:sldMkLst>
          <pc:docMk/>
          <pc:sldMk cId="1289691681" sldId="415"/>
        </pc:sldMkLst>
        <pc:spChg chg="mod">
          <ac:chgData name="Fauzi Rafrastara" userId="70750660e7128ae2" providerId="LiveId" clId="{7ED21B78-B075-4410-A85A-91CEDCF992BF}" dt="2022-11-09T15:19:29.467" v="29" actId="6549"/>
          <ac:spMkLst>
            <pc:docMk/>
            <pc:sldMk cId="1289691681" sldId="415"/>
            <ac:spMk id="2" creationId="{00000000-0000-0000-0000-000000000000}"/>
          </ac:spMkLst>
        </pc:spChg>
        <pc:spChg chg="mod">
          <ac:chgData name="Fauzi Rafrastara" userId="70750660e7128ae2" providerId="LiveId" clId="{7ED21B78-B075-4410-A85A-91CEDCF992BF}" dt="2022-11-09T16:38:01.068" v="1069" actId="20577"/>
          <ac:spMkLst>
            <pc:docMk/>
            <pc:sldMk cId="1289691681" sldId="415"/>
            <ac:spMk id="3" creationId="{00000000-0000-0000-0000-000000000000}"/>
          </ac:spMkLst>
        </pc:spChg>
        <pc:spChg chg="del mod">
          <ac:chgData name="Fauzi Rafrastara" userId="70750660e7128ae2" providerId="LiveId" clId="{7ED21B78-B075-4410-A85A-91CEDCF992BF}" dt="2022-11-09T16:19:10.523" v="459" actId="478"/>
          <ac:spMkLst>
            <pc:docMk/>
            <pc:sldMk cId="1289691681" sldId="415"/>
            <ac:spMk id="4" creationId="{E14E7D41-1A5E-4449-9CE9-FD0248D84591}"/>
          </ac:spMkLst>
        </pc:spChg>
        <pc:spChg chg="del">
          <ac:chgData name="Fauzi Rafrastara" userId="70750660e7128ae2" providerId="LiveId" clId="{7ED21B78-B075-4410-A85A-91CEDCF992BF}" dt="2022-11-09T15:35:05.282" v="53" actId="478"/>
          <ac:spMkLst>
            <pc:docMk/>
            <pc:sldMk cId="1289691681" sldId="415"/>
            <ac:spMk id="5" creationId="{F6C350B0-2830-4449-9053-895B6CFA73A3}"/>
          </ac:spMkLst>
        </pc:spChg>
        <pc:spChg chg="add mod">
          <ac:chgData name="Fauzi Rafrastara" userId="70750660e7128ae2" providerId="LiveId" clId="{7ED21B78-B075-4410-A85A-91CEDCF992BF}" dt="2022-11-09T15:37:23.380" v="65" actId="1076"/>
          <ac:spMkLst>
            <pc:docMk/>
            <pc:sldMk cId="1289691681" sldId="415"/>
            <ac:spMk id="6" creationId="{FA329260-3DC8-4485-859E-60FAFF641317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7" creationId="{61A9A1C6-77CF-4013-A40E-4FB9637D0F54}"/>
          </ac:spMkLst>
        </pc:spChg>
        <pc:spChg chg="add del mod">
          <ac:chgData name="Fauzi Rafrastara" userId="70750660e7128ae2" providerId="LiveId" clId="{7ED21B78-B075-4410-A85A-91CEDCF992BF}" dt="2022-11-09T16:08:48.835" v="306" actId="478"/>
          <ac:spMkLst>
            <pc:docMk/>
            <pc:sldMk cId="1289691681" sldId="415"/>
            <ac:spMk id="8" creationId="{0CCEDD2C-0273-4B04-B354-270ECF762AD4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9" creationId="{002F007C-290E-4257-9EF6-3A3004CD12E8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10" creationId="{2EAAAF12-4929-4BE4-A91C-1451459E1DB7}"/>
          </ac:spMkLst>
        </pc:spChg>
        <pc:spChg chg="del mod">
          <ac:chgData name="Fauzi Rafrastara" userId="70750660e7128ae2" providerId="LiveId" clId="{7ED21B78-B075-4410-A85A-91CEDCF992BF}" dt="2022-11-09T15:47:56.114" v="139" actId="478"/>
          <ac:spMkLst>
            <pc:docMk/>
            <pc:sldMk cId="1289691681" sldId="415"/>
            <ac:spMk id="12" creationId="{BA4243AC-0847-43B5-B17B-751B0F4B850B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12" creationId="{E813830C-3DF9-4305-946E-77E915C99528}"/>
          </ac:spMkLst>
        </pc:spChg>
        <pc:spChg chg="del">
          <ac:chgData name="Fauzi Rafrastara" userId="70750660e7128ae2" providerId="LiveId" clId="{7ED21B78-B075-4410-A85A-91CEDCF992BF}" dt="2022-11-09T15:19:32.459" v="30" actId="478"/>
          <ac:spMkLst>
            <pc:docMk/>
            <pc:sldMk cId="1289691681" sldId="415"/>
            <ac:spMk id="13" creationId="{043FAAB7-17DF-4A02-820A-57149B677F4F}"/>
          </ac:spMkLst>
        </pc:spChg>
        <pc:spChg chg="del">
          <ac:chgData name="Fauzi Rafrastara" userId="70750660e7128ae2" providerId="LiveId" clId="{7ED21B78-B075-4410-A85A-91CEDCF992BF}" dt="2022-11-09T15:35:08.793" v="54" actId="478"/>
          <ac:spMkLst>
            <pc:docMk/>
            <pc:sldMk cId="1289691681" sldId="415"/>
            <ac:spMk id="15" creationId="{679F04FF-4E39-42A8-B0D0-D0B753FE6D63}"/>
          </ac:spMkLst>
        </pc:spChg>
        <pc:spChg chg="add del">
          <ac:chgData name="Fauzi Rafrastara" userId="70750660e7128ae2" providerId="LiveId" clId="{7ED21B78-B075-4410-A85A-91CEDCF992BF}" dt="2022-11-09T15:59:43.883" v="205" actId="478"/>
          <ac:spMkLst>
            <pc:docMk/>
            <pc:sldMk cId="1289691681" sldId="415"/>
            <ac:spMk id="15" creationId="{84A819AB-9F33-454C-A33C-EC5FFDEA793C}"/>
          </ac:spMkLst>
        </pc:spChg>
        <pc:spChg chg="add del mod">
          <ac:chgData name="Fauzi Rafrastara" userId="70750660e7128ae2" providerId="LiveId" clId="{7ED21B78-B075-4410-A85A-91CEDCF992BF}" dt="2022-11-09T16:08:48.835" v="306" actId="478"/>
          <ac:spMkLst>
            <pc:docMk/>
            <pc:sldMk cId="1289691681" sldId="415"/>
            <ac:spMk id="16" creationId="{EAF522CC-384B-4141-8664-DD9B25F7BB6A}"/>
          </ac:spMkLst>
        </pc:spChg>
        <pc:spChg chg="add del mod">
          <ac:chgData name="Fauzi Rafrastara" userId="70750660e7128ae2" providerId="LiveId" clId="{7ED21B78-B075-4410-A85A-91CEDCF992BF}" dt="2022-11-09T16:02:11.618" v="232" actId="478"/>
          <ac:spMkLst>
            <pc:docMk/>
            <pc:sldMk cId="1289691681" sldId="415"/>
            <ac:spMk id="17" creationId="{9AC9395E-1F3C-46F4-B728-9A834D3D50A9}"/>
          </ac:spMkLst>
        </pc:spChg>
        <pc:spChg chg="add del mod">
          <ac:chgData name="Fauzi Rafrastara" userId="70750660e7128ae2" providerId="LiveId" clId="{7ED21B78-B075-4410-A85A-91CEDCF992BF}" dt="2022-11-09T16:03:35.938" v="254" actId="478"/>
          <ac:spMkLst>
            <pc:docMk/>
            <pc:sldMk cId="1289691681" sldId="415"/>
            <ac:spMk id="18" creationId="{60827DC4-A2D2-4566-92A6-855E571BC3BF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19" creationId="{5AF87C4E-0D91-41E9-85A7-06A1696B573A}"/>
          </ac:spMkLst>
        </pc:spChg>
        <pc:spChg chg="add del mod">
          <ac:chgData name="Fauzi Rafrastara" userId="70750660e7128ae2" providerId="LiveId" clId="{7ED21B78-B075-4410-A85A-91CEDCF992BF}" dt="2022-11-09T16:08:48.835" v="306" actId="478"/>
          <ac:spMkLst>
            <pc:docMk/>
            <pc:sldMk cId="1289691681" sldId="415"/>
            <ac:spMk id="20" creationId="{4DEBDBF3-785E-4A30-8256-7D59FB4A07A2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21" creationId="{9D92A0DA-222E-4A3C-A03C-6C542B4C7834}"/>
          </ac:spMkLst>
        </pc:spChg>
        <pc:spChg chg="add del mod">
          <ac:chgData name="Fauzi Rafrastara" userId="70750660e7128ae2" providerId="LiveId" clId="{7ED21B78-B075-4410-A85A-91CEDCF992BF}" dt="2022-11-09T16:08:48.835" v="306" actId="478"/>
          <ac:spMkLst>
            <pc:docMk/>
            <pc:sldMk cId="1289691681" sldId="415"/>
            <ac:spMk id="33" creationId="{33A93936-24BC-4B92-B8F1-7F54B67B0ECA}"/>
          </ac:spMkLst>
        </pc:spChg>
        <pc:spChg chg="add del mod">
          <ac:chgData name="Fauzi Rafrastara" userId="70750660e7128ae2" providerId="LiveId" clId="{7ED21B78-B075-4410-A85A-91CEDCF992BF}" dt="2022-11-09T16:08:43.411" v="305" actId="478"/>
          <ac:spMkLst>
            <pc:docMk/>
            <pc:sldMk cId="1289691681" sldId="415"/>
            <ac:spMk id="34" creationId="{25FA8452-6A02-4FB3-B77A-DF654CEE36D8}"/>
          </ac:spMkLst>
        </pc:spChg>
        <pc:spChg chg="add">
          <ac:chgData name="Fauzi Rafrastara" userId="70750660e7128ae2" providerId="LiveId" clId="{7ED21B78-B075-4410-A85A-91CEDCF992BF}" dt="2022-11-09T16:19:11.178" v="460"/>
          <ac:spMkLst>
            <pc:docMk/>
            <pc:sldMk cId="1289691681" sldId="415"/>
            <ac:spMk id="38" creationId="{D6441FF1-DF1B-45C1-8526-10EDD0BDA9E2}"/>
          </ac:spMkLst>
        </pc:spChg>
        <pc:spChg chg="add mod">
          <ac:chgData name="Fauzi Rafrastara" userId="70750660e7128ae2" providerId="LiveId" clId="{7ED21B78-B075-4410-A85A-91CEDCF992BF}" dt="2022-11-09T16:19:49.207" v="463" actId="1076"/>
          <ac:spMkLst>
            <pc:docMk/>
            <pc:sldMk cId="1289691681" sldId="415"/>
            <ac:spMk id="39" creationId="{6EBA1B8D-4149-4835-814A-0D61E9437E22}"/>
          </ac:spMkLst>
        </pc:spChg>
        <pc:graphicFrameChg chg="modGraphic">
          <ac:chgData name="Fauzi Rafrastara" userId="70750660e7128ae2" providerId="LiveId" clId="{7ED21B78-B075-4410-A85A-91CEDCF992BF}" dt="2022-11-09T16:19:45.047" v="461" actId="207"/>
          <ac:graphicFrameMkLst>
            <pc:docMk/>
            <pc:sldMk cId="1289691681" sldId="415"/>
            <ac:graphicFrameMk id="30" creationId="{B378CFD8-BED4-49A1-B19C-C072C7C21852}"/>
          </ac:graphicFrameMkLst>
        </pc:graphicFrameChg>
        <pc:picChg chg="del">
          <ac:chgData name="Fauzi Rafrastara" userId="70750660e7128ae2" providerId="LiveId" clId="{7ED21B78-B075-4410-A85A-91CEDCF992BF}" dt="2022-11-09T15:19:32.459" v="30" actId="478"/>
          <ac:picMkLst>
            <pc:docMk/>
            <pc:sldMk cId="1289691681" sldId="415"/>
            <ac:picMk id="14" creationId="{9A2228D8-F8DC-4A96-A760-51DB0AD72DBA}"/>
          </ac:picMkLst>
        </pc:picChg>
        <pc:cxnChg chg="add del mod">
          <ac:chgData name="Fauzi Rafrastara" userId="70750660e7128ae2" providerId="LiveId" clId="{7ED21B78-B075-4410-A85A-91CEDCF992BF}" dt="2022-11-09T15:59:07.130" v="203" actId="478"/>
          <ac:cxnSpMkLst>
            <pc:docMk/>
            <pc:sldMk cId="1289691681" sldId="415"/>
            <ac:cxnSpMk id="11" creationId="{F629DE41-8F42-489F-925E-7D8CF0628AAC}"/>
          </ac:cxnSpMkLst>
        </pc:cxnChg>
        <pc:cxnChg chg="add del mod">
          <ac:chgData name="Fauzi Rafrastara" userId="70750660e7128ae2" providerId="LiveId" clId="{7ED21B78-B075-4410-A85A-91CEDCF992BF}" dt="2022-11-09T15:51:10.866" v="180" actId="478"/>
          <ac:cxnSpMkLst>
            <pc:docMk/>
            <pc:sldMk cId="1289691681" sldId="415"/>
            <ac:cxnSpMk id="16" creationId="{2AB9F4D2-23D4-4515-B329-BE628374DAF6}"/>
          </ac:cxnSpMkLst>
        </pc:cxnChg>
        <pc:cxnChg chg="add del mod">
          <ac:chgData name="Fauzi Rafrastara" userId="70750660e7128ae2" providerId="LiveId" clId="{7ED21B78-B075-4410-A85A-91CEDCF992BF}" dt="2022-11-09T16:06:22.450" v="286" actId="478"/>
          <ac:cxnSpMkLst>
            <pc:docMk/>
            <pc:sldMk cId="1289691681" sldId="415"/>
            <ac:cxnSpMk id="23" creationId="{3741EA16-F7EA-415B-8D8F-5E94909396A1}"/>
          </ac:cxnSpMkLst>
        </pc:cxnChg>
        <pc:cxnChg chg="add del mod">
          <ac:chgData name="Fauzi Rafrastara" userId="70750660e7128ae2" providerId="LiveId" clId="{7ED21B78-B075-4410-A85A-91CEDCF992BF}" dt="2022-11-09T16:08:43.411" v="305" actId="478"/>
          <ac:cxnSpMkLst>
            <pc:docMk/>
            <pc:sldMk cId="1289691681" sldId="415"/>
            <ac:cxnSpMk id="26" creationId="{A1E6F931-50F5-4628-B95C-A89DD9A15992}"/>
          </ac:cxnSpMkLst>
        </pc:cxnChg>
        <pc:cxnChg chg="add del mod">
          <ac:chgData name="Fauzi Rafrastara" userId="70750660e7128ae2" providerId="LiveId" clId="{7ED21B78-B075-4410-A85A-91CEDCF992BF}" dt="2022-11-09T16:08:43.411" v="305" actId="478"/>
          <ac:cxnSpMkLst>
            <pc:docMk/>
            <pc:sldMk cId="1289691681" sldId="415"/>
            <ac:cxnSpMk id="35" creationId="{159E65BB-27BC-4FA1-BA9B-177CEF215590}"/>
          </ac:cxnSpMkLst>
        </pc:cxnChg>
      </pc:sldChg>
      <pc:sldChg chg="addSp delSp modSp add mod">
        <pc:chgData name="Fauzi Rafrastara" userId="70750660e7128ae2" providerId="LiveId" clId="{7ED21B78-B075-4410-A85A-91CEDCF992BF}" dt="2022-11-09T16:38:31.795" v="1073" actId="2085"/>
        <pc:sldMkLst>
          <pc:docMk/>
          <pc:sldMk cId="425297487" sldId="416"/>
        </pc:sldMkLst>
        <pc:spChg chg="del">
          <ac:chgData name="Fauzi Rafrastara" userId="70750660e7128ae2" providerId="LiveId" clId="{7ED21B78-B075-4410-A85A-91CEDCF992BF}" dt="2022-11-09T16:11:26.738" v="352" actId="478"/>
          <ac:spMkLst>
            <pc:docMk/>
            <pc:sldMk cId="425297487" sldId="416"/>
            <ac:spMk id="3" creationId="{00000000-0000-0000-0000-000000000000}"/>
          </ac:spMkLst>
        </pc:spChg>
        <pc:spChg chg="mod">
          <ac:chgData name="Fauzi Rafrastara" userId="70750660e7128ae2" providerId="LiveId" clId="{7ED21B78-B075-4410-A85A-91CEDCF992BF}" dt="2022-11-09T16:30:15.736" v="742" actId="20577"/>
          <ac:spMkLst>
            <pc:docMk/>
            <pc:sldMk cId="425297487" sldId="416"/>
            <ac:spMk id="4" creationId="{E14E7D41-1A5E-4449-9CE9-FD0248D84591}"/>
          </ac:spMkLst>
        </pc:spChg>
        <pc:spChg chg="del">
          <ac:chgData name="Fauzi Rafrastara" userId="70750660e7128ae2" providerId="LiveId" clId="{7ED21B78-B075-4410-A85A-91CEDCF992BF}" dt="2022-11-09T16:12:25.698" v="365" actId="478"/>
          <ac:spMkLst>
            <pc:docMk/>
            <pc:sldMk cId="425297487" sldId="416"/>
            <ac:spMk id="6" creationId="{FA329260-3DC8-4485-859E-60FAFF641317}"/>
          </ac:spMkLst>
        </pc:spChg>
        <pc:spChg chg="del mod">
          <ac:chgData name="Fauzi Rafrastara" userId="70750660e7128ae2" providerId="LiveId" clId="{7ED21B78-B075-4410-A85A-91CEDCF992BF}" dt="2022-11-09T16:09:51.355" v="321" actId="478"/>
          <ac:spMkLst>
            <pc:docMk/>
            <pc:sldMk cId="425297487" sldId="416"/>
            <ac:spMk id="7" creationId="{61A9A1C6-77CF-4013-A40E-4FB9637D0F54}"/>
          </ac:spMkLst>
        </pc:spChg>
        <pc:spChg chg="del">
          <ac:chgData name="Fauzi Rafrastara" userId="70750660e7128ae2" providerId="LiveId" clId="{7ED21B78-B075-4410-A85A-91CEDCF992BF}" dt="2022-11-09T16:10:31.583" v="333" actId="478"/>
          <ac:spMkLst>
            <pc:docMk/>
            <pc:sldMk cId="425297487" sldId="416"/>
            <ac:spMk id="8" creationId="{0CCEDD2C-0273-4B04-B354-270ECF762AD4}"/>
          </ac:spMkLst>
        </pc:spChg>
        <pc:spChg chg="del mod">
          <ac:chgData name="Fauzi Rafrastara" userId="70750660e7128ae2" providerId="LiveId" clId="{7ED21B78-B075-4410-A85A-91CEDCF992BF}" dt="2022-11-09T16:10:30.015" v="332" actId="478"/>
          <ac:spMkLst>
            <pc:docMk/>
            <pc:sldMk cId="425297487" sldId="416"/>
            <ac:spMk id="9" creationId="{002F007C-290E-4257-9EF6-3A3004CD12E8}"/>
          </ac:spMkLst>
        </pc:spChg>
        <pc:spChg chg="del">
          <ac:chgData name="Fauzi Rafrastara" userId="70750660e7128ae2" providerId="LiveId" clId="{7ED21B78-B075-4410-A85A-91CEDCF992BF}" dt="2022-11-09T16:09:32.315" v="317" actId="478"/>
          <ac:spMkLst>
            <pc:docMk/>
            <pc:sldMk cId="425297487" sldId="416"/>
            <ac:spMk id="10" creationId="{2EAAAF12-4929-4BE4-A91C-1451459E1DB7}"/>
          </ac:spMkLst>
        </pc:spChg>
        <pc:spChg chg="add del mod">
          <ac:chgData name="Fauzi Rafrastara" userId="70750660e7128ae2" providerId="LiveId" clId="{7ED21B78-B075-4410-A85A-91CEDCF992BF}" dt="2022-11-09T16:11:28.649" v="353" actId="478"/>
          <ac:spMkLst>
            <pc:docMk/>
            <pc:sldMk cId="425297487" sldId="416"/>
            <ac:spMk id="11" creationId="{8C00C547-B632-436A-9FE2-48D76ACC8B2F}"/>
          </ac:spMkLst>
        </pc:spChg>
        <pc:spChg chg="del">
          <ac:chgData name="Fauzi Rafrastara" userId="70750660e7128ae2" providerId="LiveId" clId="{7ED21B78-B075-4410-A85A-91CEDCF992BF}" dt="2022-11-09T16:09:32.675" v="318" actId="478"/>
          <ac:spMkLst>
            <pc:docMk/>
            <pc:sldMk cId="425297487" sldId="416"/>
            <ac:spMk id="12" creationId="{E813830C-3DF9-4305-946E-77E915C99528}"/>
          </ac:spMkLst>
        </pc:spChg>
        <pc:spChg chg="add del mod">
          <ac:chgData name="Fauzi Rafrastara" userId="70750660e7128ae2" providerId="LiveId" clId="{7ED21B78-B075-4410-A85A-91CEDCF992BF}" dt="2022-11-09T16:14:51.579" v="405" actId="478"/>
          <ac:spMkLst>
            <pc:docMk/>
            <pc:sldMk cId="425297487" sldId="416"/>
            <ac:spMk id="13" creationId="{28CB35E0-7C77-4A07-B4F3-D48226A84064}"/>
          </ac:spMkLst>
        </pc:spChg>
        <pc:spChg chg="add mod">
          <ac:chgData name="Fauzi Rafrastara" userId="70750660e7128ae2" providerId="LiveId" clId="{7ED21B78-B075-4410-A85A-91CEDCF992BF}" dt="2022-11-09T16:17:50.988" v="431" actId="208"/>
          <ac:spMkLst>
            <pc:docMk/>
            <pc:sldMk cId="425297487" sldId="416"/>
            <ac:spMk id="14" creationId="{0DBBABAB-92D5-472B-B0C4-C8BA63E09079}"/>
          </ac:spMkLst>
        </pc:spChg>
        <pc:spChg chg="del">
          <ac:chgData name="Fauzi Rafrastara" userId="70750660e7128ae2" providerId="LiveId" clId="{7ED21B78-B075-4410-A85A-91CEDCF992BF}" dt="2022-11-09T16:09:28.892" v="315" actId="478"/>
          <ac:spMkLst>
            <pc:docMk/>
            <pc:sldMk cId="425297487" sldId="416"/>
            <ac:spMk id="16" creationId="{EAF522CC-384B-4141-8664-DD9B25F7BB6A}"/>
          </ac:spMkLst>
        </pc:spChg>
        <pc:spChg chg="del">
          <ac:chgData name="Fauzi Rafrastara" userId="70750660e7128ae2" providerId="LiveId" clId="{7ED21B78-B075-4410-A85A-91CEDCF992BF}" dt="2022-11-09T16:09:30.572" v="316" actId="478"/>
          <ac:spMkLst>
            <pc:docMk/>
            <pc:sldMk cId="425297487" sldId="416"/>
            <ac:spMk id="19" creationId="{5AF87C4E-0D91-41E9-85A7-06A1696B573A}"/>
          </ac:spMkLst>
        </pc:spChg>
        <pc:spChg chg="del">
          <ac:chgData name="Fauzi Rafrastara" userId="70750660e7128ae2" providerId="LiveId" clId="{7ED21B78-B075-4410-A85A-91CEDCF992BF}" dt="2022-11-09T16:10:00.154" v="325" actId="478"/>
          <ac:spMkLst>
            <pc:docMk/>
            <pc:sldMk cId="425297487" sldId="416"/>
            <ac:spMk id="20" creationId="{4DEBDBF3-785E-4A30-8256-7D59FB4A07A2}"/>
          </ac:spMkLst>
        </pc:spChg>
        <pc:spChg chg="del">
          <ac:chgData name="Fauzi Rafrastara" userId="70750660e7128ae2" providerId="LiveId" clId="{7ED21B78-B075-4410-A85A-91CEDCF992BF}" dt="2022-11-09T16:10:33.922" v="334" actId="478"/>
          <ac:spMkLst>
            <pc:docMk/>
            <pc:sldMk cId="425297487" sldId="416"/>
            <ac:spMk id="21" creationId="{9D92A0DA-222E-4A3C-A03C-6C542B4C7834}"/>
          </ac:spMkLst>
        </pc:spChg>
        <pc:spChg chg="add mod">
          <ac:chgData name="Fauzi Rafrastara" userId="70750660e7128ae2" providerId="LiveId" clId="{7ED21B78-B075-4410-A85A-91CEDCF992BF}" dt="2022-11-09T16:12:58.398" v="392" actId="20577"/>
          <ac:spMkLst>
            <pc:docMk/>
            <pc:sldMk cId="425297487" sldId="416"/>
            <ac:spMk id="23" creationId="{E2D88F81-B01C-4A34-9639-8FF5975B0AEB}"/>
          </ac:spMkLst>
        </pc:spChg>
        <pc:spChg chg="add mod">
          <ac:chgData name="Fauzi Rafrastara" userId="70750660e7128ae2" providerId="LiveId" clId="{7ED21B78-B075-4410-A85A-91CEDCF992BF}" dt="2022-11-09T16:30:30.704" v="743" actId="1076"/>
          <ac:spMkLst>
            <pc:docMk/>
            <pc:sldMk cId="425297487" sldId="416"/>
            <ac:spMk id="24" creationId="{A2064BFD-956F-4771-94B7-CDF4DC5B14A6}"/>
          </ac:spMkLst>
        </pc:spChg>
        <pc:spChg chg="add mod">
          <ac:chgData name="Fauzi Rafrastara" userId="70750660e7128ae2" providerId="LiveId" clId="{7ED21B78-B075-4410-A85A-91CEDCF992BF}" dt="2022-11-09T16:15:14.919" v="408" actId="1076"/>
          <ac:spMkLst>
            <pc:docMk/>
            <pc:sldMk cId="425297487" sldId="416"/>
            <ac:spMk id="27" creationId="{035D4CFE-5E26-4F53-89B4-E164AAD40A91}"/>
          </ac:spMkLst>
        </pc:spChg>
        <pc:spChg chg="del">
          <ac:chgData name="Fauzi Rafrastara" userId="70750660e7128ae2" providerId="LiveId" clId="{7ED21B78-B075-4410-A85A-91CEDCF992BF}" dt="2022-11-09T16:11:23.074" v="350" actId="478"/>
          <ac:spMkLst>
            <pc:docMk/>
            <pc:sldMk cId="425297487" sldId="416"/>
            <ac:spMk id="32" creationId="{A45C04F3-ECA3-4F7C-AB47-83F145304A75}"/>
          </ac:spMkLst>
        </pc:spChg>
        <pc:spChg chg="del">
          <ac:chgData name="Fauzi Rafrastara" userId="70750660e7128ae2" providerId="LiveId" clId="{7ED21B78-B075-4410-A85A-91CEDCF992BF}" dt="2022-11-09T16:10:01.801" v="326" actId="478"/>
          <ac:spMkLst>
            <pc:docMk/>
            <pc:sldMk cId="425297487" sldId="416"/>
            <ac:spMk id="33" creationId="{33A93936-24BC-4B92-B8F1-7F54B67B0ECA}"/>
          </ac:spMkLst>
        </pc:spChg>
        <pc:spChg chg="del">
          <ac:chgData name="Fauzi Rafrastara" userId="70750660e7128ae2" providerId="LiveId" clId="{7ED21B78-B075-4410-A85A-91CEDCF992BF}" dt="2022-11-09T16:09:54.651" v="322" actId="478"/>
          <ac:spMkLst>
            <pc:docMk/>
            <pc:sldMk cId="425297487" sldId="416"/>
            <ac:spMk id="34" creationId="{25FA8452-6A02-4FB3-B77A-DF654CEE36D8}"/>
          </ac:spMkLst>
        </pc:spChg>
        <pc:spChg chg="add mod">
          <ac:chgData name="Fauzi Rafrastara" userId="70750660e7128ae2" providerId="LiveId" clId="{7ED21B78-B075-4410-A85A-91CEDCF992BF}" dt="2022-11-09T16:32:36.018" v="795" actId="1076"/>
          <ac:spMkLst>
            <pc:docMk/>
            <pc:sldMk cId="425297487" sldId="416"/>
            <ac:spMk id="40" creationId="{91732D8B-ECEE-49EA-86F1-823245A379AA}"/>
          </ac:spMkLst>
        </pc:spChg>
        <pc:spChg chg="add del mod">
          <ac:chgData name="Fauzi Rafrastara" userId="70750660e7128ae2" providerId="LiveId" clId="{7ED21B78-B075-4410-A85A-91CEDCF992BF}" dt="2022-11-09T16:32:49.883" v="797" actId="478"/>
          <ac:spMkLst>
            <pc:docMk/>
            <pc:sldMk cId="425297487" sldId="416"/>
            <ac:spMk id="43" creationId="{B97F63E6-08C1-4959-BBC0-F06B2861C39E}"/>
          </ac:spMkLst>
        </pc:spChg>
        <pc:spChg chg="add mod">
          <ac:chgData name="Fauzi Rafrastara" userId="70750660e7128ae2" providerId="LiveId" clId="{7ED21B78-B075-4410-A85A-91CEDCF992BF}" dt="2022-11-09T16:38:31.795" v="1073" actId="2085"/>
          <ac:spMkLst>
            <pc:docMk/>
            <pc:sldMk cId="425297487" sldId="416"/>
            <ac:spMk id="46" creationId="{CDFE847D-7204-49F1-9BC2-F352CC02273F}"/>
          </ac:spMkLst>
        </pc:spChg>
        <pc:graphicFrameChg chg="del">
          <ac:chgData name="Fauzi Rafrastara" userId="70750660e7128ae2" providerId="LiveId" clId="{7ED21B78-B075-4410-A85A-91CEDCF992BF}" dt="2022-11-09T16:11:24.480" v="351" actId="478"/>
          <ac:graphicFrameMkLst>
            <pc:docMk/>
            <pc:sldMk cId="425297487" sldId="416"/>
            <ac:graphicFrameMk id="30" creationId="{B378CFD8-BED4-49A1-B19C-C072C7C21852}"/>
          </ac:graphicFrameMkLst>
        </pc:graphicFrameChg>
        <pc:picChg chg="add mod">
          <ac:chgData name="Fauzi Rafrastara" userId="70750660e7128ae2" providerId="LiveId" clId="{7ED21B78-B075-4410-A85A-91CEDCF992BF}" dt="2022-11-09T16:34:56.649" v="807" actId="1076"/>
          <ac:picMkLst>
            <pc:docMk/>
            <pc:sldMk cId="425297487" sldId="416"/>
            <ac:picMk id="45" creationId="{8D98341E-66D8-402D-9963-2F9FA5C1F432}"/>
          </ac:picMkLst>
        </pc:picChg>
        <pc:cxnChg chg="add mod">
          <ac:chgData name="Fauzi Rafrastara" userId="70750660e7128ae2" providerId="LiveId" clId="{7ED21B78-B075-4410-A85A-91CEDCF992BF}" dt="2022-11-09T16:30:34.838" v="744" actId="14100"/>
          <ac:cxnSpMkLst>
            <pc:docMk/>
            <pc:sldMk cId="425297487" sldId="416"/>
            <ac:cxnSpMk id="17" creationId="{BC41E7D5-6173-489C-B2A6-B5639FAA0787}"/>
          </ac:cxnSpMkLst>
        </pc:cxnChg>
        <pc:cxnChg chg="del mod">
          <ac:chgData name="Fauzi Rafrastara" userId="70750660e7128ae2" providerId="LiveId" clId="{7ED21B78-B075-4410-A85A-91CEDCF992BF}" dt="2022-11-09T16:09:57.682" v="324" actId="478"/>
          <ac:cxnSpMkLst>
            <pc:docMk/>
            <pc:sldMk cId="425297487" sldId="416"/>
            <ac:cxnSpMk id="26" creationId="{A1E6F931-50F5-4628-B95C-A89DD9A15992}"/>
          </ac:cxnSpMkLst>
        </pc:cxnChg>
        <pc:cxnChg chg="add mod">
          <ac:chgData name="Fauzi Rafrastara" userId="70750660e7128ae2" providerId="LiveId" clId="{7ED21B78-B075-4410-A85A-91CEDCF992BF}" dt="2022-11-09T16:30:40.098" v="745" actId="14100"/>
          <ac:cxnSpMkLst>
            <pc:docMk/>
            <pc:sldMk cId="425297487" sldId="416"/>
            <ac:cxnSpMk id="29" creationId="{389B9496-9CED-4ED5-8C63-FB88CC35925E}"/>
          </ac:cxnSpMkLst>
        </pc:cxnChg>
        <pc:cxnChg chg="del mod">
          <ac:chgData name="Fauzi Rafrastara" userId="70750660e7128ae2" providerId="LiveId" clId="{7ED21B78-B075-4410-A85A-91CEDCF992BF}" dt="2022-11-09T16:09:56.071" v="323" actId="478"/>
          <ac:cxnSpMkLst>
            <pc:docMk/>
            <pc:sldMk cId="425297487" sldId="416"/>
            <ac:cxnSpMk id="35" creationId="{159E65BB-27BC-4FA1-BA9B-177CEF215590}"/>
          </ac:cxnSpMkLst>
        </pc:cxnChg>
        <pc:cxnChg chg="add mod">
          <ac:chgData name="Fauzi Rafrastara" userId="70750660e7128ae2" providerId="LiveId" clId="{7ED21B78-B075-4410-A85A-91CEDCF992BF}" dt="2022-11-09T16:30:30.704" v="743" actId="1076"/>
          <ac:cxnSpMkLst>
            <pc:docMk/>
            <pc:sldMk cId="425297487" sldId="416"/>
            <ac:cxnSpMk id="36" creationId="{F0CE85A7-D97A-43A6-9731-5CC41AAA2B3C}"/>
          </ac:cxnSpMkLst>
        </pc:cxnChg>
        <pc:cxnChg chg="add mod">
          <ac:chgData name="Fauzi Rafrastara" userId="70750660e7128ae2" providerId="LiveId" clId="{7ED21B78-B075-4410-A85A-91CEDCF992BF}" dt="2022-11-09T16:30:30.704" v="743" actId="1076"/>
          <ac:cxnSpMkLst>
            <pc:docMk/>
            <pc:sldMk cId="425297487" sldId="416"/>
            <ac:cxnSpMk id="37" creationId="{C8521C5F-F7AB-443A-8274-19AD2DC74F01}"/>
          </ac:cxnSpMkLst>
        </pc:cxnChg>
      </pc:sldChg>
      <pc:sldChg chg="addSp delSp modSp add mod">
        <pc:chgData name="Fauzi Rafrastara" userId="70750660e7128ae2" providerId="LiveId" clId="{7ED21B78-B075-4410-A85A-91CEDCF992BF}" dt="2022-11-09T16:37:35.617" v="994" actId="113"/>
        <pc:sldMkLst>
          <pc:docMk/>
          <pc:sldMk cId="800141291" sldId="417"/>
        </pc:sldMkLst>
        <pc:spChg chg="mod">
          <ac:chgData name="Fauzi Rafrastara" userId="70750660e7128ae2" providerId="LiveId" clId="{7ED21B78-B075-4410-A85A-91CEDCF992BF}" dt="2022-11-09T16:20:46.003" v="467" actId="20577"/>
          <ac:spMkLst>
            <pc:docMk/>
            <pc:sldMk cId="800141291" sldId="417"/>
            <ac:spMk id="2" creationId="{00000000-0000-0000-0000-000000000000}"/>
          </ac:spMkLst>
        </pc:spChg>
        <pc:spChg chg="mod">
          <ac:chgData name="Fauzi Rafrastara" userId="70750660e7128ae2" providerId="LiveId" clId="{7ED21B78-B075-4410-A85A-91CEDCF992BF}" dt="2022-11-09T16:37:35.617" v="994" actId="113"/>
          <ac:spMkLst>
            <pc:docMk/>
            <pc:sldMk cId="800141291" sldId="417"/>
            <ac:spMk id="3" creationId="{00000000-0000-0000-0000-000000000000}"/>
          </ac:spMkLst>
        </pc:spChg>
        <pc:spChg chg="add del">
          <ac:chgData name="Fauzi Rafrastara" userId="70750660e7128ae2" providerId="LiveId" clId="{7ED21B78-B075-4410-A85A-91CEDCF992BF}" dt="2022-11-09T16:20:56.191" v="469"/>
          <ac:spMkLst>
            <pc:docMk/>
            <pc:sldMk cId="800141291" sldId="417"/>
            <ac:spMk id="4" creationId="{B1C86C0B-A36F-4BE3-AE25-2A79C88017CE}"/>
          </ac:spMkLst>
        </pc:spChg>
        <pc:spChg chg="add del">
          <ac:chgData name="Fauzi Rafrastara" userId="70750660e7128ae2" providerId="LiveId" clId="{7ED21B78-B075-4410-A85A-91CEDCF992BF}" dt="2022-11-09T16:23:23.386" v="473" actId="478"/>
          <ac:spMkLst>
            <pc:docMk/>
            <pc:sldMk cId="800141291" sldId="417"/>
            <ac:spMk id="5" creationId="{F2C093DA-5751-40EE-B92F-4C80B6FF5741}"/>
          </ac:spMkLst>
        </pc:spChg>
        <pc:spChg chg="add del mod">
          <ac:chgData name="Fauzi Rafrastara" userId="70750660e7128ae2" providerId="LiveId" clId="{7ED21B78-B075-4410-A85A-91CEDCF992BF}" dt="2022-11-09T16:36:11.612" v="836"/>
          <ac:spMkLst>
            <pc:docMk/>
            <pc:sldMk cId="800141291" sldId="417"/>
            <ac:spMk id="11" creationId="{1CF3CC63-9D2C-4B8A-B6A5-AD3769CF58CA}"/>
          </ac:spMkLst>
        </pc:spChg>
        <pc:spChg chg="add del">
          <ac:chgData name="Fauzi Rafrastara" userId="70750660e7128ae2" providerId="LiveId" clId="{7ED21B78-B075-4410-A85A-91CEDCF992BF}" dt="2022-11-09T16:36:13.651" v="838"/>
          <ac:spMkLst>
            <pc:docMk/>
            <pc:sldMk cId="800141291" sldId="417"/>
            <ac:spMk id="13" creationId="{EB5D949E-F078-4752-9E08-664E12853990}"/>
          </ac:spMkLst>
        </pc:spChg>
        <pc:spChg chg="add del mod">
          <ac:chgData name="Fauzi Rafrastara" userId="70750660e7128ae2" providerId="LiveId" clId="{7ED21B78-B075-4410-A85A-91CEDCF992BF}" dt="2022-11-09T16:24:44.587" v="507" actId="20577"/>
          <ac:spMkLst>
            <pc:docMk/>
            <pc:sldMk cId="800141291" sldId="417"/>
            <ac:spMk id="38" creationId="{D6441FF1-DF1B-45C1-8526-10EDD0BDA9E2}"/>
          </ac:spMkLst>
        </pc:spChg>
        <pc:picChg chg="add del mod">
          <ac:chgData name="Fauzi Rafrastara" userId="70750660e7128ae2" providerId="LiveId" clId="{7ED21B78-B075-4410-A85A-91CEDCF992BF}" dt="2022-11-09T16:36:11.612" v="836"/>
          <ac:picMkLst>
            <pc:docMk/>
            <pc:sldMk cId="800141291" sldId="417"/>
            <ac:picMk id="12" creationId="{9426045B-E019-44D0-905A-7EC64058A223}"/>
          </ac:picMkLst>
        </pc:picChg>
        <pc:picChg chg="add del">
          <ac:chgData name="Fauzi Rafrastara" userId="70750660e7128ae2" providerId="LiveId" clId="{7ED21B78-B075-4410-A85A-91CEDCF992BF}" dt="2022-11-09T16:36:13.651" v="838"/>
          <ac:picMkLst>
            <pc:docMk/>
            <pc:sldMk cId="800141291" sldId="417"/>
            <ac:picMk id="14" creationId="{0D9D096F-40D8-472C-8E6B-D0B9C12EEA85}"/>
          </ac:picMkLst>
        </pc:picChg>
      </pc:sldChg>
      <pc:sldChg chg="addSp modSp add mod replId">
        <pc:chgData name="Fauzi Rafrastara" userId="70750660e7128ae2" providerId="LiveId" clId="{7ED21B78-B075-4410-A85A-91CEDCF992BF}" dt="2022-11-09T16:38:39.342" v="1075" actId="1076"/>
        <pc:sldMkLst>
          <pc:docMk/>
          <pc:sldMk cId="2179849820" sldId="418"/>
        </pc:sldMkLst>
        <pc:spChg chg="mod">
          <ac:chgData name="Fauzi Rafrastara" userId="70750660e7128ae2" providerId="LiveId" clId="{7ED21B78-B075-4410-A85A-91CEDCF992BF}" dt="2022-11-09T16:24:55.979" v="511" actId="20577"/>
          <ac:spMkLst>
            <pc:docMk/>
            <pc:sldMk cId="2179849820" sldId="418"/>
            <ac:spMk id="2" creationId="{00000000-0000-0000-0000-000000000000}"/>
          </ac:spMkLst>
        </pc:spChg>
        <pc:spChg chg="mod">
          <ac:chgData name="Fauzi Rafrastara" userId="70750660e7128ae2" providerId="LiveId" clId="{7ED21B78-B075-4410-A85A-91CEDCF992BF}" dt="2022-11-09T16:35:26.156" v="828" actId="1036"/>
          <ac:spMkLst>
            <pc:docMk/>
            <pc:sldMk cId="2179849820" sldId="418"/>
            <ac:spMk id="4" creationId="{E14E7D41-1A5E-4449-9CE9-FD0248D84591}"/>
          </ac:spMkLst>
        </pc:spChg>
        <pc:spChg chg="add">
          <ac:chgData name="Fauzi Rafrastara" userId="70750660e7128ae2" providerId="LiveId" clId="{7ED21B78-B075-4410-A85A-91CEDCF992BF}" dt="2022-11-09T16:35:12.927" v="808"/>
          <ac:spMkLst>
            <pc:docMk/>
            <pc:sldMk cId="2179849820" sldId="418"/>
            <ac:spMk id="12" creationId="{4B6845C2-2E5C-43D0-BFF3-9C89ACDC2DB0}"/>
          </ac:spMkLst>
        </pc:spChg>
        <pc:spChg chg="add mod">
          <ac:chgData name="Fauzi Rafrastara" userId="70750660e7128ae2" providerId="LiveId" clId="{7ED21B78-B075-4410-A85A-91CEDCF992BF}" dt="2022-11-09T16:38:39.342" v="1075" actId="1076"/>
          <ac:spMkLst>
            <pc:docMk/>
            <pc:sldMk cId="2179849820" sldId="418"/>
            <ac:spMk id="16" creationId="{F5004E56-1D19-4C1A-9DFD-7CFCBD9447DF}"/>
          </ac:spMkLst>
        </pc:spChg>
        <pc:spChg chg="mod">
          <ac:chgData name="Fauzi Rafrastara" userId="70750660e7128ae2" providerId="LiveId" clId="{7ED21B78-B075-4410-A85A-91CEDCF992BF}" dt="2022-11-09T16:24:51.844" v="508"/>
          <ac:spMkLst>
            <pc:docMk/>
            <pc:sldMk cId="2179849820" sldId="418"/>
            <ac:spMk id="23" creationId="{E2D88F81-B01C-4A34-9639-8FF5975B0AEB}"/>
          </ac:spMkLst>
        </pc:spChg>
        <pc:spChg chg="mod">
          <ac:chgData name="Fauzi Rafrastara" userId="70750660e7128ae2" providerId="LiveId" clId="{7ED21B78-B075-4410-A85A-91CEDCF992BF}" dt="2022-11-09T16:35:26.156" v="828" actId="1036"/>
          <ac:spMkLst>
            <pc:docMk/>
            <pc:sldMk cId="2179849820" sldId="418"/>
            <ac:spMk id="24" creationId="{A2064BFD-956F-4771-94B7-CDF4DC5B14A6}"/>
          </ac:spMkLst>
        </pc:spChg>
        <pc:picChg chg="add mod">
          <ac:chgData name="Fauzi Rafrastara" userId="70750660e7128ae2" providerId="LiveId" clId="{7ED21B78-B075-4410-A85A-91CEDCF992BF}" dt="2022-11-09T16:35:40.591" v="832" actId="14100"/>
          <ac:picMkLst>
            <pc:docMk/>
            <pc:sldMk cId="2179849820" sldId="418"/>
            <ac:picMk id="13" creationId="{4ADA2547-D273-4AFD-A005-1643DC6DEE15}"/>
          </ac:picMkLst>
        </pc:picChg>
        <pc:cxnChg chg="mod">
          <ac:chgData name="Fauzi Rafrastara" userId="70750660e7128ae2" providerId="LiveId" clId="{7ED21B78-B075-4410-A85A-91CEDCF992BF}" dt="2022-11-09T16:35:34.982" v="830" actId="14100"/>
          <ac:cxnSpMkLst>
            <pc:docMk/>
            <pc:sldMk cId="2179849820" sldId="418"/>
            <ac:cxnSpMk id="17" creationId="{BC41E7D5-6173-489C-B2A6-B5639FAA0787}"/>
          </ac:cxnSpMkLst>
        </pc:cxnChg>
        <pc:cxnChg chg="mod">
          <ac:chgData name="Fauzi Rafrastara" userId="70750660e7128ae2" providerId="LiveId" clId="{7ED21B78-B075-4410-A85A-91CEDCF992BF}" dt="2022-11-09T16:35:32.471" v="829" actId="14100"/>
          <ac:cxnSpMkLst>
            <pc:docMk/>
            <pc:sldMk cId="2179849820" sldId="418"/>
            <ac:cxnSpMk id="29" creationId="{389B9496-9CED-4ED5-8C63-FB88CC35925E}"/>
          </ac:cxnSpMkLst>
        </pc:cxnChg>
        <pc:cxnChg chg="mod">
          <ac:chgData name="Fauzi Rafrastara" userId="70750660e7128ae2" providerId="LiveId" clId="{7ED21B78-B075-4410-A85A-91CEDCF992BF}" dt="2022-11-09T16:35:26.156" v="828" actId="1036"/>
          <ac:cxnSpMkLst>
            <pc:docMk/>
            <pc:sldMk cId="2179849820" sldId="418"/>
            <ac:cxnSpMk id="36" creationId="{F0CE85A7-D97A-43A6-9731-5CC41AAA2B3C}"/>
          </ac:cxnSpMkLst>
        </pc:cxnChg>
        <pc:cxnChg chg="mod">
          <ac:chgData name="Fauzi Rafrastara" userId="70750660e7128ae2" providerId="LiveId" clId="{7ED21B78-B075-4410-A85A-91CEDCF992BF}" dt="2022-11-09T16:35:26.156" v="828" actId="1036"/>
          <ac:cxnSpMkLst>
            <pc:docMk/>
            <pc:sldMk cId="2179849820" sldId="418"/>
            <ac:cxnSpMk id="37" creationId="{C8521C5F-F7AB-443A-8274-19AD2DC74F01}"/>
          </ac:cxnSpMkLst>
        </pc:cxnChg>
      </pc:sldChg>
    </pc:docChg>
  </pc:docChgLst>
  <pc:docChgLst>
    <pc:chgData name="Fauzi Rafrastara" userId="70750660e7128ae2" providerId="LiveId" clId="{DC1FEF66-5E98-4437-A325-8891BE301921}"/>
    <pc:docChg chg="undo redo custSel addSld delSld modSld sldOrd">
      <pc:chgData name="Fauzi Rafrastara" userId="70750660e7128ae2" providerId="LiveId" clId="{DC1FEF66-5E98-4437-A325-8891BE301921}" dt="2022-11-08T11:42:37.910" v="3522" actId="20577"/>
      <pc:docMkLst>
        <pc:docMk/>
      </pc:docMkLst>
      <pc:sldChg chg="modSp mod">
        <pc:chgData name="Fauzi Rafrastara" userId="70750660e7128ae2" providerId="LiveId" clId="{DC1FEF66-5E98-4437-A325-8891BE301921}" dt="2022-11-08T07:25:02.228" v="2" actId="20577"/>
        <pc:sldMkLst>
          <pc:docMk/>
          <pc:sldMk cId="556541727" sldId="257"/>
        </pc:sldMkLst>
        <pc:spChg chg="mod">
          <ac:chgData name="Fauzi Rafrastara" userId="70750660e7128ae2" providerId="LiveId" clId="{DC1FEF66-5E98-4437-A325-8891BE301921}" dt="2022-11-08T07:25:02.228" v="2" actId="20577"/>
          <ac:spMkLst>
            <pc:docMk/>
            <pc:sldMk cId="556541727" sldId="257"/>
            <ac:spMk id="4" creationId="{C01F5CEC-401E-4E00-A99A-912964B5934F}"/>
          </ac:spMkLst>
        </pc:spChg>
      </pc:sldChg>
      <pc:sldChg chg="modSp mod">
        <pc:chgData name="Fauzi Rafrastara" userId="70750660e7128ae2" providerId="LiveId" clId="{DC1FEF66-5E98-4437-A325-8891BE301921}" dt="2022-11-08T09:36:43.228" v="2426"/>
        <pc:sldMkLst>
          <pc:docMk/>
          <pc:sldMk cId="4025163257" sldId="276"/>
        </pc:sldMkLst>
        <pc:spChg chg="mod">
          <ac:chgData name="Fauzi Rafrastara" userId="70750660e7128ae2" providerId="LiveId" clId="{DC1FEF66-5E98-4437-A325-8891BE301921}" dt="2022-11-08T09:36:43.228" v="2426"/>
          <ac:spMkLst>
            <pc:docMk/>
            <pc:sldMk cId="4025163257" sldId="276"/>
            <ac:spMk id="3" creationId="{00000000-0000-0000-0000-000000000000}"/>
          </ac:spMkLst>
        </pc:spChg>
      </pc:sldChg>
      <pc:sldChg chg="modSp mod">
        <pc:chgData name="Fauzi Rafrastara" userId="70750660e7128ae2" providerId="LiveId" clId="{DC1FEF66-5E98-4437-A325-8891BE301921}" dt="2022-11-08T09:36:12.769" v="2419" actId="20577"/>
        <pc:sldMkLst>
          <pc:docMk/>
          <pc:sldMk cId="3992537299" sldId="382"/>
        </pc:sldMkLst>
        <pc:spChg chg="mod">
          <ac:chgData name="Fauzi Rafrastara" userId="70750660e7128ae2" providerId="LiveId" clId="{DC1FEF66-5E98-4437-A325-8891BE301921}" dt="2022-11-08T09:36:12.769" v="2419" actId="20577"/>
          <ac:spMkLst>
            <pc:docMk/>
            <pc:sldMk cId="3992537299" sldId="382"/>
            <ac:spMk id="3" creationId="{C8AB4920-1735-9BE4-B902-3C74CFA7378E}"/>
          </ac:spMkLst>
        </pc:spChg>
      </pc:sldChg>
      <pc:sldChg chg="addSp delSp modSp mod">
        <pc:chgData name="Fauzi Rafrastara" userId="70750660e7128ae2" providerId="LiveId" clId="{DC1FEF66-5E98-4437-A325-8891BE301921}" dt="2022-11-08T11:42:37.910" v="3522" actId="20577"/>
        <pc:sldMkLst>
          <pc:docMk/>
          <pc:sldMk cId="1008966967" sldId="384"/>
        </pc:sldMkLst>
        <pc:spChg chg="mod">
          <ac:chgData name="Fauzi Rafrastara" userId="70750660e7128ae2" providerId="LiveId" clId="{DC1FEF66-5E98-4437-A325-8891BE301921}" dt="2022-11-08T11:39:42.031" v="3409" actId="20577"/>
          <ac:spMkLst>
            <pc:docMk/>
            <pc:sldMk cId="1008966967" sldId="384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38:37.616" v="3377" actId="20577"/>
          <ac:spMkLst>
            <pc:docMk/>
            <pc:sldMk cId="1008966967" sldId="384"/>
            <ac:spMk id="3" creationId="{00000000-0000-0000-0000-000000000000}"/>
          </ac:spMkLst>
        </pc:spChg>
        <pc:spChg chg="del mod">
          <ac:chgData name="Fauzi Rafrastara" userId="70750660e7128ae2" providerId="LiveId" clId="{DC1FEF66-5E98-4437-A325-8891BE301921}" dt="2022-11-08T07:55:05.644" v="529" actId="478"/>
          <ac:spMkLst>
            <pc:docMk/>
            <pc:sldMk cId="1008966967" sldId="384"/>
            <ac:spMk id="6" creationId="{73198018-A182-4219-8594-62412D9B4A8A}"/>
          </ac:spMkLst>
        </pc:spChg>
        <pc:spChg chg="add del mod">
          <ac:chgData name="Fauzi Rafrastara" userId="70750660e7128ae2" providerId="LiveId" clId="{DC1FEF66-5E98-4437-A325-8891BE301921}" dt="2022-11-08T11:36:19.462" v="3309" actId="478"/>
          <ac:spMkLst>
            <pc:docMk/>
            <pc:sldMk cId="1008966967" sldId="384"/>
            <ac:spMk id="12" creationId="{93945D0E-96C0-4EF2-9983-390934232CBE}"/>
          </ac:spMkLst>
        </pc:spChg>
        <pc:spChg chg="add del mod">
          <ac:chgData name="Fauzi Rafrastara" userId="70750660e7128ae2" providerId="LiveId" clId="{DC1FEF66-5E98-4437-A325-8891BE301921}" dt="2022-11-08T11:36:27.007" v="3315" actId="478"/>
          <ac:spMkLst>
            <pc:docMk/>
            <pc:sldMk cId="1008966967" sldId="384"/>
            <ac:spMk id="13" creationId="{54529675-21FB-4F92-9632-889B2C01CE3B}"/>
          </ac:spMkLst>
        </pc:spChg>
        <pc:spChg chg="mod">
          <ac:chgData name="Fauzi Rafrastara" userId="70750660e7128ae2" providerId="LiveId" clId="{DC1FEF66-5E98-4437-A325-8891BE301921}" dt="2022-11-08T08:20:15.636" v="709" actId="1076"/>
          <ac:spMkLst>
            <pc:docMk/>
            <pc:sldMk cId="1008966967" sldId="384"/>
            <ac:spMk id="16" creationId="{9555D31D-3A9D-4B23-8D15-BF314D57D146}"/>
          </ac:spMkLst>
        </pc:spChg>
        <pc:spChg chg="del">
          <ac:chgData name="Fauzi Rafrastara" userId="70750660e7128ae2" providerId="LiveId" clId="{DC1FEF66-5E98-4437-A325-8891BE301921}" dt="2022-11-08T07:49:11.893" v="328" actId="478"/>
          <ac:spMkLst>
            <pc:docMk/>
            <pc:sldMk cId="1008966967" sldId="384"/>
            <ac:spMk id="17" creationId="{0E05FFDE-C77D-4DD2-8B22-9988685CBD8F}"/>
          </ac:spMkLst>
        </pc:spChg>
        <pc:spChg chg="add del mod">
          <ac:chgData name="Fauzi Rafrastara" userId="70750660e7128ae2" providerId="LiveId" clId="{DC1FEF66-5E98-4437-A325-8891BE301921}" dt="2022-11-08T11:36:19.462" v="3309" actId="478"/>
          <ac:spMkLst>
            <pc:docMk/>
            <pc:sldMk cId="1008966967" sldId="384"/>
            <ac:spMk id="18" creationId="{6169A2E7-07D0-4661-A860-71A5A158A67E}"/>
          </ac:spMkLst>
        </pc:spChg>
        <pc:spChg chg="add del mod ord">
          <ac:chgData name="Fauzi Rafrastara" userId="70750660e7128ae2" providerId="LiveId" clId="{DC1FEF66-5E98-4437-A325-8891BE301921}" dt="2022-11-08T11:39:20.425" v="3406" actId="20577"/>
          <ac:spMkLst>
            <pc:docMk/>
            <pc:sldMk cId="1008966967" sldId="384"/>
            <ac:spMk id="19" creationId="{0F86DAAB-7779-497B-9AA1-4AC9643BB108}"/>
          </ac:spMkLst>
        </pc:spChg>
        <pc:spChg chg="add mod">
          <ac:chgData name="Fauzi Rafrastara" userId="70750660e7128ae2" providerId="LiveId" clId="{DC1FEF66-5E98-4437-A325-8891BE301921}" dt="2022-11-08T11:42:18.869" v="3494" actId="1076"/>
          <ac:spMkLst>
            <pc:docMk/>
            <pc:sldMk cId="1008966967" sldId="384"/>
            <ac:spMk id="20" creationId="{84B6C794-D3C7-46CF-9705-EA01B27C200E}"/>
          </ac:spMkLst>
        </pc:spChg>
        <pc:spChg chg="add mod">
          <ac:chgData name="Fauzi Rafrastara" userId="70750660e7128ae2" providerId="LiveId" clId="{DC1FEF66-5E98-4437-A325-8891BE301921}" dt="2022-11-08T11:41:33.814" v="3475" actId="20577"/>
          <ac:spMkLst>
            <pc:docMk/>
            <pc:sldMk cId="1008966967" sldId="384"/>
            <ac:spMk id="22" creationId="{795291BD-5269-4AD1-9963-20E00F7031B9}"/>
          </ac:spMkLst>
        </pc:spChg>
        <pc:spChg chg="add mod">
          <ac:chgData name="Fauzi Rafrastara" userId="70750660e7128ae2" providerId="LiveId" clId="{DC1FEF66-5E98-4437-A325-8891BE301921}" dt="2022-11-08T11:42:12.786" v="3493" actId="1076"/>
          <ac:spMkLst>
            <pc:docMk/>
            <pc:sldMk cId="1008966967" sldId="384"/>
            <ac:spMk id="24" creationId="{F75D0F54-5E5B-48D0-8448-DAF42792FCEB}"/>
          </ac:spMkLst>
        </pc:spChg>
        <pc:spChg chg="add mod">
          <ac:chgData name="Fauzi Rafrastara" userId="70750660e7128ae2" providerId="LiveId" clId="{DC1FEF66-5E98-4437-A325-8891BE301921}" dt="2022-11-08T11:42:37.910" v="3522" actId="20577"/>
          <ac:spMkLst>
            <pc:docMk/>
            <pc:sldMk cId="1008966967" sldId="384"/>
            <ac:spMk id="25" creationId="{A004CCF2-29FC-47AA-9B25-FB94F51C522C}"/>
          </ac:spMkLst>
        </pc:spChg>
        <pc:graphicFrameChg chg="mod modGraphic">
          <ac:chgData name="Fauzi Rafrastara" userId="70750660e7128ae2" providerId="LiveId" clId="{DC1FEF66-5E98-4437-A325-8891BE301921}" dt="2022-11-08T08:20:15.636" v="709" actId="1076"/>
          <ac:graphicFrameMkLst>
            <pc:docMk/>
            <pc:sldMk cId="1008966967" sldId="384"/>
            <ac:graphicFrameMk id="14" creationId="{8E828C54-48FF-45A3-983B-B51E13E2BFEA}"/>
          </ac:graphicFrameMkLst>
        </pc:graphicFrameChg>
        <pc:graphicFrameChg chg="del">
          <ac:chgData name="Fauzi Rafrastara" userId="70750660e7128ae2" providerId="LiveId" clId="{DC1FEF66-5E98-4437-A325-8891BE301921}" dt="2022-11-08T07:49:11.893" v="328" actId="478"/>
          <ac:graphicFrameMkLst>
            <pc:docMk/>
            <pc:sldMk cId="1008966967" sldId="384"/>
            <ac:graphicFrameMk id="15" creationId="{2C2E2A65-4E21-4A5A-9A3A-82F17B0C1143}"/>
          </ac:graphicFrameMkLst>
        </pc:graphicFrameChg>
        <pc:picChg chg="add del mod">
          <ac:chgData name="Fauzi Rafrastara" userId="70750660e7128ae2" providerId="LiveId" clId="{DC1FEF66-5E98-4437-A325-8891BE301921}" dt="2022-11-08T07:54:57.473" v="526" actId="27803"/>
          <ac:picMkLst>
            <pc:docMk/>
            <pc:sldMk cId="1008966967" sldId="384"/>
            <ac:picMk id="5" creationId="{73198018-A182-4219-8594-62412D9B4A8A}"/>
          </ac:picMkLst>
        </pc:picChg>
        <pc:picChg chg="add mod">
          <ac:chgData name="Fauzi Rafrastara" userId="70750660e7128ae2" providerId="LiveId" clId="{DC1FEF66-5E98-4437-A325-8891BE301921}" dt="2022-11-08T11:42:09.443" v="3492" actId="1076"/>
          <ac:picMkLst>
            <pc:docMk/>
            <pc:sldMk cId="1008966967" sldId="384"/>
            <ac:picMk id="8" creationId="{1E2B476F-C6E7-4311-B6F4-FF228AAD10CF}"/>
          </ac:picMkLst>
        </pc:picChg>
        <pc:picChg chg="add mod">
          <ac:chgData name="Fauzi Rafrastara" userId="70750660e7128ae2" providerId="LiveId" clId="{DC1FEF66-5E98-4437-A325-8891BE301921}" dt="2022-11-08T11:42:18.869" v="3494" actId="1076"/>
          <ac:picMkLst>
            <pc:docMk/>
            <pc:sldMk cId="1008966967" sldId="384"/>
            <ac:picMk id="21" creationId="{55079EDE-7A18-43C0-87D8-4DEDD6986424}"/>
          </ac:picMkLst>
        </pc:picChg>
        <pc:picChg chg="add mod">
          <ac:chgData name="Fauzi Rafrastara" userId="70750660e7128ae2" providerId="LiveId" clId="{DC1FEF66-5E98-4437-A325-8891BE301921}" dt="2022-11-08T11:41:27.130" v="3461" actId="1076"/>
          <ac:picMkLst>
            <pc:docMk/>
            <pc:sldMk cId="1008966967" sldId="384"/>
            <ac:picMk id="23" creationId="{0F2CBB7C-9C70-476D-90E1-53CA10A4A340}"/>
          </ac:picMkLst>
        </pc:picChg>
        <pc:picChg chg="add mod">
          <ac:chgData name="Fauzi Rafrastara" userId="70750660e7128ae2" providerId="LiveId" clId="{DC1FEF66-5E98-4437-A325-8891BE301921}" dt="2022-11-08T11:42:32.212" v="3496" actId="1076"/>
          <ac:picMkLst>
            <pc:docMk/>
            <pc:sldMk cId="1008966967" sldId="384"/>
            <ac:picMk id="26" creationId="{CC096185-EE80-481B-89B7-1491EA80CB0B}"/>
          </ac:picMkLst>
        </pc:picChg>
      </pc:sldChg>
      <pc:sldChg chg="addSp delSp modSp mod">
        <pc:chgData name="Fauzi Rafrastara" userId="70750660e7128ae2" providerId="LiveId" clId="{DC1FEF66-5E98-4437-A325-8891BE301921}" dt="2022-11-08T09:16:11.850" v="1708" actId="113"/>
        <pc:sldMkLst>
          <pc:docMk/>
          <pc:sldMk cId="1057027751" sldId="388"/>
        </pc:sldMkLst>
        <pc:spChg chg="mod">
          <ac:chgData name="Fauzi Rafrastara" userId="70750660e7128ae2" providerId="LiveId" clId="{DC1FEF66-5E98-4437-A325-8891BE301921}" dt="2022-11-08T08:19:19.292" v="700" actId="20577"/>
          <ac:spMkLst>
            <pc:docMk/>
            <pc:sldMk cId="1057027751" sldId="388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8:58:33.819" v="1381" actId="113"/>
          <ac:spMkLst>
            <pc:docMk/>
            <pc:sldMk cId="1057027751" sldId="388"/>
            <ac:spMk id="3" creationId="{00000000-0000-0000-0000-000000000000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5" creationId="{4001D930-B66C-486B-8A90-60A620B8E9FA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6" creationId="{9115EA63-88AC-D6D4-B7A9-1CD20339A5DE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7" creationId="{33E4CBE4-F830-C215-A589-2FAF1F7519C8}"/>
          </ac:spMkLst>
        </pc:spChg>
        <pc:spChg chg="add mod">
          <ac:chgData name="Fauzi Rafrastara" userId="70750660e7128ae2" providerId="LiveId" clId="{DC1FEF66-5E98-4437-A325-8891BE301921}" dt="2022-11-08T09:16:05.398" v="1701" actId="1076"/>
          <ac:spMkLst>
            <pc:docMk/>
            <pc:sldMk cId="1057027751" sldId="388"/>
            <ac:spMk id="9" creationId="{F93043E4-3B85-4AF2-86F9-8537548110D8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26" creationId="{715EB151-25A2-4E42-8CE1-D885474A775B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27" creationId="{BB4169B7-7ABC-48AA-9CC4-32CB25B362E0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28" creationId="{B29C7575-8B80-42AD-89B6-08B53C1FC7AC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29" creationId="{16486AA3-E538-4D1D-BA77-CD9D15D634D7}"/>
          </ac:spMkLst>
        </pc:spChg>
        <pc:spChg chg="add">
          <ac:chgData name="Fauzi Rafrastara" userId="70750660e7128ae2" providerId="LiveId" clId="{DC1FEF66-5E98-4437-A325-8891BE301921}" dt="2022-11-08T08:19:38.083" v="703"/>
          <ac:spMkLst>
            <pc:docMk/>
            <pc:sldMk cId="1057027751" sldId="388"/>
            <ac:spMk id="32" creationId="{A45C04F3-ECA3-4F7C-AB47-83F145304A75}"/>
          </ac:spMkLst>
        </pc:spChg>
        <pc:spChg chg="add mod">
          <ac:chgData name="Fauzi Rafrastara" userId="70750660e7128ae2" providerId="LiveId" clId="{DC1FEF66-5E98-4437-A325-8891BE301921}" dt="2022-11-08T09:16:11.850" v="1708" actId="113"/>
          <ac:spMkLst>
            <pc:docMk/>
            <pc:sldMk cId="1057027751" sldId="388"/>
            <ac:spMk id="33" creationId="{509FD25E-E600-4303-BE54-ABC2BC07CC06}"/>
          </ac:spMkLst>
        </pc:spChg>
        <pc:spChg chg="del">
          <ac:chgData name="Fauzi Rafrastara" userId="70750660e7128ae2" providerId="LiveId" clId="{DC1FEF66-5E98-4437-A325-8891BE301921}" dt="2022-11-08T08:19:26.756" v="701" actId="478"/>
          <ac:spMkLst>
            <pc:docMk/>
            <pc:sldMk cId="1057027751" sldId="388"/>
            <ac:spMk id="51" creationId="{AFBB52CD-9233-45F1-BED3-613E7F207549}"/>
          </ac:spMkLst>
        </pc:spChg>
        <pc:graphicFrameChg chg="add del mod">
          <ac:chgData name="Fauzi Rafrastara" userId="70750660e7128ae2" providerId="LiveId" clId="{DC1FEF66-5E98-4437-A325-8891BE301921}" dt="2022-11-08T08:26:14.636" v="966" actId="478"/>
          <ac:graphicFrameMkLst>
            <pc:docMk/>
            <pc:sldMk cId="1057027751" sldId="388"/>
            <ac:graphicFrameMk id="8" creationId="{67D71273-75DA-48C4-89B4-B7698073A35E}"/>
          </ac:graphicFrameMkLst>
        </pc:graphicFrameChg>
        <pc:graphicFrameChg chg="del">
          <ac:chgData name="Fauzi Rafrastara" userId="70750660e7128ae2" providerId="LiveId" clId="{DC1FEF66-5E98-4437-A325-8891BE301921}" dt="2022-11-08T08:19:26.756" v="701" actId="478"/>
          <ac:graphicFrameMkLst>
            <pc:docMk/>
            <pc:sldMk cId="1057027751" sldId="388"/>
            <ac:graphicFrameMk id="17" creationId="{52850ABE-C8EB-4B75-8738-70D388CB96D4}"/>
          </ac:graphicFrameMkLst>
        </pc:graphicFrameChg>
        <pc:graphicFrameChg chg="del">
          <ac:chgData name="Fauzi Rafrastara" userId="70750660e7128ae2" providerId="LiveId" clId="{DC1FEF66-5E98-4437-A325-8891BE301921}" dt="2022-11-08T08:19:26.756" v="701" actId="478"/>
          <ac:graphicFrameMkLst>
            <pc:docMk/>
            <pc:sldMk cId="1057027751" sldId="388"/>
            <ac:graphicFrameMk id="24" creationId="{30352DB6-A80D-4A9E-81DB-B88EDBD64456}"/>
          </ac:graphicFrameMkLst>
        </pc:graphicFrameChg>
        <pc:graphicFrameChg chg="del">
          <ac:chgData name="Fauzi Rafrastara" userId="70750660e7128ae2" providerId="LiveId" clId="{DC1FEF66-5E98-4437-A325-8891BE301921}" dt="2022-11-08T08:19:26.756" v="701" actId="478"/>
          <ac:graphicFrameMkLst>
            <pc:docMk/>
            <pc:sldMk cId="1057027751" sldId="388"/>
            <ac:graphicFrameMk id="25" creationId="{3977781B-3AC7-470B-8A52-AC8BD8C6200F}"/>
          </ac:graphicFrameMkLst>
        </pc:graphicFrameChg>
        <pc:graphicFrameChg chg="add">
          <ac:chgData name="Fauzi Rafrastara" userId="70750660e7128ae2" providerId="LiveId" clId="{DC1FEF66-5E98-4437-A325-8891BE301921}" dt="2022-11-08T08:19:38.083" v="703"/>
          <ac:graphicFrameMkLst>
            <pc:docMk/>
            <pc:sldMk cId="1057027751" sldId="388"/>
            <ac:graphicFrameMk id="30" creationId="{B378CFD8-BED4-49A1-B19C-C072C7C21852}"/>
          </ac:graphicFrameMkLst>
        </pc:graphicFrameChg>
        <pc:picChg chg="del">
          <ac:chgData name="Fauzi Rafrastara" userId="70750660e7128ae2" providerId="LiveId" clId="{DC1FEF66-5E98-4437-A325-8891BE301921}" dt="2022-11-08T08:19:37.682" v="702" actId="478"/>
          <ac:picMkLst>
            <pc:docMk/>
            <pc:sldMk cId="1057027751" sldId="388"/>
            <ac:picMk id="4" creationId="{95EF1FEA-F560-4663-8B72-B4AF831D7CF3}"/>
          </ac:picMkLst>
        </pc:pic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22" creationId="{16032F0D-EAB7-494B-B4FD-B8E0EA16BB85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23" creationId="{26D09392-CE3E-4FC7-94A8-67F6E16848C6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31" creationId="{316E4671-28FB-4AAE-AFA0-55363AF97074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38" creationId="{A46AA572-6D83-437B-A58F-46170CCF4977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39" creationId="{127D745B-44AE-4488-ABC9-25714D67B722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40" creationId="{2BF9A2AD-B29F-4644-A665-5C2DDB8EAF68}"/>
          </ac:cxnSpMkLst>
        </pc:cxnChg>
        <pc:cxnChg chg="del">
          <ac:chgData name="Fauzi Rafrastara" userId="70750660e7128ae2" providerId="LiveId" clId="{DC1FEF66-5E98-4437-A325-8891BE301921}" dt="2022-11-08T08:19:26.756" v="701" actId="478"/>
          <ac:cxnSpMkLst>
            <pc:docMk/>
            <pc:sldMk cId="1057027751" sldId="388"/>
            <ac:cxnSpMk id="42" creationId="{B487FE63-A6BC-4B26-A4B5-3800F43F30B2}"/>
          </ac:cxnSpMkLst>
        </pc:cxn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99333934" sldId="389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89110038" sldId="392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664717898" sldId="393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810468789" sldId="396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014371725" sldId="398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486599368" sldId="400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753281898" sldId="401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290326429" sldId="402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423780968" sldId="403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721280055" sldId="405"/>
        </pc:sldMkLst>
      </pc:sldChg>
      <pc:sldChg chg="addSp delSp modSp del mod">
        <pc:chgData name="Fauzi Rafrastara" userId="70750660e7128ae2" providerId="LiveId" clId="{DC1FEF66-5E98-4437-A325-8891BE301921}" dt="2022-11-08T11:39:38.428" v="3407" actId="2696"/>
        <pc:sldMkLst>
          <pc:docMk/>
          <pc:sldMk cId="2492838339" sldId="406"/>
        </pc:sldMkLst>
        <pc:spChg chg="mod">
          <ac:chgData name="Fauzi Rafrastara" userId="70750660e7128ae2" providerId="LiveId" clId="{DC1FEF66-5E98-4437-A325-8891BE301921}" dt="2022-11-08T08:16:39.797" v="667" actId="14100"/>
          <ac:spMkLst>
            <pc:docMk/>
            <pc:sldMk cId="2492838339" sldId="406"/>
            <ac:spMk id="2" creationId="{00000000-0000-0000-0000-000000000000}"/>
          </ac:spMkLst>
        </pc:spChg>
        <pc:spChg chg="add del">
          <ac:chgData name="Fauzi Rafrastara" userId="70750660e7128ae2" providerId="LiveId" clId="{DC1FEF66-5E98-4437-A325-8891BE301921}" dt="2022-11-08T08:11:07.444" v="564" actId="478"/>
          <ac:spMkLst>
            <pc:docMk/>
            <pc:sldMk cId="2492838339" sldId="406"/>
            <ac:spMk id="10" creationId="{E2D0C3F8-E2C3-4428-A526-C7545BFF0C6A}"/>
          </ac:spMkLst>
        </pc:spChg>
        <pc:spChg chg="add del">
          <ac:chgData name="Fauzi Rafrastara" userId="70750660e7128ae2" providerId="LiveId" clId="{DC1FEF66-5E98-4437-A325-8891BE301921}" dt="2022-11-08T08:11:07.444" v="564" actId="478"/>
          <ac:spMkLst>
            <pc:docMk/>
            <pc:sldMk cId="2492838339" sldId="406"/>
            <ac:spMk id="11" creationId="{AFFEDFAE-1644-45C5-BAA7-D20D01BEAF83}"/>
          </ac:spMkLst>
        </pc:spChg>
        <pc:spChg chg="add del mod">
          <ac:chgData name="Fauzi Rafrastara" userId="70750660e7128ae2" providerId="LiveId" clId="{DC1FEF66-5E98-4437-A325-8891BE301921}" dt="2022-11-08T08:14:49.205" v="569" actId="478"/>
          <ac:spMkLst>
            <pc:docMk/>
            <pc:sldMk cId="2492838339" sldId="406"/>
            <ac:spMk id="13" creationId="{D549C58A-B3FE-44AC-8607-6912B9262A17}"/>
          </ac:spMkLst>
        </pc:spChg>
        <pc:spChg chg="add">
          <ac:chgData name="Fauzi Rafrastara" userId="70750660e7128ae2" providerId="LiveId" clId="{DC1FEF66-5E98-4437-A325-8891BE301921}" dt="2022-11-08T08:15:31.042" v="574"/>
          <ac:spMkLst>
            <pc:docMk/>
            <pc:sldMk cId="2492838339" sldId="406"/>
            <ac:spMk id="15" creationId="{845EEC4A-3F54-4882-A203-B9E67E047D48}"/>
          </ac:spMkLst>
        </pc:spChg>
        <pc:spChg chg="add mod">
          <ac:chgData name="Fauzi Rafrastara" userId="70750660e7128ae2" providerId="LiveId" clId="{DC1FEF66-5E98-4437-A325-8891BE301921}" dt="2022-11-08T08:16:34.736" v="666" actId="14100"/>
          <ac:spMkLst>
            <pc:docMk/>
            <pc:sldMk cId="2492838339" sldId="406"/>
            <ac:spMk id="16" creationId="{2065478C-77D7-49A4-97F0-C4859D00BA0A}"/>
          </ac:spMkLst>
        </pc:spChg>
        <pc:spChg chg="add del">
          <ac:chgData name="Fauzi Rafrastara" userId="70750660e7128ae2" providerId="LiveId" clId="{DC1FEF66-5E98-4437-A325-8891BE301921}" dt="2022-11-08T08:17:28.251" v="679" actId="478"/>
          <ac:spMkLst>
            <pc:docMk/>
            <pc:sldMk cId="2492838339" sldId="406"/>
            <ac:spMk id="17" creationId="{78970149-7427-4B0D-8952-FD2BFA8A9D04}"/>
          </ac:spMkLst>
        </pc:spChg>
        <pc:spChg chg="mod">
          <ac:chgData name="Fauzi Rafrastara" userId="70750660e7128ae2" providerId="LiveId" clId="{DC1FEF66-5E98-4437-A325-8891BE301921}" dt="2022-11-08T11:36:30.377" v="3316" actId="21"/>
          <ac:spMkLst>
            <pc:docMk/>
            <pc:sldMk cId="2492838339" sldId="406"/>
            <ac:spMk id="18" creationId="{F7C73D74-ED3E-49FF-B6A0-3441B941F1EF}"/>
          </ac:spMkLst>
        </pc:spChg>
        <pc:spChg chg="mod">
          <ac:chgData name="Fauzi Rafrastara" userId="70750660e7128ae2" providerId="LiveId" clId="{DC1FEF66-5E98-4437-A325-8891BE301921}" dt="2022-11-08T11:36:37.409" v="3320" actId="21"/>
          <ac:spMkLst>
            <pc:docMk/>
            <pc:sldMk cId="2492838339" sldId="406"/>
            <ac:spMk id="19" creationId="{BAFD9DC7-AB4F-4696-A0B0-6A1CE0B8DD7B}"/>
          </ac:spMkLst>
        </pc:spChg>
        <pc:spChg chg="add del">
          <ac:chgData name="Fauzi Rafrastara" userId="70750660e7128ae2" providerId="LiveId" clId="{DC1FEF66-5E98-4437-A325-8891BE301921}" dt="2022-11-08T08:17:28.251" v="679" actId="478"/>
          <ac:spMkLst>
            <pc:docMk/>
            <pc:sldMk cId="2492838339" sldId="406"/>
            <ac:spMk id="20" creationId="{41FEF543-B748-4D10-8833-A2D1BDB8E5AE}"/>
          </ac:spMkLst>
        </pc:spChg>
        <pc:graphicFrameChg chg="add del">
          <ac:chgData name="Fauzi Rafrastara" userId="70750660e7128ae2" providerId="LiveId" clId="{DC1FEF66-5E98-4437-A325-8891BE301921}" dt="2022-11-08T08:11:07.444" v="564" actId="478"/>
          <ac:graphicFrameMkLst>
            <pc:docMk/>
            <pc:sldMk cId="2492838339" sldId="406"/>
            <ac:graphicFrameMk id="8" creationId="{62578D4A-DFD3-4C1D-AEF5-565286AE6AB5}"/>
          </ac:graphicFrameMkLst>
        </pc:graphicFrameChg>
        <pc:graphicFrameChg chg="add del">
          <ac:chgData name="Fauzi Rafrastara" userId="70750660e7128ae2" providerId="LiveId" clId="{DC1FEF66-5E98-4437-A325-8891BE301921}" dt="2022-11-08T08:11:07.444" v="564" actId="478"/>
          <ac:graphicFrameMkLst>
            <pc:docMk/>
            <pc:sldMk cId="2492838339" sldId="406"/>
            <ac:graphicFrameMk id="9" creationId="{C1413710-6FB2-4AAF-BD44-525803DC2F02}"/>
          </ac:graphicFrameMkLst>
        </pc:graphicFrameChg>
        <pc:graphicFrameChg chg="add del mod">
          <ac:chgData name="Fauzi Rafrastara" userId="70750660e7128ae2" providerId="LiveId" clId="{DC1FEF66-5E98-4437-A325-8891BE301921}" dt="2022-11-08T08:14:49.205" v="569" actId="478"/>
          <ac:graphicFrameMkLst>
            <pc:docMk/>
            <pc:sldMk cId="2492838339" sldId="406"/>
            <ac:graphicFrameMk id="12" creationId="{A761DE0C-E7AD-4CA3-A6CE-361D0FCA5AA4}"/>
          </ac:graphicFrameMkLst>
        </pc:graphicFrameChg>
        <pc:graphicFrameChg chg="add">
          <ac:chgData name="Fauzi Rafrastara" userId="70750660e7128ae2" providerId="LiveId" clId="{DC1FEF66-5E98-4437-A325-8891BE301921}" dt="2022-11-08T08:15:31.042" v="574"/>
          <ac:graphicFrameMkLst>
            <pc:docMk/>
            <pc:sldMk cId="2492838339" sldId="406"/>
            <ac:graphicFrameMk id="14" creationId="{B13AB0DF-E2A0-4A8A-8C9A-BBFD878EC94D}"/>
          </ac:graphicFrameMkLst>
        </pc:graphicFrameChg>
      </pc:sldChg>
      <pc:sldChg chg="addSp delSp modSp add mod">
        <pc:chgData name="Fauzi Rafrastara" userId="70750660e7128ae2" providerId="LiveId" clId="{DC1FEF66-5E98-4437-A325-8891BE301921}" dt="2022-11-08T09:16:35.064" v="1710" actId="207"/>
        <pc:sldMkLst>
          <pc:docMk/>
          <pc:sldMk cId="3496223979" sldId="407"/>
        </pc:sldMkLst>
        <pc:spChg chg="mod">
          <ac:chgData name="Fauzi Rafrastara" userId="70750660e7128ae2" providerId="LiveId" clId="{DC1FEF66-5E98-4437-A325-8891BE301921}" dt="2022-11-08T08:34:56.682" v="1170" actId="20577"/>
          <ac:spMkLst>
            <pc:docMk/>
            <pc:sldMk cId="3496223979" sldId="407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8:37:30.194" v="1357" actId="14100"/>
          <ac:spMkLst>
            <pc:docMk/>
            <pc:sldMk cId="3496223979" sldId="407"/>
            <ac:spMk id="3" creationId="{00000000-0000-0000-0000-000000000000}"/>
          </ac:spMkLst>
        </pc:spChg>
        <pc:spChg chg="add del mod">
          <ac:chgData name="Fauzi Rafrastara" userId="70750660e7128ae2" providerId="LiveId" clId="{DC1FEF66-5E98-4437-A325-8891BE301921}" dt="2022-11-08T08:36:47.083" v="1343" actId="478"/>
          <ac:spMkLst>
            <pc:docMk/>
            <pc:sldMk cId="3496223979" sldId="407"/>
            <ac:spMk id="4" creationId="{E293232A-B0FF-4CB0-AA80-F7DE2041DA75}"/>
          </ac:spMkLst>
        </pc:spChg>
        <pc:spChg chg="mod">
          <ac:chgData name="Fauzi Rafrastara" userId="70750660e7128ae2" providerId="LiveId" clId="{DC1FEF66-5E98-4437-A325-8891BE301921}" dt="2022-11-08T09:16:35.064" v="1710" actId="207"/>
          <ac:spMkLst>
            <pc:docMk/>
            <pc:sldMk cId="3496223979" sldId="407"/>
            <ac:spMk id="33" creationId="{509FD25E-E600-4303-BE54-ABC2BC07CC06}"/>
          </ac:spMkLst>
        </pc:spChg>
      </pc:sldChg>
      <pc:sldChg chg="addSp delSp modSp add mod">
        <pc:chgData name="Fauzi Rafrastara" userId="70750660e7128ae2" providerId="LiveId" clId="{DC1FEF66-5E98-4437-A325-8891BE301921}" dt="2022-11-08T09:35:17.714" v="2364" actId="1076"/>
        <pc:sldMkLst>
          <pc:docMk/>
          <pc:sldMk cId="731688617" sldId="408"/>
        </pc:sldMkLst>
        <pc:spChg chg="mod">
          <ac:chgData name="Fauzi Rafrastara" userId="70750660e7128ae2" providerId="LiveId" clId="{DC1FEF66-5E98-4437-A325-8891BE301921}" dt="2022-11-08T09:13:40.250" v="1691" actId="20577"/>
          <ac:spMkLst>
            <pc:docMk/>
            <pc:sldMk cId="731688617" sldId="408"/>
            <ac:spMk id="3" creationId="{00000000-0000-0000-0000-000000000000}"/>
          </ac:spMkLst>
        </pc:spChg>
        <pc:spChg chg="add mod">
          <ac:chgData name="Fauzi Rafrastara" userId="70750660e7128ae2" providerId="LiveId" clId="{DC1FEF66-5E98-4437-A325-8891BE301921}" dt="2022-11-08T09:14:54.409" v="1696" actId="179"/>
          <ac:spMkLst>
            <pc:docMk/>
            <pc:sldMk cId="731688617" sldId="408"/>
            <ac:spMk id="4" creationId="{E14E7D41-1A5E-4449-9CE9-FD0248D84591}"/>
          </ac:spMkLst>
        </pc:spChg>
        <pc:spChg chg="add del mod">
          <ac:chgData name="Fauzi Rafrastara" userId="70750660e7128ae2" providerId="LiveId" clId="{DC1FEF66-5E98-4437-A325-8891BE301921}" dt="2022-11-08T09:13:26.195" v="1689"/>
          <ac:spMkLst>
            <pc:docMk/>
            <pc:sldMk cId="731688617" sldId="408"/>
            <ac:spMk id="5" creationId="{AA07D710-B419-4524-92D5-615E6D9A609F}"/>
          </ac:spMkLst>
        </pc:spChg>
        <pc:spChg chg="add mod">
          <ac:chgData name="Fauzi Rafrastara" userId="70750660e7128ae2" providerId="LiveId" clId="{DC1FEF66-5E98-4437-A325-8891BE301921}" dt="2022-11-08T09:34:59.489" v="2355" actId="1036"/>
          <ac:spMkLst>
            <pc:docMk/>
            <pc:sldMk cId="731688617" sldId="408"/>
            <ac:spMk id="9" creationId="{4A25DCB0-87E7-4719-8995-4282C72232BF}"/>
          </ac:spMkLst>
        </pc:spChg>
        <pc:spChg chg="add mod">
          <ac:chgData name="Fauzi Rafrastara" userId="70750660e7128ae2" providerId="LiveId" clId="{DC1FEF66-5E98-4437-A325-8891BE301921}" dt="2022-11-08T09:35:17.714" v="2364" actId="1076"/>
          <ac:spMkLst>
            <pc:docMk/>
            <pc:sldMk cId="731688617" sldId="408"/>
            <ac:spMk id="10" creationId="{001B09A2-8949-47A3-9643-A32C3CBE1D99}"/>
          </ac:spMkLst>
        </pc:spChg>
        <pc:spChg chg="del">
          <ac:chgData name="Fauzi Rafrastara" userId="70750660e7128ae2" providerId="LiveId" clId="{DC1FEF66-5E98-4437-A325-8891BE301921}" dt="2022-11-08T09:00:45.571" v="1436" actId="478"/>
          <ac:spMkLst>
            <pc:docMk/>
            <pc:sldMk cId="731688617" sldId="408"/>
            <ac:spMk id="33" creationId="{509FD25E-E600-4303-BE54-ABC2BC07CC06}"/>
          </ac:spMkLst>
        </pc:spChg>
        <pc:picChg chg="add mod">
          <ac:chgData name="Fauzi Rafrastara" userId="70750660e7128ae2" providerId="LiveId" clId="{DC1FEF66-5E98-4437-A325-8891BE301921}" dt="2022-11-08T09:35:14.774" v="2363" actId="1076"/>
          <ac:picMkLst>
            <pc:docMk/>
            <pc:sldMk cId="731688617" sldId="408"/>
            <ac:picMk id="11" creationId="{EF009997-3E3B-448E-A8E9-8910B50F7C61}"/>
          </ac:picMkLst>
        </pc:pic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507039452" sldId="408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601717341" sldId="409"/>
        </pc:sldMkLst>
      </pc:sldChg>
      <pc:sldChg chg="addSp modSp add mod">
        <pc:chgData name="Fauzi Rafrastara" userId="70750660e7128ae2" providerId="LiveId" clId="{DC1FEF66-5E98-4437-A325-8891BE301921}" dt="2022-11-08T09:31:42.385" v="2351" actId="1076"/>
        <pc:sldMkLst>
          <pc:docMk/>
          <pc:sldMk cId="2654708770" sldId="409"/>
        </pc:sldMkLst>
        <pc:spChg chg="mod">
          <ac:chgData name="Fauzi Rafrastara" userId="70750660e7128ae2" providerId="LiveId" clId="{DC1FEF66-5E98-4437-A325-8891BE301921}" dt="2022-11-08T09:27:36.256" v="2287" actId="27636"/>
          <ac:spMkLst>
            <pc:docMk/>
            <pc:sldMk cId="2654708770" sldId="409"/>
            <ac:spMk id="3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9:28:26.204" v="2294" actId="20577"/>
          <ac:spMkLst>
            <pc:docMk/>
            <pc:sldMk cId="2654708770" sldId="409"/>
            <ac:spMk id="4" creationId="{E14E7D41-1A5E-4449-9CE9-FD0248D84591}"/>
          </ac:spMkLst>
        </pc:spChg>
        <pc:spChg chg="add mod">
          <ac:chgData name="Fauzi Rafrastara" userId="70750660e7128ae2" providerId="LiveId" clId="{DC1FEF66-5E98-4437-A325-8891BE301921}" dt="2022-11-08T09:29:08.995" v="2299" actId="14100"/>
          <ac:spMkLst>
            <pc:docMk/>
            <pc:sldMk cId="2654708770" sldId="409"/>
            <ac:spMk id="5" creationId="{F6C350B0-2830-4449-9053-895B6CFA73A3}"/>
          </ac:spMkLst>
        </pc:spChg>
        <pc:spChg chg="add mod">
          <ac:chgData name="Fauzi Rafrastara" userId="70750660e7128ae2" providerId="LiveId" clId="{DC1FEF66-5E98-4437-A325-8891BE301921}" dt="2022-11-08T09:30:05.993" v="2308" actId="1036"/>
          <ac:spMkLst>
            <pc:docMk/>
            <pc:sldMk cId="2654708770" sldId="409"/>
            <ac:spMk id="6" creationId="{D665B322-D129-46A4-9B2E-59280B8FBB72}"/>
          </ac:spMkLst>
        </pc:spChg>
        <pc:spChg chg="add mod">
          <ac:chgData name="Fauzi Rafrastara" userId="70750660e7128ae2" providerId="LiveId" clId="{DC1FEF66-5E98-4437-A325-8891BE301921}" dt="2022-11-08T09:31:42.385" v="2351" actId="1076"/>
          <ac:spMkLst>
            <pc:docMk/>
            <pc:sldMk cId="2654708770" sldId="409"/>
            <ac:spMk id="7" creationId="{4955EFF2-D817-43CA-8B7D-800199D3B3AF}"/>
          </ac:spMkLst>
        </pc:spChg>
        <pc:picChg chg="add mod">
          <ac:chgData name="Fauzi Rafrastara" userId="70750660e7128ae2" providerId="LiveId" clId="{DC1FEF66-5E98-4437-A325-8891BE301921}" dt="2022-11-08T09:31:22.924" v="2345" actId="207"/>
          <ac:picMkLst>
            <pc:docMk/>
            <pc:sldMk cId="2654708770" sldId="409"/>
            <ac:picMk id="9" creationId="{AAE63F0E-8FF6-4020-8915-BB51C208735F}"/>
          </ac:picMkLst>
        </pc:pic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235488769" sldId="410"/>
        </pc:sldMkLst>
      </pc:sldChg>
      <pc:sldChg chg="addSp delSp modSp add mod ord">
        <pc:chgData name="Fauzi Rafrastara" userId="70750660e7128ae2" providerId="LiveId" clId="{DC1FEF66-5E98-4437-A325-8891BE301921}" dt="2022-11-08T09:37:01.899" v="2428" actId="6549"/>
        <pc:sldMkLst>
          <pc:docMk/>
          <pc:sldMk cId="3694649017" sldId="410"/>
        </pc:sldMkLst>
        <pc:spChg chg="mod">
          <ac:chgData name="Fauzi Rafrastara" userId="70750660e7128ae2" providerId="LiveId" clId="{DC1FEF66-5E98-4437-A325-8891BE301921}" dt="2022-11-08T09:17:33.986" v="1721" actId="20577"/>
          <ac:spMkLst>
            <pc:docMk/>
            <pc:sldMk cId="3694649017" sldId="410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9:37:01.899" v="2428" actId="6549"/>
          <ac:spMkLst>
            <pc:docMk/>
            <pc:sldMk cId="3694649017" sldId="410"/>
            <ac:spMk id="3" creationId="{00000000-0000-0000-0000-000000000000}"/>
          </ac:spMkLst>
        </pc:spChg>
        <pc:spChg chg="del">
          <ac:chgData name="Fauzi Rafrastara" userId="70750660e7128ae2" providerId="LiveId" clId="{DC1FEF66-5E98-4437-A325-8891BE301921}" dt="2022-11-08T09:19:38.898" v="1905" actId="478"/>
          <ac:spMkLst>
            <pc:docMk/>
            <pc:sldMk cId="3694649017" sldId="410"/>
            <ac:spMk id="4" creationId="{E14E7D41-1A5E-4449-9CE9-FD0248D84591}"/>
          </ac:spMkLst>
        </pc:spChg>
        <pc:spChg chg="add del">
          <ac:chgData name="Fauzi Rafrastara" userId="70750660e7128ae2" providerId="LiveId" clId="{DC1FEF66-5E98-4437-A325-8891BE301921}" dt="2022-11-08T09:19:46.036" v="1907"/>
          <ac:spMkLst>
            <pc:docMk/>
            <pc:sldMk cId="3694649017" sldId="410"/>
            <ac:spMk id="5" creationId="{D8EE2E7F-DED5-4B9B-BF13-E02CC986D7F4}"/>
          </ac:spMkLst>
        </pc:spChg>
        <pc:spChg chg="add mod">
          <ac:chgData name="Fauzi Rafrastara" userId="70750660e7128ae2" providerId="LiveId" clId="{DC1FEF66-5E98-4437-A325-8891BE301921}" dt="2022-11-08T09:22:39.819" v="2005" actId="20577"/>
          <ac:spMkLst>
            <pc:docMk/>
            <pc:sldMk cId="3694649017" sldId="410"/>
            <ac:spMk id="8" creationId="{A017C41F-E594-4637-85C6-FB80AE82FB21}"/>
          </ac:spMkLst>
        </pc:sp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960931022" sldId="411"/>
        </pc:sldMkLst>
      </pc:sldChg>
      <pc:sldChg chg="modSp add mod">
        <pc:chgData name="Fauzi Rafrastara" userId="70750660e7128ae2" providerId="LiveId" clId="{DC1FEF66-5E98-4437-A325-8891BE301921}" dt="2022-11-08T09:41:22.633" v="2615" actId="20577"/>
        <pc:sldMkLst>
          <pc:docMk/>
          <pc:sldMk cId="3955955276" sldId="411"/>
        </pc:sldMkLst>
        <pc:spChg chg="mod">
          <ac:chgData name="Fauzi Rafrastara" userId="70750660e7128ae2" providerId="LiveId" clId="{DC1FEF66-5E98-4437-A325-8891BE301921}" dt="2022-11-08T09:37:18.913" v="2435" actId="20577"/>
          <ac:spMkLst>
            <pc:docMk/>
            <pc:sldMk cId="3955955276" sldId="411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9:38:59.489" v="2509" actId="20577"/>
          <ac:spMkLst>
            <pc:docMk/>
            <pc:sldMk cId="3955955276" sldId="411"/>
            <ac:spMk id="3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09:41:22.633" v="2615" actId="20577"/>
          <ac:spMkLst>
            <pc:docMk/>
            <pc:sldMk cId="3955955276" sldId="411"/>
            <ac:spMk id="8" creationId="{A017C41F-E594-4637-85C6-FB80AE82FB21}"/>
          </ac:spMkLst>
        </pc:sp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587275518" sldId="412"/>
        </pc:sldMkLst>
      </pc:sldChg>
      <pc:sldChg chg="addSp delSp modSp add mod replId">
        <pc:chgData name="Fauzi Rafrastara" userId="70750660e7128ae2" providerId="LiveId" clId="{DC1FEF66-5E98-4437-A325-8891BE301921}" dt="2022-11-08T11:20:33.639" v="3008" actId="1035"/>
        <pc:sldMkLst>
          <pc:docMk/>
          <pc:sldMk cId="1941463278" sldId="412"/>
        </pc:sldMkLst>
        <pc:spChg chg="mod">
          <ac:chgData name="Fauzi Rafrastara" userId="70750660e7128ae2" providerId="LiveId" clId="{DC1FEF66-5E98-4437-A325-8891BE301921}" dt="2022-11-08T10:33:47.420" v="2732" actId="14100"/>
          <ac:spMkLst>
            <pc:docMk/>
            <pc:sldMk cId="1941463278" sldId="412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19:01.467" v="2967" actId="27636"/>
          <ac:spMkLst>
            <pc:docMk/>
            <pc:sldMk cId="1941463278" sldId="412"/>
            <ac:spMk id="3" creationId="{00000000-0000-0000-0000-000000000000}"/>
          </ac:spMkLst>
        </pc:spChg>
        <pc:spChg chg="add del mod">
          <ac:chgData name="Fauzi Rafrastara" userId="70750660e7128ae2" providerId="LiveId" clId="{DC1FEF66-5E98-4437-A325-8891BE301921}" dt="2022-11-08T11:19:31.348" v="2988" actId="14100"/>
          <ac:spMkLst>
            <pc:docMk/>
            <pc:sldMk cId="1941463278" sldId="412"/>
            <ac:spMk id="4" creationId="{E14E7D41-1A5E-4449-9CE9-FD0248D84591}"/>
          </ac:spMkLst>
        </pc:spChg>
        <pc:spChg chg="mod">
          <ac:chgData name="Fauzi Rafrastara" userId="70750660e7128ae2" providerId="LiveId" clId="{DC1FEF66-5E98-4437-A325-8891BE301921}" dt="2022-11-08T11:20:33.639" v="3008" actId="1035"/>
          <ac:spMkLst>
            <pc:docMk/>
            <pc:sldMk cId="1941463278" sldId="412"/>
            <ac:spMk id="5" creationId="{F6C350B0-2830-4449-9053-895B6CFA73A3}"/>
          </ac:spMkLst>
        </pc:spChg>
        <pc:spChg chg="add del">
          <ac:chgData name="Fauzi Rafrastara" userId="70750660e7128ae2" providerId="LiveId" clId="{DC1FEF66-5E98-4437-A325-8891BE301921}" dt="2022-11-08T09:47:19.729" v="2635" actId="478"/>
          <ac:spMkLst>
            <pc:docMk/>
            <pc:sldMk cId="1941463278" sldId="412"/>
            <ac:spMk id="6" creationId="{D665B322-D129-46A4-9B2E-59280B8FBB72}"/>
          </ac:spMkLst>
        </pc:spChg>
        <pc:spChg chg="add del">
          <ac:chgData name="Fauzi Rafrastara" userId="70750660e7128ae2" providerId="LiveId" clId="{DC1FEF66-5E98-4437-A325-8891BE301921}" dt="2022-11-08T09:47:19.729" v="2635" actId="478"/>
          <ac:spMkLst>
            <pc:docMk/>
            <pc:sldMk cId="1941463278" sldId="412"/>
            <ac:spMk id="7" creationId="{4955EFF2-D817-43CA-8B7D-800199D3B3AF}"/>
          </ac:spMkLst>
        </pc:spChg>
        <pc:spChg chg="add mod">
          <ac:chgData name="Fauzi Rafrastara" userId="70750660e7128ae2" providerId="LiveId" clId="{DC1FEF66-5E98-4437-A325-8891BE301921}" dt="2022-11-08T11:20:33.639" v="3008" actId="1035"/>
          <ac:spMkLst>
            <pc:docMk/>
            <pc:sldMk cId="1941463278" sldId="412"/>
            <ac:spMk id="11" creationId="{C2F96CB7-14CF-4000-971D-125BF6F1046C}"/>
          </ac:spMkLst>
        </pc:spChg>
        <pc:spChg chg="add mod">
          <ac:chgData name="Fauzi Rafrastara" userId="70750660e7128ae2" providerId="LiveId" clId="{DC1FEF66-5E98-4437-A325-8891BE301921}" dt="2022-11-08T11:20:04.545" v="2997" actId="14100"/>
          <ac:spMkLst>
            <pc:docMk/>
            <pc:sldMk cId="1941463278" sldId="412"/>
            <ac:spMk id="12" creationId="{BA4243AC-0847-43B5-B17B-751B0F4B850B}"/>
          </ac:spMkLst>
        </pc:spChg>
        <pc:spChg chg="add mod">
          <ac:chgData name="Fauzi Rafrastara" userId="70750660e7128ae2" providerId="LiveId" clId="{DC1FEF66-5E98-4437-A325-8891BE301921}" dt="2022-11-08T11:20:20.909" v="3000" actId="1076"/>
          <ac:spMkLst>
            <pc:docMk/>
            <pc:sldMk cId="1941463278" sldId="412"/>
            <ac:spMk id="13" creationId="{043FAAB7-17DF-4A02-820A-57149B677F4F}"/>
          </ac:spMkLst>
        </pc:spChg>
        <pc:picChg chg="add del">
          <ac:chgData name="Fauzi Rafrastara" userId="70750660e7128ae2" providerId="LiveId" clId="{DC1FEF66-5E98-4437-A325-8891BE301921}" dt="2022-11-08T09:47:19.729" v="2635" actId="478"/>
          <ac:picMkLst>
            <pc:docMk/>
            <pc:sldMk cId="1941463278" sldId="412"/>
            <ac:picMk id="9" creationId="{AAE63F0E-8FF6-4020-8915-BB51C208735F}"/>
          </ac:picMkLst>
        </pc:picChg>
        <pc:picChg chg="add mod">
          <ac:chgData name="Fauzi Rafrastara" userId="70750660e7128ae2" providerId="LiveId" clId="{DC1FEF66-5E98-4437-A325-8891BE301921}" dt="2022-11-08T11:20:20.909" v="3000" actId="1076"/>
          <ac:picMkLst>
            <pc:docMk/>
            <pc:sldMk cId="1941463278" sldId="412"/>
            <ac:picMk id="14" creationId="{9A2228D8-F8DC-4A96-A760-51DB0AD72DBA}"/>
          </ac:picMkLst>
        </pc:picChg>
      </pc:sldChg>
      <pc:sldChg chg="addSp delSp modSp add mod">
        <pc:chgData name="Fauzi Rafrastara" userId="70750660e7128ae2" providerId="LiveId" clId="{DC1FEF66-5E98-4437-A325-8891BE301921}" dt="2022-11-08T11:40:31.512" v="3439" actId="20577"/>
        <pc:sldMkLst>
          <pc:docMk/>
          <pc:sldMk cId="2164598354" sldId="413"/>
        </pc:sldMkLst>
        <pc:spChg chg="mod">
          <ac:chgData name="Fauzi Rafrastara" userId="70750660e7128ae2" providerId="LiveId" clId="{DC1FEF66-5E98-4437-A325-8891BE301921}" dt="2022-11-08T11:27:53.891" v="3023"/>
          <ac:spMkLst>
            <pc:docMk/>
            <pc:sldMk cId="2164598354" sldId="413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34:12.864" v="3254" actId="20577"/>
          <ac:spMkLst>
            <pc:docMk/>
            <pc:sldMk cId="2164598354" sldId="413"/>
            <ac:spMk id="3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40:31.512" v="3439" actId="20577"/>
          <ac:spMkLst>
            <pc:docMk/>
            <pc:sldMk cId="2164598354" sldId="413"/>
            <ac:spMk id="4" creationId="{E14E7D41-1A5E-4449-9CE9-FD0248D84591}"/>
          </ac:spMkLst>
        </pc:spChg>
        <pc:spChg chg="add del mod">
          <ac:chgData name="Fauzi Rafrastara" userId="70750660e7128ae2" providerId="LiveId" clId="{DC1FEF66-5E98-4437-A325-8891BE301921}" dt="2022-11-08T11:33:56.918" v="3244"/>
          <ac:spMkLst>
            <pc:docMk/>
            <pc:sldMk cId="2164598354" sldId="413"/>
            <ac:spMk id="5" creationId="{F6C350B0-2830-4449-9053-895B6CFA73A3}"/>
          </ac:spMkLst>
        </pc:spChg>
        <pc:spChg chg="add del">
          <ac:chgData name="Fauzi Rafrastara" userId="70750660e7128ae2" providerId="LiveId" clId="{DC1FEF66-5E98-4437-A325-8891BE301921}" dt="2022-11-08T11:34:07.672" v="3252" actId="478"/>
          <ac:spMkLst>
            <pc:docMk/>
            <pc:sldMk cId="2164598354" sldId="413"/>
            <ac:spMk id="11" creationId="{C2F96CB7-14CF-4000-971D-125BF6F1046C}"/>
          </ac:spMkLst>
        </pc:spChg>
        <pc:spChg chg="mod">
          <ac:chgData name="Fauzi Rafrastara" userId="70750660e7128ae2" providerId="LiveId" clId="{DC1FEF66-5E98-4437-A325-8891BE301921}" dt="2022-11-08T11:32:58.191" v="3225" actId="1035"/>
          <ac:spMkLst>
            <pc:docMk/>
            <pc:sldMk cId="2164598354" sldId="413"/>
            <ac:spMk id="12" creationId="{BA4243AC-0847-43B5-B17B-751B0F4B850B}"/>
          </ac:spMkLst>
        </pc:spChg>
        <pc:spChg chg="mod">
          <ac:chgData name="Fauzi Rafrastara" userId="70750660e7128ae2" providerId="LiveId" clId="{DC1FEF66-5E98-4437-A325-8891BE301921}" dt="2022-11-08T11:33:07.269" v="3233" actId="1076"/>
          <ac:spMkLst>
            <pc:docMk/>
            <pc:sldMk cId="2164598354" sldId="413"/>
            <ac:spMk id="13" creationId="{043FAAB7-17DF-4A02-820A-57149B677F4F}"/>
          </ac:spMkLst>
        </pc:spChg>
        <pc:spChg chg="add mod">
          <ac:chgData name="Fauzi Rafrastara" userId="70750660e7128ae2" providerId="LiveId" clId="{DC1FEF66-5E98-4437-A325-8891BE301921}" dt="2022-11-08T11:34:05.263" v="3251" actId="1038"/>
          <ac:spMkLst>
            <pc:docMk/>
            <pc:sldMk cId="2164598354" sldId="413"/>
            <ac:spMk id="15" creationId="{679F04FF-4E39-42A8-B0D0-D0B753FE6D63}"/>
          </ac:spMkLst>
        </pc:spChg>
        <pc:picChg chg="mod">
          <ac:chgData name="Fauzi Rafrastara" userId="70750660e7128ae2" providerId="LiveId" clId="{DC1FEF66-5E98-4437-A325-8891BE301921}" dt="2022-11-08T11:33:07.269" v="3233" actId="1076"/>
          <ac:picMkLst>
            <pc:docMk/>
            <pc:sldMk cId="2164598354" sldId="413"/>
            <ac:picMk id="14" creationId="{9A2228D8-F8DC-4A96-A760-51DB0AD72DBA}"/>
          </ac:picMkLst>
        </pc:pic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460161967" sldId="413"/>
        </pc:sldMkLst>
      </pc:sldChg>
      <pc:sldChg chg="modSp add mod ord">
        <pc:chgData name="Fauzi Rafrastara" userId="70750660e7128ae2" providerId="LiveId" clId="{DC1FEF66-5E98-4437-A325-8891BE301921}" dt="2022-11-08T11:28:52.496" v="3100" actId="6549"/>
        <pc:sldMkLst>
          <pc:docMk/>
          <pc:sldMk cId="509917534" sldId="414"/>
        </pc:sldMkLst>
        <pc:spChg chg="mod">
          <ac:chgData name="Fauzi Rafrastara" userId="70750660e7128ae2" providerId="LiveId" clId="{DC1FEF66-5E98-4437-A325-8891BE301921}" dt="2022-11-08T11:27:48.911" v="3022" actId="20577"/>
          <ac:spMkLst>
            <pc:docMk/>
            <pc:sldMk cId="509917534" sldId="414"/>
            <ac:spMk id="2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28:27.575" v="3062" actId="20577"/>
          <ac:spMkLst>
            <pc:docMk/>
            <pc:sldMk cId="509917534" sldId="414"/>
            <ac:spMk id="3" creationId="{00000000-0000-0000-0000-000000000000}"/>
          </ac:spMkLst>
        </pc:spChg>
        <pc:spChg chg="mod">
          <ac:chgData name="Fauzi Rafrastara" userId="70750660e7128ae2" providerId="LiveId" clId="{DC1FEF66-5E98-4437-A325-8891BE301921}" dt="2022-11-08T11:28:52.496" v="3100" actId="6549"/>
          <ac:spMkLst>
            <pc:docMk/>
            <pc:sldMk cId="509917534" sldId="414"/>
            <ac:spMk id="8" creationId="{A017C41F-E594-4637-85C6-FB80AE82FB21}"/>
          </ac:spMkLst>
        </pc:spChg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1337736565" sldId="414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552059004" sldId="415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344085504" sldId="416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3395186693" sldId="417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2606351479" sldId="418"/>
        </pc:sldMkLst>
      </pc:sldChg>
      <pc:sldChg chg="del">
        <pc:chgData name="Fauzi Rafrastara" userId="70750660e7128ae2" providerId="LiveId" clId="{DC1FEF66-5E98-4437-A325-8891BE301921}" dt="2022-11-08T08:31:09.411" v="1156" actId="47"/>
        <pc:sldMkLst>
          <pc:docMk/>
          <pc:sldMk cId="838864820" sldId="4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10/03/2024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8776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566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5136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691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999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32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126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95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130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40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60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481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802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6040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400A1-5ABE-49ED-8666-3C606ABAD1FD}"/>
              </a:ext>
            </a:extLst>
          </p:cNvPr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8A9E8-F497-4172-AA02-683910D8E5C6}"/>
              </a:ext>
            </a:extLst>
          </p:cNvPr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4A14F-98E1-4A49-B2E2-3E17E125757B}"/>
              </a:ext>
            </a:extLst>
          </p:cNvPr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A0E0D-5029-4E04-8B82-A937EB405DEF}"/>
              </a:ext>
            </a:extLst>
          </p:cNvPr>
          <p:cNvSpPr txBox="1"/>
          <p:nvPr userDrawn="1"/>
        </p:nvSpPr>
        <p:spPr>
          <a:xfrm>
            <a:off x="8829625" y="6444159"/>
            <a:ext cx="3062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TIM</a:t>
            </a: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 PENGAMPU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SBD – TI UDINUS</a:t>
            </a:r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6169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61695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024" y="2838202"/>
            <a:ext cx="5907741" cy="1452299"/>
          </a:xfrm>
          <a:noFill/>
        </p:spPr>
        <p:txBody>
          <a:bodyPr anchor="ctr">
            <a:normAutofit/>
          </a:bodyPr>
          <a:lstStyle/>
          <a:p>
            <a:r>
              <a:rPr lang="en-ID" sz="4800" dirty="0">
                <a:solidFill>
                  <a:srgbClr val="002060"/>
                </a:solidFill>
              </a:rPr>
              <a:t>Sub Query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775864" y="427626"/>
            <a:ext cx="3040084" cy="106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400" b="1" dirty="0"/>
              <a:t>MATA KULIAH:</a:t>
            </a:r>
          </a:p>
          <a:p>
            <a:pPr algn="r">
              <a:spcBef>
                <a:spcPts val="0"/>
              </a:spcBef>
            </a:pP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Sistem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Basis Data</a:t>
            </a:r>
          </a:p>
          <a:p>
            <a:pPr algn="r"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400" b="1" dirty="0"/>
              <a:t>DISUSUN OLEH:</a:t>
            </a:r>
          </a:p>
          <a:p>
            <a:pPr algn="r">
              <a:spcBef>
                <a:spcPts val="0"/>
              </a:spcBef>
            </a:pPr>
            <a:r>
              <a:rPr lang="en-ID" sz="1400" b="1" dirty="0">
                <a:solidFill>
                  <a:schemeClr val="accent5">
                    <a:lumMod val="75000"/>
                  </a:schemeClr>
                </a:solidFill>
              </a:rPr>
              <a:t>Tim </a:t>
            </a:r>
            <a:r>
              <a:rPr lang="en-ID" sz="1400" b="1" dirty="0" err="1">
                <a:solidFill>
                  <a:schemeClr val="accent5">
                    <a:lumMod val="75000"/>
                  </a:schemeClr>
                </a:solidFill>
              </a:rPr>
              <a:t>Pengampu</a:t>
            </a:r>
            <a:r>
              <a:rPr lang="en-ID" sz="1400" b="1" dirty="0">
                <a:solidFill>
                  <a:schemeClr val="accent5">
                    <a:lumMod val="75000"/>
                  </a:schemeClr>
                </a:solidFill>
              </a:rPr>
              <a:t> SBD TI</a:t>
            </a:r>
          </a:p>
        </p:txBody>
      </p:sp>
      <p:pic>
        <p:nvPicPr>
          <p:cNvPr id="1026" name="Picture 2" descr="Colourful illustration of programmer working Free Vector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FBFD"/>
              </a:clrFrom>
              <a:clrTo>
                <a:srgbClr val="FA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1" b="14590"/>
          <a:stretch/>
        </p:blipFill>
        <p:spPr bwMode="auto">
          <a:xfrm>
            <a:off x="130846" y="2270642"/>
            <a:ext cx="4652227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10669048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Sub-Query -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8" y="2034709"/>
            <a:ext cx="5118264" cy="201555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rgbClr val="002060"/>
                </a:solidFill>
                <a:latin typeface="+mn-lt"/>
              </a:rPr>
              <a:t>Latihan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 1: </a:t>
            </a:r>
          </a:p>
          <a:p>
            <a:pPr marL="225425" indent="0">
              <a:spcBef>
                <a:spcPts val="1200"/>
              </a:spcBef>
              <a:buNone/>
            </a:pPr>
            <a:r>
              <a:rPr lang="en-US" sz="1800" dirty="0" err="1">
                <a:solidFill>
                  <a:srgbClr val="002060"/>
                </a:solidFill>
                <a:latin typeface="+mn-lt"/>
              </a:rPr>
              <a:t>Menampilkan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seluruh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dengan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ID yang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berada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di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dalam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hasil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query yang lain,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yaitu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dimana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gaji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lebih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dari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5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juta</a:t>
            </a:r>
            <a:endParaRPr lang="en-US" sz="1800" dirty="0">
              <a:solidFill>
                <a:srgbClr val="002060"/>
              </a:solidFill>
              <a:latin typeface="+mn-lt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52637"/>
              </p:ext>
            </p:extLst>
          </p:nvPr>
        </p:nvGraphicFramePr>
        <p:xfrm>
          <a:off x="617518" y="4238246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8" y="3716412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7D41-1A5E-4449-9CE9-FD0248D84591}"/>
              </a:ext>
            </a:extLst>
          </p:cNvPr>
          <p:cNvSpPr/>
          <p:nvPr/>
        </p:nvSpPr>
        <p:spPr>
          <a:xfrm>
            <a:off x="6578931" y="0"/>
            <a:ext cx="561307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</a:t>
            </a:r>
            <a:r>
              <a:rPr lang="en-ID" sz="14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*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WHERE ID IN 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(</a:t>
            </a:r>
            <a:r>
              <a:rPr lang="en-ID" sz="14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ID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WHERE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&gt; 5000000);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ID  | Nama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Kota   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002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Andini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  25 | Solo      | 9000000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003 | Sita   |   23 | Bandung   | 8000000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005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Dedi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27 | Palembang | 6000000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007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Vika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24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Pemalang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| 7000000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4 rows in set (0.003 sec)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SELECT *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WHERE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&gt; 5000000;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ID  | Nama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Kota   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002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Andini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  25 | Solo      | 9000000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003 | Sita   |   23 | Bandung   | 8000000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005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Dedi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27 | Palembang | 6000000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007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Vika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24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Pemalang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| 7000000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4 rows in set (0.000 sec)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25DCB0-87E7-4719-8995-4282C72232BF}"/>
              </a:ext>
            </a:extLst>
          </p:cNvPr>
          <p:cNvSpPr/>
          <p:nvPr/>
        </p:nvSpPr>
        <p:spPr>
          <a:xfrm>
            <a:off x="6733309" y="181335"/>
            <a:ext cx="4726379" cy="981623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B09A2-8949-47A3-9643-A32C3CBE1D99}"/>
              </a:ext>
            </a:extLst>
          </p:cNvPr>
          <p:cNvSpPr txBox="1"/>
          <p:nvPr/>
        </p:nvSpPr>
        <p:spPr>
          <a:xfrm>
            <a:off x="4648723" y="745089"/>
            <a:ext cx="142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C00000"/>
                </a:solidFill>
              </a:rPr>
              <a:t>Subquery </a:t>
            </a:r>
            <a:r>
              <a:rPr lang="en-US" sz="1600" i="1" dirty="0" err="1">
                <a:solidFill>
                  <a:srgbClr val="C00000"/>
                </a:solidFill>
              </a:rPr>
              <a:t>dengan</a:t>
            </a:r>
            <a:r>
              <a:rPr lang="en-US" sz="1600" i="1" dirty="0">
                <a:solidFill>
                  <a:srgbClr val="C00000"/>
                </a:solidFill>
              </a:rPr>
              <a:t> Select</a:t>
            </a:r>
            <a:endParaRPr lang="en-ID" sz="1600" i="1" dirty="0">
              <a:solidFill>
                <a:srgbClr val="C00000"/>
              </a:solidFill>
            </a:endParaRPr>
          </a:p>
        </p:txBody>
      </p:sp>
      <p:pic>
        <p:nvPicPr>
          <p:cNvPr id="11" name="Graphic 10" descr="Arrow Clockwise curve">
            <a:extLst>
              <a:ext uri="{FF2B5EF4-FFF2-40B4-BE49-F238E27FC236}">
                <a16:creationId xmlns:a16="http://schemas.microsoft.com/office/drawing/2014/main" id="{EF009997-3E3B-448E-A8E9-8910B50F7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86900" flipV="1">
            <a:off x="6050797" y="779976"/>
            <a:ext cx="755422" cy="7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Sub-Query -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022352"/>
            <a:ext cx="9744637" cy="360409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Latihan</a:t>
            </a:r>
            <a:r>
              <a:rPr lang="en-US" b="1" dirty="0">
                <a:solidFill>
                  <a:srgbClr val="002060"/>
                </a:solidFill>
              </a:rPr>
              <a:t> Sub-Query - SELECT</a:t>
            </a:r>
          </a:p>
          <a:p>
            <a:r>
              <a:rPr lang="en-US" dirty="0" err="1">
                <a:solidFill>
                  <a:srgbClr val="002060"/>
                </a:solidFill>
              </a:rPr>
              <a:t>Menampilkan</a:t>
            </a:r>
            <a:r>
              <a:rPr lang="en-US" dirty="0">
                <a:solidFill>
                  <a:srgbClr val="002060"/>
                </a:solidFill>
              </a:rPr>
              <a:t> data </a:t>
            </a:r>
            <a:r>
              <a:rPr lang="en-US" dirty="0" err="1">
                <a:solidFill>
                  <a:srgbClr val="002060"/>
                </a:solidFill>
              </a:rPr>
              <a:t>seluruh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pelanggan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dengan</a:t>
            </a:r>
            <a:r>
              <a:rPr lang="en-US" dirty="0">
                <a:solidFill>
                  <a:srgbClr val="002060"/>
                </a:solidFill>
              </a:rPr>
              <a:t> ID yang </a:t>
            </a:r>
            <a:r>
              <a:rPr lang="en-US" dirty="0" err="1">
                <a:solidFill>
                  <a:srgbClr val="002060"/>
                </a:solidFill>
              </a:rPr>
              <a:t>berada</a:t>
            </a:r>
            <a:r>
              <a:rPr lang="en-US" dirty="0">
                <a:solidFill>
                  <a:srgbClr val="002060"/>
                </a:solidFill>
              </a:rPr>
              <a:t> di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hasil</a:t>
            </a:r>
            <a:r>
              <a:rPr lang="en-US" dirty="0">
                <a:solidFill>
                  <a:srgbClr val="002060"/>
                </a:solidFill>
              </a:rPr>
              <a:t> query yang lain, </a:t>
            </a:r>
            <a:r>
              <a:rPr lang="en-US" dirty="0" err="1">
                <a:solidFill>
                  <a:srgbClr val="002060"/>
                </a:solidFill>
              </a:rPr>
              <a:t>dimana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usianya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lebih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dari</a:t>
            </a:r>
            <a:r>
              <a:rPr lang="en-US" dirty="0">
                <a:solidFill>
                  <a:srgbClr val="002060"/>
                </a:solidFill>
              </a:rPr>
              <a:t> 25 </a:t>
            </a:r>
            <a:r>
              <a:rPr lang="en-US" dirty="0" err="1">
                <a:solidFill>
                  <a:srgbClr val="002060"/>
                </a:solidFill>
              </a:rPr>
              <a:t>tahun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kota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berasal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dari</a:t>
            </a:r>
            <a:r>
              <a:rPr lang="en-US" dirty="0">
                <a:solidFill>
                  <a:srgbClr val="002060"/>
                </a:solidFill>
              </a:rPr>
              <a:t> Surabaya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627" r="22264" b="16921"/>
          <a:stretch/>
        </p:blipFill>
        <p:spPr>
          <a:xfrm>
            <a:off x="1808933" y="3941807"/>
            <a:ext cx="9477632" cy="14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10669048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Sub-Query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4334493" cy="201555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Sub-Query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bisa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juga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digunakan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bersama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dengan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statement INSERT.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Statement INSERT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menggunakan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hasil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dari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sub-query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untuk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memasukkan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ke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table yang lain.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/>
        </p:nvGraphicFramePr>
        <p:xfrm>
          <a:off x="617518" y="4419600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8" y="4050267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17C41F-E594-4637-85C6-FB80AE82FB21}"/>
              </a:ext>
            </a:extLst>
          </p:cNvPr>
          <p:cNvSpPr txBox="1">
            <a:spLocks/>
          </p:cNvSpPr>
          <p:nvPr/>
        </p:nvSpPr>
        <p:spPr>
          <a:xfrm>
            <a:off x="5248894" y="2034708"/>
            <a:ext cx="6483928" cy="482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Basic Syntax:</a:t>
            </a:r>
          </a:p>
          <a:p>
            <a:pPr marL="747713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INSERT INTO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table_name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[ (column1 [, column2]) ]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SELECT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[ * | column1 [, column2] ]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FROM table1 [, table2 ] 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[WHERE VALUE OPERATOR]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464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10669048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Sub-Query -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8" y="2034709"/>
            <a:ext cx="5478482" cy="21572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rgbClr val="002060"/>
                </a:solidFill>
                <a:latin typeface="+mn-lt"/>
              </a:rPr>
              <a:t>Latihan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 2: </a:t>
            </a:r>
          </a:p>
          <a:p>
            <a:pPr marL="225425" indent="0">
              <a:spcBef>
                <a:spcPts val="1200"/>
              </a:spcBef>
              <a:buNone/>
            </a:pPr>
            <a:r>
              <a:rPr lang="en-US" sz="1800" dirty="0" err="1">
                <a:solidFill>
                  <a:srgbClr val="002060"/>
                </a:solidFill>
                <a:latin typeface="+mn-lt"/>
              </a:rPr>
              <a:t>Buat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table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baru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bernama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‘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Pelanggan_Backup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’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dengan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struktur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yang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sama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dengan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tabel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‘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’.</a:t>
            </a:r>
          </a:p>
          <a:p>
            <a:pPr marL="225425" indent="0">
              <a:spcBef>
                <a:spcPts val="1200"/>
              </a:spcBef>
              <a:buNone/>
            </a:pPr>
            <a:r>
              <a:rPr lang="en-US" sz="1800" dirty="0" err="1">
                <a:solidFill>
                  <a:srgbClr val="002060"/>
                </a:solidFill>
                <a:latin typeface="+mn-lt"/>
              </a:rPr>
              <a:t>Kemudian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copy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seluruh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dari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table ‘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’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ke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‘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Backup’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dengan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menggunakan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subquery.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/>
        </p:nvGraphicFramePr>
        <p:xfrm>
          <a:off x="617518" y="4419600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8" y="4050267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7D41-1A5E-4449-9CE9-FD0248D84591}"/>
              </a:ext>
            </a:extLst>
          </p:cNvPr>
          <p:cNvSpPr/>
          <p:nvPr/>
        </p:nvSpPr>
        <p:spPr>
          <a:xfrm>
            <a:off x="6578931" y="0"/>
            <a:ext cx="561307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CREATE TABLE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Pelanggan_Backup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(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ID CHAR(3) PRIMARY KEY,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Nama VARCHAR(30),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INT,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Kota VARCHAR(20),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INT);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Query OK, 0 rows affected (0.010 sec)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</a:t>
            </a:r>
            <a:r>
              <a:rPr lang="en-ID" sz="1400" dirty="0">
                <a:solidFill>
                  <a:srgbClr val="FFFF00"/>
                </a:solidFill>
                <a:latin typeface="Consolas" panose="020B0609020204030204" pitchFamily="49" charset="0"/>
              </a:rPr>
              <a:t>INSERT INTO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Pelanggan_Backup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</a:t>
            </a:r>
            <a:r>
              <a:rPr lang="en-ID" sz="14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*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WHERE ID IN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(</a:t>
            </a:r>
            <a:r>
              <a:rPr lang="en-ID" sz="14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ID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Query OK, 7 rows affected (0.002 sec)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Records: 7  Duplicates: 0  Warnings: 0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SELECT *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Pelanggan_Backup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ID  | Nama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Kota   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001 | Nathan |   35 | Surabaya  | 5000000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002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Andini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  25 | Solo      | 9000000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003 | Sita   |   23 | Bandung   | 8000000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004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Soni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25 | Bekasi    | 5000000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005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Dedi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27 | Palembang | 6000000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006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Ega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|   22 | Semarang  | 5000000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007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Vika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24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Pemalang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| 7000000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7 rows in set (0.000 sec)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C350B0-2830-4449-9053-895B6CFA73A3}"/>
              </a:ext>
            </a:extLst>
          </p:cNvPr>
          <p:cNvSpPr/>
          <p:nvPr/>
        </p:nvSpPr>
        <p:spPr>
          <a:xfrm>
            <a:off x="10272156" y="3752602"/>
            <a:ext cx="1785257" cy="57001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5B322-D129-46A4-9B2E-59280B8FBB72}"/>
              </a:ext>
            </a:extLst>
          </p:cNvPr>
          <p:cNvSpPr/>
          <p:nvPr/>
        </p:nvSpPr>
        <p:spPr>
          <a:xfrm>
            <a:off x="6733309" y="2082209"/>
            <a:ext cx="5153891" cy="981623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5EFF2-D817-43CA-8B7D-800199D3B3AF}"/>
              </a:ext>
            </a:extLst>
          </p:cNvPr>
          <p:cNvSpPr txBox="1"/>
          <p:nvPr/>
        </p:nvSpPr>
        <p:spPr>
          <a:xfrm>
            <a:off x="4648723" y="1628609"/>
            <a:ext cx="142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C00000"/>
                </a:solidFill>
              </a:rPr>
              <a:t>Subquery </a:t>
            </a:r>
            <a:r>
              <a:rPr lang="en-US" sz="1600" i="1" dirty="0" err="1">
                <a:solidFill>
                  <a:srgbClr val="C00000"/>
                </a:solidFill>
              </a:rPr>
              <a:t>dengan</a:t>
            </a:r>
            <a:r>
              <a:rPr lang="en-US" sz="1600" i="1" dirty="0">
                <a:solidFill>
                  <a:srgbClr val="C00000"/>
                </a:solidFill>
              </a:rPr>
              <a:t> Insert</a:t>
            </a:r>
            <a:endParaRPr lang="en-ID" sz="1600" i="1" dirty="0">
              <a:solidFill>
                <a:srgbClr val="C00000"/>
              </a:solidFill>
            </a:endParaRPr>
          </a:p>
        </p:txBody>
      </p:sp>
      <p:pic>
        <p:nvPicPr>
          <p:cNvPr id="9" name="Graphic 8" descr="Arrow Clockwise curve">
            <a:extLst>
              <a:ext uri="{FF2B5EF4-FFF2-40B4-BE49-F238E27FC236}">
                <a16:creationId xmlns:a16="http://schemas.microsoft.com/office/drawing/2014/main" id="{AAE63F0E-8FF6-4020-8915-BB51C2087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013100">
            <a:off x="6050797" y="1476888"/>
            <a:ext cx="755422" cy="7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0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10669048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Sub-Query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4334493" cy="201555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Sub-Query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bisa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digunakan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bersama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dengan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statement UPDATE.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Statement UPDATE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menggunakan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hasil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dari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sub-query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untuk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mengubah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 pada 1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atau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lebih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kolom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02508"/>
              </p:ext>
            </p:extLst>
          </p:nvPr>
        </p:nvGraphicFramePr>
        <p:xfrm>
          <a:off x="617518" y="4176704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8" y="3750225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17C41F-E594-4637-85C6-FB80AE82FB21}"/>
              </a:ext>
            </a:extLst>
          </p:cNvPr>
          <p:cNvSpPr txBox="1">
            <a:spLocks/>
          </p:cNvSpPr>
          <p:nvPr/>
        </p:nvSpPr>
        <p:spPr>
          <a:xfrm>
            <a:off x="5248894" y="2034708"/>
            <a:ext cx="6483928" cy="482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Basic Syntax:</a:t>
            </a:r>
          </a:p>
          <a:p>
            <a:pPr marL="747713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UPDATE 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table</a:t>
            </a:r>
          </a:p>
          <a:p>
            <a:pPr marL="747713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SET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column_name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=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new_value</a:t>
            </a:r>
            <a:endParaRPr lang="en-US" altLang="en-US" sz="1600" dirty="0">
              <a:solidFill>
                <a:srgbClr val="002060"/>
              </a:solidFill>
              <a:latin typeface="+mn-lt"/>
            </a:endParaRPr>
          </a:p>
          <a:p>
            <a:pPr marL="747713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[ WHERE OPERATOR [ VALUE ]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( 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SELECT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column_name</a:t>
            </a:r>
            <a:endParaRPr lang="en-US" altLang="en-US" sz="1600" dirty="0">
              <a:solidFill>
                <a:srgbClr val="002060"/>
              </a:solidFill>
              <a:latin typeface="+mn-lt"/>
            </a:endParaRP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FROM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table_name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[ WHERE) ]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595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5248892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Sub-Query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5771407" cy="21572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rgbClr val="002060"/>
                </a:solidFill>
                <a:latin typeface="+mn-lt"/>
              </a:rPr>
              <a:t>Latihan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 3: </a:t>
            </a:r>
          </a:p>
          <a:p>
            <a:pPr marL="225425" indent="0">
              <a:spcBef>
                <a:spcPts val="1200"/>
              </a:spcBef>
              <a:buNone/>
            </a:pPr>
            <a:r>
              <a:rPr lang="en-US" sz="1800" dirty="0" err="1">
                <a:solidFill>
                  <a:srgbClr val="002060"/>
                </a:solidFill>
                <a:latin typeface="+mn-lt"/>
              </a:rPr>
              <a:t>Misal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kita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ingin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mengupdate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 pada table ‘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’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dari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hasil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query pada table ‘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Pelanggan_Backup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’.</a:t>
            </a:r>
          </a:p>
          <a:p>
            <a:pPr marL="225425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Data yang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diupdate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adalah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gaji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untuk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karyawan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dengan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usia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27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atau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lebih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dimana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gajinya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naik 25%.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/>
        </p:nvGraphicFramePr>
        <p:xfrm>
          <a:off x="617518" y="4419600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8" y="4050267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7D41-1A5E-4449-9CE9-FD0248D84591}"/>
              </a:ext>
            </a:extLst>
          </p:cNvPr>
          <p:cNvSpPr/>
          <p:nvPr/>
        </p:nvSpPr>
        <p:spPr>
          <a:xfrm>
            <a:off x="6578931" y="-3"/>
            <a:ext cx="5613070" cy="61247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</a:t>
            </a:r>
            <a:r>
              <a:rPr lang="en-ID" sz="1400" dirty="0">
                <a:solidFill>
                  <a:srgbClr val="FFFF00"/>
                </a:solidFill>
                <a:latin typeface="Consolas" panose="020B0609020204030204" pitchFamily="49" charset="0"/>
              </a:rPr>
              <a:t>UPDATE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SET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+ (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* 0.25)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WHERE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IN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(</a:t>
            </a:r>
            <a:r>
              <a:rPr lang="en-ID" sz="14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Pelanggan_Backup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WHERE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&gt;= 27);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Query OK, 2 rows affected (0.002 sec)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Rows matched: 2  Changed: 2  Warnings: 0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SELECT *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ID  | Nama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Kota   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001 | Nathan |   35 | Surabaya  | 6250000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002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Andini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  25 | Solo      | 9000000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003 | Sita   |   23 | Bandung   | 8000000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004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Soni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25 | Bekasi    | 5000000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005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Dedi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27 | Palembang | 7500000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006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Ega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|   22 | Semarang  | 5000000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007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Vika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24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Pemalang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| 7000000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7 rows in set (0.000 sec)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C350B0-2830-4449-9053-895B6CFA73A3}"/>
              </a:ext>
            </a:extLst>
          </p:cNvPr>
          <p:cNvSpPr/>
          <p:nvPr/>
        </p:nvSpPr>
        <p:spPr>
          <a:xfrm>
            <a:off x="10295906" y="4108865"/>
            <a:ext cx="1014410" cy="21375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F96CB7-14CF-4000-971D-125BF6F1046C}"/>
              </a:ext>
            </a:extLst>
          </p:cNvPr>
          <p:cNvSpPr/>
          <p:nvPr/>
        </p:nvSpPr>
        <p:spPr>
          <a:xfrm>
            <a:off x="10295906" y="4965015"/>
            <a:ext cx="1014410" cy="21375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4243AC-0847-43B5-B17B-751B0F4B850B}"/>
              </a:ext>
            </a:extLst>
          </p:cNvPr>
          <p:cNvSpPr/>
          <p:nvPr/>
        </p:nvSpPr>
        <p:spPr>
          <a:xfrm>
            <a:off x="6728339" y="855023"/>
            <a:ext cx="4458218" cy="1125392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FAAB7-17DF-4A02-820A-57149B677F4F}"/>
              </a:ext>
            </a:extLst>
          </p:cNvPr>
          <p:cNvSpPr txBox="1"/>
          <p:nvPr/>
        </p:nvSpPr>
        <p:spPr>
          <a:xfrm>
            <a:off x="4667004" y="1564916"/>
            <a:ext cx="1428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C00000"/>
                </a:solidFill>
              </a:rPr>
              <a:t>Subquery </a:t>
            </a:r>
            <a:r>
              <a:rPr lang="en-US" sz="1600" i="1" err="1">
                <a:solidFill>
                  <a:srgbClr val="C00000"/>
                </a:solidFill>
              </a:rPr>
              <a:t>dengan</a:t>
            </a:r>
            <a:r>
              <a:rPr lang="en-US" sz="1600" i="1">
                <a:solidFill>
                  <a:srgbClr val="C00000"/>
                </a:solidFill>
              </a:rPr>
              <a:t> Update</a:t>
            </a:r>
            <a:endParaRPr lang="en-ID" sz="1600" i="1" dirty="0">
              <a:solidFill>
                <a:srgbClr val="C00000"/>
              </a:solidFill>
            </a:endParaRPr>
          </a:p>
        </p:txBody>
      </p:sp>
      <p:pic>
        <p:nvPicPr>
          <p:cNvPr id="14" name="Graphic 13" descr="Arrow Clockwise curve">
            <a:extLst>
              <a:ext uri="{FF2B5EF4-FFF2-40B4-BE49-F238E27FC236}">
                <a16:creationId xmlns:a16="http://schemas.microsoft.com/office/drawing/2014/main" id="{9A2228D8-F8DC-4A96-A760-51DB0AD72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86900" flipV="1">
            <a:off x="6066672" y="1674679"/>
            <a:ext cx="755422" cy="7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6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10669048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Sub-Query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4334493" cy="201555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Sub-Query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bisa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digunakan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bersama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dengan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statement DELETE.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Statement UPDATE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menggunakan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hasil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dari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sub-query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untuk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menghapus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tertentu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996"/>
              </p:ext>
            </p:extLst>
          </p:nvPr>
        </p:nvGraphicFramePr>
        <p:xfrm>
          <a:off x="617518" y="4162426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8" y="3750221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17C41F-E594-4637-85C6-FB80AE82FB21}"/>
              </a:ext>
            </a:extLst>
          </p:cNvPr>
          <p:cNvSpPr txBox="1">
            <a:spLocks/>
          </p:cNvSpPr>
          <p:nvPr/>
        </p:nvSpPr>
        <p:spPr>
          <a:xfrm>
            <a:off x="5248894" y="2034708"/>
            <a:ext cx="6483928" cy="482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Basic Syntax:</a:t>
            </a:r>
          </a:p>
          <a:p>
            <a:pPr marL="747713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DELETE 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FROM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table_name</a:t>
            </a:r>
            <a:endParaRPr lang="en-US" altLang="en-US" sz="1600" dirty="0">
              <a:solidFill>
                <a:srgbClr val="002060"/>
              </a:solidFill>
              <a:latin typeface="+mn-lt"/>
            </a:endParaRPr>
          </a:p>
          <a:p>
            <a:pPr marL="747713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[ WHERE OPERATOR [ VALUE ]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( 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SELECT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column_name</a:t>
            </a:r>
            <a:endParaRPr lang="en-US" altLang="en-US" sz="1600" dirty="0">
              <a:solidFill>
                <a:srgbClr val="002060"/>
              </a:solidFill>
              <a:latin typeface="+mn-lt"/>
            </a:endParaRP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FROM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table_name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[ WHERE) ]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991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5248892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Sub-Query - DELETE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4062877" cy="21572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b="1" dirty="0" err="1">
                <a:solidFill>
                  <a:srgbClr val="002060"/>
                </a:solidFill>
                <a:latin typeface="+mn-lt"/>
              </a:rPr>
              <a:t>Latihan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 4: </a:t>
            </a:r>
          </a:p>
          <a:p>
            <a:pPr marL="225425" indent="0">
              <a:spcBef>
                <a:spcPts val="1200"/>
              </a:spcBef>
              <a:buNone/>
            </a:pPr>
            <a:r>
              <a:rPr lang="en-US" sz="1800" dirty="0" err="1">
                <a:solidFill>
                  <a:srgbClr val="002060"/>
                </a:solidFill>
                <a:latin typeface="+mn-lt"/>
              </a:rPr>
              <a:t>Misal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kita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ingin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menghapus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seluruh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yang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berumur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&gt;= 27 pada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tabel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‘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’.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68165"/>
              </p:ext>
            </p:extLst>
          </p:nvPr>
        </p:nvGraphicFramePr>
        <p:xfrm>
          <a:off x="617518" y="3962389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8" y="3535913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7D41-1A5E-4449-9CE9-FD0248D84591}"/>
              </a:ext>
            </a:extLst>
          </p:cNvPr>
          <p:cNvSpPr/>
          <p:nvPr/>
        </p:nvSpPr>
        <p:spPr>
          <a:xfrm>
            <a:off x="6578931" y="-3"/>
            <a:ext cx="561307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</a:t>
            </a:r>
            <a:r>
              <a:rPr lang="en-ID" sz="1400" dirty="0">
                <a:solidFill>
                  <a:srgbClr val="FFFF00"/>
                </a:solidFill>
                <a:latin typeface="Consolas" panose="020B0609020204030204" pitchFamily="49" charset="0"/>
              </a:rPr>
              <a:t>DELETE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WHERE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IN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(</a:t>
            </a:r>
            <a:r>
              <a:rPr lang="en-ID" sz="1400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Pelanggan_Backup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-&gt; WHERE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&gt;= 27);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Query OK, 2 rows affected (0.002 sec)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SELECT * FROM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ID  | Nama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Kota    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002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Andini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  25 | Solo     | 9000000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003 | Sita   |   23 | Bandung  | 8000000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004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Soni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25 | Bekasi   | 5000000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006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Ega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|   22 | Semarang | 5000000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| 007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Vika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|   24 | </a:t>
            </a:r>
            <a:r>
              <a:rPr lang="en-ID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Pemalang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 | 7000000 |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+-----+--------+------+----------+---------+</a:t>
            </a:r>
          </a:p>
          <a:p>
            <a:pPr marL="225425"/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5 rows in set (0.000 sec)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C350B0-2830-4449-9053-895B6CFA73A3}"/>
              </a:ext>
            </a:extLst>
          </p:cNvPr>
          <p:cNvSpPr/>
          <p:nvPr/>
        </p:nvSpPr>
        <p:spPr>
          <a:xfrm>
            <a:off x="2559315" y="4291998"/>
            <a:ext cx="1014410" cy="296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4243AC-0847-43B5-B17B-751B0F4B850B}"/>
              </a:ext>
            </a:extLst>
          </p:cNvPr>
          <p:cNvSpPr/>
          <p:nvPr/>
        </p:nvSpPr>
        <p:spPr>
          <a:xfrm>
            <a:off x="6728339" y="795648"/>
            <a:ext cx="4458218" cy="991706"/>
          </a:xfrm>
          <a:prstGeom prst="roundRect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FAAB7-17DF-4A02-820A-57149B677F4F}"/>
              </a:ext>
            </a:extLst>
          </p:cNvPr>
          <p:cNvSpPr txBox="1"/>
          <p:nvPr/>
        </p:nvSpPr>
        <p:spPr>
          <a:xfrm>
            <a:off x="4680394" y="1373656"/>
            <a:ext cx="1428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C00000"/>
                </a:solidFill>
              </a:rPr>
              <a:t>Subquery </a:t>
            </a:r>
            <a:r>
              <a:rPr lang="en-US" sz="1600" i="1" dirty="0" err="1">
                <a:solidFill>
                  <a:srgbClr val="C00000"/>
                </a:solidFill>
              </a:rPr>
              <a:t>dengan</a:t>
            </a:r>
            <a:r>
              <a:rPr lang="en-US" sz="1600" i="1" dirty="0">
                <a:solidFill>
                  <a:srgbClr val="C00000"/>
                </a:solidFill>
              </a:rPr>
              <a:t> DELETE</a:t>
            </a:r>
            <a:endParaRPr lang="en-ID" sz="1600" i="1" dirty="0">
              <a:solidFill>
                <a:srgbClr val="C00000"/>
              </a:solidFill>
            </a:endParaRPr>
          </a:p>
        </p:txBody>
      </p:sp>
      <p:pic>
        <p:nvPicPr>
          <p:cNvPr id="14" name="Graphic 13" descr="Arrow Clockwise curve">
            <a:extLst>
              <a:ext uri="{FF2B5EF4-FFF2-40B4-BE49-F238E27FC236}">
                <a16:creationId xmlns:a16="http://schemas.microsoft.com/office/drawing/2014/main" id="{9A2228D8-F8DC-4A96-A760-51DB0AD72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86900" flipV="1">
            <a:off x="6066672" y="1503633"/>
            <a:ext cx="755422" cy="75542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79F04FF-4E39-42A8-B0D0-D0B753FE6D63}"/>
              </a:ext>
            </a:extLst>
          </p:cNvPr>
          <p:cNvSpPr/>
          <p:nvPr/>
        </p:nvSpPr>
        <p:spPr>
          <a:xfrm>
            <a:off x="2587891" y="5518262"/>
            <a:ext cx="1014410" cy="2962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6459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5248892" cy="809251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Operator Any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5248892" cy="21572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002060"/>
                </a:solidFill>
                <a:latin typeface="+mn-lt"/>
              </a:rPr>
              <a:t>Operator ANY digunakan untuk membandingkan suatu nilai dengan nilai lain yang dihasilkan oleh subquery.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002060"/>
                </a:solidFill>
                <a:latin typeface="+mn-lt"/>
              </a:rPr>
              <a:t>Operator konvensional yang digunakan di sini adalah OR.</a:t>
            </a: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59619"/>
              </p:ext>
            </p:extLst>
          </p:nvPr>
        </p:nvGraphicFramePr>
        <p:xfrm>
          <a:off x="617518" y="4419600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8" y="4050267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A329260-3DC8-4485-859E-60FAFF641317}"/>
              </a:ext>
            </a:extLst>
          </p:cNvPr>
          <p:cNvSpPr/>
          <p:nvPr/>
        </p:nvSpPr>
        <p:spPr>
          <a:xfrm>
            <a:off x="4751294" y="6284257"/>
            <a:ext cx="170330" cy="21759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441FF1-DF1B-45C1-8526-10EDD0BDA9E2}"/>
              </a:ext>
            </a:extLst>
          </p:cNvPr>
          <p:cNvSpPr/>
          <p:nvPr/>
        </p:nvSpPr>
        <p:spPr>
          <a:xfrm>
            <a:off x="6578931" y="-3"/>
            <a:ext cx="561307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MariaDB 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[Latihan_3</a:t>
            </a:r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]&gt; </a:t>
            </a:r>
            <a:r>
              <a:rPr lang="en-US" sz="1400">
                <a:solidFill>
                  <a:srgbClr val="FFFF00"/>
                </a:solidFill>
                <a:latin typeface="Consolas" panose="020B0609020204030204" pitchFamily="49" charset="0"/>
              </a:rPr>
              <a:t>SELECT 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* FROM Pelanggan</a:t>
            </a:r>
          </a:p>
          <a:p>
            <a:pPr marL="225425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 -&gt; WHERE Usia &gt; </a:t>
            </a:r>
            <a:r>
              <a:rPr 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ANY</a:t>
            </a:r>
          </a:p>
          <a:p>
            <a:pPr marL="225425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 -&gt; (</a:t>
            </a:r>
            <a:r>
              <a:rPr lang="en-US" sz="140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Usia FROM Pelanggan </a:t>
            </a:r>
          </a:p>
          <a:p>
            <a:pPr marL="225425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 -&gt; WHERE Gaji &gt; 7000000); 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Query 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OK, 2 rows affected (0.002 sec)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ID  | Nama   | Usia | Kota      | Gaji   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001 | Nathan |   35 | Surabaya  | 5000000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002 | Andini |   25 | Solo      | 9000000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004 | Soni   |   25 | Bekasi    | 5000000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005 | Dedi   |   27 | Palembang | 6000000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007 | Vika   |   24 | Pemalang  | 7000000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5 rows in set (0.001 sec)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6EBA1B8D-4149-4835-814A-0D61E9437E22}"/>
              </a:ext>
            </a:extLst>
          </p:cNvPr>
          <p:cNvSpPr/>
          <p:nvPr/>
        </p:nvSpPr>
        <p:spPr>
          <a:xfrm>
            <a:off x="4751294" y="5363761"/>
            <a:ext cx="170330" cy="21759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1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5248892" cy="809251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Operator Any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7D41-1A5E-4449-9CE9-FD0248D84591}"/>
              </a:ext>
            </a:extLst>
          </p:cNvPr>
          <p:cNvSpPr/>
          <p:nvPr/>
        </p:nvSpPr>
        <p:spPr>
          <a:xfrm>
            <a:off x="60960" y="3131835"/>
            <a:ext cx="6578931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5425"/>
            <a:endParaRPr lang="en-ID" sz="12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MariaDB [latihan_3]&gt; SELECT * FROM Pelanggan WHERE Gaji &gt; 7000000;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+-----+--------+------+---------+---------+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ID  | Nama   | Usia | Kota    | Gaji   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+-----+--------+------+---------+---------+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002 | Andini |   25 | Solo    | 9000000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003 | Sita   |   23 | Bandung | 8000000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+-----+--------+------+---------+---------+</a:t>
            </a:r>
          </a:p>
          <a:p>
            <a:pPr marL="57150"/>
            <a:endParaRPr lang="en-US" sz="12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7150"/>
            <a:endParaRPr lang="en-ID" sz="12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MariaDB [latihan_3]&gt; SELECT * FROM Pelanggan WHERE Usia &gt; 23 </a:t>
            </a:r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</a:rPr>
              <a:t>OR</a:t>
            </a:r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 Usia &gt; 25;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ID  | Nama   | Usia | Kota      | Gaji   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001 | Nathan |   35 | Surabaya  | 5000000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002 | Andini |   25 | Solo      | 9000000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004 | Soni   |   25 | Bekasi    | 5000000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005 | Dedi   |   27 | Palembang | 6000000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007 | Vika   |   24 | Pemalang  | 7000000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+-----+--------+------+-----------+---------+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88F81-B01C-4A34-9639-8FF5975B0AEB}"/>
              </a:ext>
            </a:extLst>
          </p:cNvPr>
          <p:cNvSpPr/>
          <p:nvPr/>
        </p:nvSpPr>
        <p:spPr>
          <a:xfrm>
            <a:off x="6578931" y="-3"/>
            <a:ext cx="561307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MariaDB 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[Latihan_3</a:t>
            </a:r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]&gt; </a:t>
            </a:r>
            <a:r>
              <a:rPr lang="en-US" sz="1400">
                <a:solidFill>
                  <a:srgbClr val="FFFF00"/>
                </a:solidFill>
                <a:latin typeface="Consolas" panose="020B0609020204030204" pitchFamily="49" charset="0"/>
              </a:rPr>
              <a:t>SELECT 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* FROM Pelanggan</a:t>
            </a:r>
          </a:p>
          <a:p>
            <a:pPr marL="225425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 -&gt; WHERE Usia &gt; </a:t>
            </a:r>
            <a:r>
              <a:rPr 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ANY</a:t>
            </a:r>
          </a:p>
          <a:p>
            <a:pPr marL="225425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 -&gt; (</a:t>
            </a:r>
            <a:r>
              <a:rPr lang="en-US" sz="140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Usia FROM Pelanggan </a:t>
            </a:r>
          </a:p>
          <a:p>
            <a:pPr marL="225425"/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 -&gt; WHERE Gaji &gt; 7000000); 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Query </a:t>
            </a:r>
            <a:r>
              <a:rPr lang="en-ID" sz="1400" dirty="0">
                <a:solidFill>
                  <a:schemeClr val="bg1"/>
                </a:solidFill>
                <a:latin typeface="Consolas" panose="020B0609020204030204" pitchFamily="49" charset="0"/>
              </a:rPr>
              <a:t>OK, 2 rows affected (0.002 sec)</a:t>
            </a: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ID  | Nama   | Usia | Kota      | Gaji   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001 | Nathan |   35 | Surabaya  | 5000000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002 | Andini |   25 | Solo      | 9000000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004 | Soni   |   25 | Bekasi    | 5000000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005 | Dedi   |   27 | Palembang | 6000000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007 | Vika   |   24 | Pemalang  | 7000000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5 rows in set (0.001 sec)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DBBABAB-92D5-472B-B0C4-C8BA63E09079}"/>
              </a:ext>
            </a:extLst>
          </p:cNvPr>
          <p:cNvSpPr/>
          <p:nvPr/>
        </p:nvSpPr>
        <p:spPr>
          <a:xfrm>
            <a:off x="7070103" y="3506771"/>
            <a:ext cx="141402" cy="320511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35D4CFE-5E26-4F53-89B4-E164AAD40A91}"/>
              </a:ext>
            </a:extLst>
          </p:cNvPr>
          <p:cNvSpPr/>
          <p:nvPr/>
        </p:nvSpPr>
        <p:spPr>
          <a:xfrm>
            <a:off x="6693146" y="3108489"/>
            <a:ext cx="141402" cy="3205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41E7D5-6173-489C-B2A6-B5639FAA0787}"/>
              </a:ext>
            </a:extLst>
          </p:cNvPr>
          <p:cNvCxnSpPr>
            <a:cxnSpLocks/>
          </p:cNvCxnSpPr>
          <p:nvPr/>
        </p:nvCxnSpPr>
        <p:spPr>
          <a:xfrm flipH="1">
            <a:off x="5409504" y="3268744"/>
            <a:ext cx="1169428" cy="14007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B9496-9CED-4ED5-8C63-FB88CC35925E}"/>
              </a:ext>
            </a:extLst>
          </p:cNvPr>
          <p:cNvCxnSpPr>
            <a:cxnSpLocks/>
          </p:cNvCxnSpPr>
          <p:nvPr/>
        </p:nvCxnSpPr>
        <p:spPr>
          <a:xfrm flipH="1" flipV="1">
            <a:off x="5866410" y="3565909"/>
            <a:ext cx="1082354" cy="10111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2064BFD-956F-4771-94B7-CDF4DC5B14A6}"/>
              </a:ext>
            </a:extLst>
          </p:cNvPr>
          <p:cNvSpPr/>
          <p:nvPr/>
        </p:nvSpPr>
        <p:spPr>
          <a:xfrm>
            <a:off x="1706880" y="3993110"/>
            <a:ext cx="353568" cy="575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CE85A7-D97A-43A6-9731-5CC41AAA2B3C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060448" y="4281005"/>
            <a:ext cx="4096512" cy="68387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521C5F-F7AB-443A-8274-19AD2DC74F01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060448" y="4281005"/>
            <a:ext cx="3008195" cy="68387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732D8B-ECEE-49EA-86F1-823245A379AA}"/>
              </a:ext>
            </a:extLst>
          </p:cNvPr>
          <p:cNvSpPr txBox="1"/>
          <p:nvPr/>
        </p:nvSpPr>
        <p:spPr>
          <a:xfrm>
            <a:off x="378061" y="2145735"/>
            <a:ext cx="503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Contoh query tanpa menggunakan sub-query dan operator ANY untuk menghasilkan data yang sama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D98341E-66D8-402D-9963-2F9FA5C1F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4264253">
            <a:off x="2530214" y="2672001"/>
            <a:ext cx="410037" cy="579900"/>
          </a:xfrm>
          <a:prstGeom prst="rect">
            <a:avLst/>
          </a:prstGeom>
        </p:spPr>
      </p:pic>
      <p:sp>
        <p:nvSpPr>
          <p:cNvPr id="46" name="Arrow: Up 45">
            <a:extLst>
              <a:ext uri="{FF2B5EF4-FFF2-40B4-BE49-F238E27FC236}">
                <a16:creationId xmlns:a16="http://schemas.microsoft.com/office/drawing/2014/main" id="{CDFE847D-7204-49F1-9BC2-F352CC02273F}"/>
              </a:ext>
            </a:extLst>
          </p:cNvPr>
          <p:cNvSpPr/>
          <p:nvPr/>
        </p:nvSpPr>
        <p:spPr>
          <a:xfrm>
            <a:off x="5334349" y="5252777"/>
            <a:ext cx="203566" cy="29042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38" y="1037478"/>
            <a:ext cx="10651528" cy="809251"/>
          </a:xfrm>
        </p:spPr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10857307" cy="360409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Menerapkan</a:t>
            </a:r>
            <a:r>
              <a:rPr lang="en-US" dirty="0"/>
              <a:t> Sub Query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Menerapkan</a:t>
            </a:r>
            <a:r>
              <a:rPr lang="en-US" dirty="0"/>
              <a:t> operator Any </a:t>
            </a:r>
            <a:r>
              <a:rPr lang="en-US" dirty="0" err="1"/>
              <a:t>dan</a:t>
            </a:r>
            <a:r>
              <a:rPr lang="en-US" dirty="0"/>
              <a:t> All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6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5248892" cy="809251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Operator All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5387357" cy="21572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002060"/>
                </a:solidFill>
                <a:latin typeface="+mn-lt"/>
              </a:rPr>
              <a:t>Operator AND memungkinkan adanya kondisi jamak pada query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002060"/>
                </a:solidFill>
                <a:latin typeface="+mn-lt"/>
              </a:rPr>
              <a:t>Kondisi jamak adalah yang melibatkan operator AND pada klausa WHERE</a:t>
            </a:r>
            <a:endParaRPr lang="en-US" sz="140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35324"/>
              </p:ext>
            </p:extLst>
          </p:nvPr>
        </p:nvGraphicFramePr>
        <p:xfrm>
          <a:off x="617518" y="4033830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8" y="3564487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A329260-3DC8-4485-859E-60FAFF641317}"/>
              </a:ext>
            </a:extLst>
          </p:cNvPr>
          <p:cNvSpPr/>
          <p:nvPr/>
        </p:nvSpPr>
        <p:spPr>
          <a:xfrm>
            <a:off x="4751294" y="5955638"/>
            <a:ext cx="170330" cy="21759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441FF1-DF1B-45C1-8526-10EDD0BDA9E2}"/>
              </a:ext>
            </a:extLst>
          </p:cNvPr>
          <p:cNvSpPr/>
          <p:nvPr/>
        </p:nvSpPr>
        <p:spPr>
          <a:xfrm>
            <a:off x="6578931" y="-3"/>
            <a:ext cx="561307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</a:t>
            </a:r>
            <a:r>
              <a:rPr lang="en-ID" sz="140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* FROM Pelanggan 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   -&gt; WHERE Usia &gt; </a:t>
            </a:r>
            <a:r>
              <a:rPr lang="en-ID" sz="1400">
                <a:solidFill>
                  <a:srgbClr val="FFC000"/>
                </a:solidFill>
                <a:latin typeface="Consolas" panose="020B0609020204030204" pitchFamily="49" charset="0"/>
              </a:rPr>
              <a:t>ALL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   -&gt; (</a:t>
            </a:r>
            <a:r>
              <a:rPr lang="en-ID" sz="140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Usia FROM Pelanggan 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   -&gt; WHERE Gaji &gt; 7000000);</a:t>
            </a: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ID  | Nama   | Usia | Kota      | Gaji   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001 | Nathan |   35 | Surabaya  | 5000000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005 | Dedi   |   27 | Palembang | 6000000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2 rows in set (0.001 sec)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6EBA1B8D-4149-4835-814A-0D61E9437E22}"/>
              </a:ext>
            </a:extLst>
          </p:cNvPr>
          <p:cNvSpPr/>
          <p:nvPr/>
        </p:nvSpPr>
        <p:spPr>
          <a:xfrm>
            <a:off x="4751294" y="5006561"/>
            <a:ext cx="170330" cy="21759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4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5248892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Operator All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E7D41-1A5E-4449-9CE9-FD0248D84591}"/>
              </a:ext>
            </a:extLst>
          </p:cNvPr>
          <p:cNvSpPr/>
          <p:nvPr/>
        </p:nvSpPr>
        <p:spPr>
          <a:xfrm>
            <a:off x="60960" y="3225700"/>
            <a:ext cx="6578931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5425"/>
            <a:endParaRPr lang="en-ID" sz="12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MariaDB [latihan_3]&gt; SELECT * FROM Pelanggan WHERE Gaji &gt; 7000000;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+-----+--------+------+---------+---------+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ID  | Nama   | Usia | Kota    | Gaji   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+-----+--------+------+---------+---------+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002 | Andini |   25 | Solo    | 9000000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003 | Sita   |   23 | Bandung | 8000000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+-----+--------+------+---------+---------+</a:t>
            </a:r>
          </a:p>
          <a:p>
            <a:pPr marL="57150"/>
            <a:endParaRPr lang="en-US" sz="12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7150"/>
            <a:endParaRPr lang="en-ID" sz="12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MariaDB [latihan_3]&gt; SELECT * FROM Pelanggan WHERE Usia &gt; 23 </a:t>
            </a:r>
            <a:r>
              <a:rPr lang="en-US" sz="1200">
                <a:solidFill>
                  <a:schemeClr val="accent2"/>
                </a:solidFill>
                <a:latin typeface="Consolas" panose="020B0609020204030204" pitchFamily="49" charset="0"/>
              </a:rPr>
              <a:t>AND</a:t>
            </a:r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 Usia &gt; 25;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ID  | Nama   | Usia | Kota      | Gaji   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001 | Nathan |   35 | Surabaya  | 5000000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| 005 | Dedi   |   27 | Palembang | 6000000 |</a:t>
            </a:r>
          </a:p>
          <a:p>
            <a:pPr marL="57150"/>
            <a:r>
              <a:rPr lang="en-US" sz="1200">
                <a:solidFill>
                  <a:srgbClr val="002060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57150"/>
            <a:endParaRPr lang="en-US" sz="12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7150"/>
            <a:endParaRPr lang="en-US" sz="12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88F81-B01C-4A34-9639-8FF5975B0AEB}"/>
              </a:ext>
            </a:extLst>
          </p:cNvPr>
          <p:cNvSpPr/>
          <p:nvPr/>
        </p:nvSpPr>
        <p:spPr>
          <a:xfrm>
            <a:off x="6578931" y="-3"/>
            <a:ext cx="561307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</a:t>
            </a:r>
            <a:r>
              <a:rPr lang="en-ID" sz="140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* FROM Pelanggan 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   -&gt; WHERE Usia &gt; </a:t>
            </a:r>
            <a:r>
              <a:rPr lang="en-ID" sz="1400">
                <a:solidFill>
                  <a:srgbClr val="FFC000"/>
                </a:solidFill>
                <a:latin typeface="Consolas" panose="020B0609020204030204" pitchFamily="49" charset="0"/>
              </a:rPr>
              <a:t>ALL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   -&gt; (</a:t>
            </a:r>
            <a:r>
              <a:rPr lang="en-ID" sz="140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Usia FROM Pelanggan 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    -&gt; WHERE Gaji &gt; 7000000);</a:t>
            </a: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ID  | Nama   | Usia | Kota      | Gaji   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001 | Nathan |   35 | Surabaya  | 5000000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| 005 | Dedi   |   27 | Palembang | 6000000 |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pPr marL="225425"/>
            <a:r>
              <a:rPr lang="en-ID" sz="1400">
                <a:solidFill>
                  <a:schemeClr val="bg1"/>
                </a:solidFill>
                <a:latin typeface="Consolas" panose="020B0609020204030204" pitchFamily="49" charset="0"/>
              </a:rPr>
              <a:t>2 rows in set (0.001 sec)</a:t>
            </a: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5425"/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DBBABAB-92D5-472B-B0C4-C8BA63E09079}"/>
              </a:ext>
            </a:extLst>
          </p:cNvPr>
          <p:cNvSpPr/>
          <p:nvPr/>
        </p:nvSpPr>
        <p:spPr>
          <a:xfrm>
            <a:off x="7070103" y="3506771"/>
            <a:ext cx="141402" cy="320511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35D4CFE-5E26-4F53-89B4-E164AAD40A91}"/>
              </a:ext>
            </a:extLst>
          </p:cNvPr>
          <p:cNvSpPr/>
          <p:nvPr/>
        </p:nvSpPr>
        <p:spPr>
          <a:xfrm>
            <a:off x="6693146" y="3108489"/>
            <a:ext cx="141402" cy="3205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41E7D5-6173-489C-B2A6-B5639FAA0787}"/>
              </a:ext>
            </a:extLst>
          </p:cNvPr>
          <p:cNvCxnSpPr>
            <a:cxnSpLocks/>
          </p:cNvCxnSpPr>
          <p:nvPr/>
        </p:nvCxnSpPr>
        <p:spPr>
          <a:xfrm flipH="1">
            <a:off x="5599522" y="3268744"/>
            <a:ext cx="979410" cy="158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B9496-9CED-4ED5-8C63-FB88CC35925E}"/>
              </a:ext>
            </a:extLst>
          </p:cNvPr>
          <p:cNvCxnSpPr>
            <a:cxnSpLocks/>
          </p:cNvCxnSpPr>
          <p:nvPr/>
        </p:nvCxnSpPr>
        <p:spPr>
          <a:xfrm flipH="1" flipV="1">
            <a:off x="5788058" y="3572759"/>
            <a:ext cx="1160706" cy="9426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2064BFD-956F-4771-94B7-CDF4DC5B14A6}"/>
              </a:ext>
            </a:extLst>
          </p:cNvPr>
          <p:cNvSpPr/>
          <p:nvPr/>
        </p:nvSpPr>
        <p:spPr>
          <a:xfrm>
            <a:off x="1706880" y="4100660"/>
            <a:ext cx="353568" cy="5757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CE85A7-D97A-43A6-9731-5CC41AAA2B3C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060448" y="4388555"/>
            <a:ext cx="4096512" cy="68387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521C5F-F7AB-443A-8274-19AD2DC74F01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060448" y="4388555"/>
            <a:ext cx="3008195" cy="68387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6845C2-2E5C-43D0-BFF3-9C89ACDC2DB0}"/>
              </a:ext>
            </a:extLst>
          </p:cNvPr>
          <p:cNvSpPr txBox="1"/>
          <p:nvPr/>
        </p:nvSpPr>
        <p:spPr>
          <a:xfrm>
            <a:off x="378061" y="2145735"/>
            <a:ext cx="503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Contoh query tanpa menggunakan sub-query dan operator ANY untuk menghasilkan data yang sama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DA2547-D273-4AFD-A005-1643DC6DEE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4264253">
            <a:off x="2496214" y="2675775"/>
            <a:ext cx="499684" cy="706684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F5004E56-1D19-4C1A-9DFD-7CFCBD9447DF}"/>
              </a:ext>
            </a:extLst>
          </p:cNvPr>
          <p:cNvSpPr/>
          <p:nvPr/>
        </p:nvSpPr>
        <p:spPr>
          <a:xfrm>
            <a:off x="5375621" y="5290484"/>
            <a:ext cx="203566" cy="29042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6777714" cy="1438761"/>
          </a:xfrm>
        </p:spPr>
        <p:txBody>
          <a:bodyPr>
            <a:normAutofit/>
          </a:bodyPr>
          <a:lstStyle/>
          <a:p>
            <a:r>
              <a:rPr lang="en-US" sz="8000" b="1" i="0" dirty="0"/>
              <a:t>TERIMA KASIH</a:t>
            </a:r>
            <a:endParaRPr lang="en-ID" sz="8000" b="1" i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973-93A4-0882-3E88-5C9AF45E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18" y="1037478"/>
            <a:ext cx="10669048" cy="809251"/>
          </a:xfrm>
        </p:spPr>
        <p:txBody>
          <a:bodyPr/>
          <a:lstStyle/>
          <a:p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4920-1735-9BE4-B902-3C74CFA7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18" y="2034709"/>
            <a:ext cx="10669048" cy="3604091"/>
          </a:xfrm>
        </p:spPr>
        <p:txBody>
          <a:bodyPr/>
          <a:lstStyle/>
          <a:p>
            <a:r>
              <a:rPr lang="en-ID" dirty="0"/>
              <a:t>Sub Query</a:t>
            </a:r>
          </a:p>
          <a:p>
            <a:r>
              <a:rPr lang="en-ID" dirty="0"/>
              <a:t>Operator Any dan All</a:t>
            </a:r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253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60" y="1037478"/>
            <a:ext cx="10625606" cy="809251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92" y="2034709"/>
            <a:ext cx="11006348" cy="4594691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v-SE" sz="2000" b="1" dirty="0">
                <a:latin typeface="Calibri" panose="020F0502020204030204" pitchFamily="34" charset="0"/>
                <a:cs typeface="Calibri" panose="020F0502020204030204" pitchFamily="34" charset="0"/>
              </a:rPr>
              <a:t>UTAMA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Silberschatz, A., Korth, H. F. &amp; Sudarshan, S., 2022. Database System Concepts. 7th ed. New York: McGraw-Hill Education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Connolly, T. &amp; Begg, C., 2015. Database Systems Apracticial Approach to Design, Implementation, and Management. Sixth Edition ed. s.l.:Pearson.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Elmasri, R. &amp; Navathe, S. B., 2016. Fundamentalsmof Database Systems. 7th ed. s.l.:Pearson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sv-SE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PENDUKUNG</a:t>
            </a: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ripin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., 2005. </a:t>
            </a:r>
            <a:r>
              <a:rPr lang="id-ID" sz="2000" i="1" dirty="0">
                <a:latin typeface="Calibri" panose="020F0502020204030204" pitchFamily="34" charset="0"/>
                <a:cs typeface="Calibri" panose="020F0502020204030204" pitchFamily="34" charset="0"/>
              </a:rPr>
              <a:t>Praktikum Basis Data Dengan Database Server MySQL. </a:t>
            </a:r>
            <a:r>
              <a:rPr lang="id-ID" sz="2000" dirty="0">
                <a:latin typeface="Calibri" panose="020F0502020204030204" pitchFamily="34" charset="0"/>
                <a:cs typeface="Calibri" panose="020F0502020204030204" pitchFamily="34" charset="0"/>
              </a:rPr>
              <a:t>Semarang: Fakultas Ilmu Komputer</a:t>
            </a:r>
            <a:endParaRPr lang="sv-SE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919538"/>
            <a:ext cx="9744637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728789"/>
            <a:ext cx="9744637" cy="39100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Sub Query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query yang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query yang lain</a:t>
            </a:r>
          </a:p>
          <a:p>
            <a:pPr>
              <a:spcBef>
                <a:spcPts val="600"/>
              </a:spcBef>
            </a:pPr>
            <a:r>
              <a:rPr lang="en-US" b="1" i="1" dirty="0"/>
              <a:t>A subquery</a:t>
            </a:r>
            <a:r>
              <a:rPr lang="en-US" i="1" dirty="0"/>
              <a:t> is a select-from-where expression that is nested within another query </a:t>
            </a:r>
          </a:p>
          <a:p>
            <a:pPr>
              <a:spcBef>
                <a:spcPts val="600"/>
              </a:spcBef>
            </a:pPr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!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Max(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gaji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menyertai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 Max() </a:t>
            </a:r>
          </a:p>
        </p:txBody>
      </p:sp>
      <p:sp>
        <p:nvSpPr>
          <p:cNvPr id="4" name="Multiply 3"/>
          <p:cNvSpPr/>
          <p:nvPr/>
        </p:nvSpPr>
        <p:spPr>
          <a:xfrm>
            <a:off x="10407743" y="5036895"/>
            <a:ext cx="542925" cy="5715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9801" r="68477" b="9147"/>
          <a:stretch/>
        </p:blipFill>
        <p:spPr>
          <a:xfrm>
            <a:off x="1878104" y="5022607"/>
            <a:ext cx="4714877" cy="1770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7732" y="4907913"/>
            <a:ext cx="372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 yang </a:t>
            </a:r>
            <a:r>
              <a:rPr lang="en-US" sz="2400" dirty="0" err="1"/>
              <a:t>ditampilkan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145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927108"/>
            <a:ext cx="9744637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Sub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736359"/>
            <a:ext cx="10173822" cy="3604091"/>
          </a:xfrm>
        </p:spPr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sub query</a:t>
            </a:r>
          </a:p>
          <a:p>
            <a:r>
              <a:rPr lang="en-US" dirty="0" err="1">
                <a:cs typeface="Courier New" panose="02070309020205020404" pitchFamily="49" charset="0"/>
              </a:rPr>
              <a:t>Penggunaan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umum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subkueri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adalah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untuk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melakukan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tes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untuk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keanggotaan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himpunan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membuat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perbandingan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himpunan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dan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menentukan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kardinalitas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himpunan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dengan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menyarangkan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subkueri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dalam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klausa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where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gaji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(select MAX(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gaji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staf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8807677" y="2359784"/>
            <a:ext cx="428625" cy="4257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86121" y="4648817"/>
            <a:ext cx="250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Sub Query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3965" r="72109" b="9564"/>
          <a:stretch/>
        </p:blipFill>
        <p:spPr>
          <a:xfrm>
            <a:off x="1813671" y="4473930"/>
            <a:ext cx="4301373" cy="229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86DAAB-7779-497B-9AA1-4AC9643BB108}"/>
              </a:ext>
            </a:extLst>
          </p:cNvPr>
          <p:cNvSpPr/>
          <p:nvPr/>
        </p:nvSpPr>
        <p:spPr>
          <a:xfrm>
            <a:off x="6578931" y="0"/>
            <a:ext cx="5613070" cy="69249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MariaDB [(none)]&gt; CREATE DATABASE Latihan_3;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Query OK, 1 row affected (0.001 sec)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MariaDB [(none)]&gt; USE Latihan_3;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Database changed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CREATE TABLE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-&gt; (ID CHAR(3) PRIMARY KEY, Nama VARCHAR(30),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-&gt;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INT, Kota VARCHAR(20),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INT);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Query OK, 0 rows affected (0.010 sec)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INSERT INTO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VALUES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-&gt; ('001', 'Nathan', 35, 'Surabaya', 5000000),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-&gt; ('002', '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Andini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', 25, 'Solo', 9000000),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-&gt; ('003', 'Sita', 23, 'Bandung', 8000000),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-&gt; ('004', '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Soni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', 25, 'Bekasi', 5000000),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-&gt; ('005', '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Dedi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', 27, 'Palembang', 6000000),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-&gt; ('006', '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Ega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', 22, 'Semarang', 5000000),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-&gt; ('007', '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Vika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', 24, '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Pemalang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', 7000000);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Query OK, 7 rows affected (0.006 sec)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Records: 7  Duplicates: 0  Warnings: 0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MariaDB [Latihan_3]&gt; SELECT * FROM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Pelanggan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| ID  | Nama   |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Usia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| Kota      |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Gaji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|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| 001 | Nathan |   35 | Surabaya  | 5000000 |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| 002 |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Andini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|   25 | Solo      | 9000000 |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| 003 | Sita   |   23 | Bandung   | 8000000 |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| 004 |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Soni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|   25 | Bekasi    | 5000000 |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| 005 |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Dedi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|   27 | Palembang | 6000000 |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| 006 |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Ega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|   22 | Semarang  | 5000000 |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| 007 |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Vika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|   24 |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Pemalang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| 7000000 |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+-----+--------+------+-----------+---------+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7 rows in set (0.002 sec)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4251365" cy="809251"/>
          </a:xfrm>
        </p:spPr>
        <p:txBody>
          <a:bodyPr/>
          <a:lstStyle/>
          <a:p>
            <a:r>
              <a:rPr lang="en-US" dirty="0" err="1">
                <a:solidFill>
                  <a:srgbClr val="002060"/>
                </a:solidFill>
                <a:latin typeface="+mn-lt"/>
              </a:rPr>
              <a:t>Persiapan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8" y="2034709"/>
            <a:ext cx="5818908" cy="222504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1.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Buatlah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Database dan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Tabel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berikut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ini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0" indent="0">
              <a:spcBef>
                <a:spcPts val="600"/>
              </a:spcBef>
              <a:buNone/>
              <a:tabLst>
                <a:tab pos="285750" algn="l"/>
              </a:tabLst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Database: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Latihan_3</a:t>
            </a:r>
          </a:p>
          <a:p>
            <a:pPr marL="0" indent="0">
              <a:spcBef>
                <a:spcPts val="600"/>
              </a:spcBef>
              <a:buNone/>
              <a:tabLst>
                <a:tab pos="285750" algn="l"/>
              </a:tabLst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	</a:t>
            </a:r>
            <a:r>
              <a:rPr lang="en-US" sz="1800" b="1" dirty="0" err="1">
                <a:solidFill>
                  <a:srgbClr val="002060"/>
                </a:solidFill>
                <a:latin typeface="+mn-lt"/>
              </a:rPr>
              <a:t>Tabel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Pelanggan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Kolom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id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nama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usia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kota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dan 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gaji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)</a:t>
            </a:r>
          </a:p>
          <a:p>
            <a:pPr marL="0" indent="0">
              <a:spcBef>
                <a:spcPts val="600"/>
              </a:spcBef>
              <a:buNone/>
              <a:tabLst>
                <a:tab pos="285750" algn="l"/>
              </a:tabLst>
            </a:pPr>
            <a:endParaRPr lang="en-US" sz="1800" dirty="0">
              <a:solidFill>
                <a:srgbClr val="002060"/>
              </a:solidFill>
              <a:latin typeface="+mn-lt"/>
            </a:endParaRPr>
          </a:p>
          <a:p>
            <a:pPr marL="0" indent="0">
              <a:spcBef>
                <a:spcPts val="600"/>
              </a:spcBef>
              <a:buNone/>
              <a:tabLst>
                <a:tab pos="569913" algn="l"/>
              </a:tabLst>
            </a:pPr>
            <a:r>
              <a:rPr lang="en-US" sz="1800" dirty="0">
                <a:solidFill>
                  <a:srgbClr val="002060"/>
                </a:solidFill>
              </a:rPr>
              <a:t>2. Masukkan data-data </a:t>
            </a:r>
            <a:r>
              <a:rPr lang="en-US" sz="1800" dirty="0" err="1">
                <a:solidFill>
                  <a:srgbClr val="002060"/>
                </a:solidFill>
              </a:rPr>
              <a:t>berikut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inI</a:t>
            </a:r>
            <a:r>
              <a:rPr lang="en-US" sz="1800" dirty="0">
                <a:solidFill>
                  <a:srgbClr val="002060"/>
                </a:solidFill>
              </a:rPr>
              <a:t>!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  <a:tabLst>
                <a:tab pos="569913" algn="l"/>
              </a:tabLst>
            </a:pP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8E828C54-48FF-45A3-983B-B51E13E2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00163"/>
              </p:ext>
            </p:extLst>
          </p:nvPr>
        </p:nvGraphicFramePr>
        <p:xfrm>
          <a:off x="617518" y="4276720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555D31D-3A9D-4B23-8D15-BF314D57D146}"/>
              </a:ext>
            </a:extLst>
          </p:cNvPr>
          <p:cNvSpPr txBox="1"/>
          <p:nvPr/>
        </p:nvSpPr>
        <p:spPr>
          <a:xfrm>
            <a:off x="617518" y="3893099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6C794-D3C7-46CF-9705-EA01B27C200E}"/>
              </a:ext>
            </a:extLst>
          </p:cNvPr>
          <p:cNvSpPr txBox="1"/>
          <p:nvPr/>
        </p:nvSpPr>
        <p:spPr>
          <a:xfrm>
            <a:off x="4640450" y="1842203"/>
            <a:ext cx="142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C00000"/>
                </a:solidFill>
              </a:rPr>
              <a:t>Input </a:t>
            </a:r>
          </a:p>
          <a:p>
            <a:pPr algn="r"/>
            <a:r>
              <a:rPr lang="en-US" sz="1600" i="1" dirty="0">
                <a:solidFill>
                  <a:srgbClr val="C00000"/>
                </a:solidFill>
              </a:rPr>
              <a:t>data</a:t>
            </a:r>
            <a:endParaRPr lang="en-ID" sz="1600" i="1" dirty="0">
              <a:solidFill>
                <a:srgbClr val="C00000"/>
              </a:solidFill>
            </a:endParaRPr>
          </a:p>
        </p:txBody>
      </p:sp>
      <p:pic>
        <p:nvPicPr>
          <p:cNvPr id="21" name="Graphic 20" descr="Arrow Clockwise curve">
            <a:extLst>
              <a:ext uri="{FF2B5EF4-FFF2-40B4-BE49-F238E27FC236}">
                <a16:creationId xmlns:a16="http://schemas.microsoft.com/office/drawing/2014/main" id="{55079EDE-7A18-43C0-87D8-4DEDD69864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013100">
            <a:off x="5980447" y="1724237"/>
            <a:ext cx="755422" cy="7554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5291BD-5269-4AD1-9963-20E00F7031B9}"/>
              </a:ext>
            </a:extLst>
          </p:cNvPr>
          <p:cNvSpPr txBox="1"/>
          <p:nvPr/>
        </p:nvSpPr>
        <p:spPr>
          <a:xfrm>
            <a:off x="4680483" y="821505"/>
            <a:ext cx="142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C00000"/>
                </a:solidFill>
              </a:rPr>
              <a:t> </a:t>
            </a:r>
            <a:r>
              <a:rPr lang="en-US" sz="1600" i="1" dirty="0" err="1">
                <a:solidFill>
                  <a:srgbClr val="C00000"/>
                </a:solidFill>
              </a:rPr>
              <a:t>Membuat</a:t>
            </a:r>
            <a:r>
              <a:rPr lang="en-US" sz="1600" i="1" dirty="0">
                <a:solidFill>
                  <a:srgbClr val="C00000"/>
                </a:solidFill>
              </a:rPr>
              <a:t> </a:t>
            </a:r>
            <a:r>
              <a:rPr lang="en-US" sz="1600" i="1" dirty="0" err="1">
                <a:solidFill>
                  <a:srgbClr val="C00000"/>
                </a:solidFill>
              </a:rPr>
              <a:t>tabel</a:t>
            </a:r>
            <a:endParaRPr lang="en-ID" sz="1600" i="1" dirty="0">
              <a:solidFill>
                <a:srgbClr val="C00000"/>
              </a:solidFill>
            </a:endParaRPr>
          </a:p>
        </p:txBody>
      </p:sp>
      <p:pic>
        <p:nvPicPr>
          <p:cNvPr id="23" name="Graphic 22" descr="Arrow Clockwise curve">
            <a:extLst>
              <a:ext uri="{FF2B5EF4-FFF2-40B4-BE49-F238E27FC236}">
                <a16:creationId xmlns:a16="http://schemas.microsoft.com/office/drawing/2014/main" id="{0F2CBB7C-9C70-476D-90E1-53CA10A4A3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013100">
            <a:off x="6020480" y="703539"/>
            <a:ext cx="755422" cy="7554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5D0F54-5E5B-48D0-8448-DAF42792FCEB}"/>
              </a:ext>
            </a:extLst>
          </p:cNvPr>
          <p:cNvSpPr txBox="1"/>
          <p:nvPr/>
        </p:nvSpPr>
        <p:spPr>
          <a:xfrm>
            <a:off x="4649536" y="-16535"/>
            <a:ext cx="142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C00000"/>
                </a:solidFill>
              </a:rPr>
              <a:t> </a:t>
            </a:r>
            <a:r>
              <a:rPr lang="en-US" sz="1600" i="1" dirty="0" err="1">
                <a:solidFill>
                  <a:srgbClr val="C00000"/>
                </a:solidFill>
              </a:rPr>
              <a:t>Membuat</a:t>
            </a:r>
            <a:r>
              <a:rPr lang="en-US" sz="1600" i="1" dirty="0">
                <a:solidFill>
                  <a:srgbClr val="C00000"/>
                </a:solidFill>
              </a:rPr>
              <a:t> database</a:t>
            </a:r>
            <a:endParaRPr lang="en-ID" sz="1600" i="1" dirty="0">
              <a:solidFill>
                <a:srgbClr val="C00000"/>
              </a:solidFill>
            </a:endParaRPr>
          </a:p>
        </p:txBody>
      </p:sp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1E2B476F-C6E7-4311-B6F4-FF228AAD10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0502" y="-109260"/>
            <a:ext cx="658908" cy="6935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04CCF2-29FC-47AA-9B25-FB94F51C522C}"/>
              </a:ext>
            </a:extLst>
          </p:cNvPr>
          <p:cNvSpPr txBox="1"/>
          <p:nvPr/>
        </p:nvSpPr>
        <p:spPr>
          <a:xfrm>
            <a:off x="4654284" y="4079929"/>
            <a:ext cx="1428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err="1">
                <a:solidFill>
                  <a:srgbClr val="C00000"/>
                </a:solidFill>
              </a:rPr>
              <a:t>Tabel</a:t>
            </a:r>
            <a:r>
              <a:rPr lang="en-US" sz="1600" i="1" dirty="0">
                <a:solidFill>
                  <a:srgbClr val="C00000"/>
                </a:solidFill>
              </a:rPr>
              <a:t> yang </a:t>
            </a:r>
            <a:r>
              <a:rPr lang="en-US" sz="1600" i="1" dirty="0" err="1">
                <a:solidFill>
                  <a:srgbClr val="C00000"/>
                </a:solidFill>
              </a:rPr>
              <a:t>sudah</a:t>
            </a:r>
            <a:r>
              <a:rPr lang="en-US" sz="1600" i="1" dirty="0">
                <a:solidFill>
                  <a:srgbClr val="C00000"/>
                </a:solidFill>
              </a:rPr>
              <a:t> </a:t>
            </a:r>
            <a:r>
              <a:rPr lang="en-US" sz="1600" i="1" dirty="0" err="1">
                <a:solidFill>
                  <a:srgbClr val="C00000"/>
                </a:solidFill>
              </a:rPr>
              <a:t>terbentuk</a:t>
            </a:r>
            <a:endParaRPr lang="en-ID" sz="1600" i="1" dirty="0">
              <a:solidFill>
                <a:srgbClr val="C00000"/>
              </a:solidFill>
            </a:endParaRPr>
          </a:p>
        </p:txBody>
      </p:sp>
      <p:pic>
        <p:nvPicPr>
          <p:cNvPr id="26" name="Graphic 25" descr="Arrow Clockwise curve">
            <a:extLst>
              <a:ext uri="{FF2B5EF4-FFF2-40B4-BE49-F238E27FC236}">
                <a16:creationId xmlns:a16="http://schemas.microsoft.com/office/drawing/2014/main" id="{CC096185-EE80-481B-89B7-1491EA80C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013100">
            <a:off x="5994281" y="3961963"/>
            <a:ext cx="755422" cy="7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6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10669048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Sub-Query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7" y="2034709"/>
            <a:ext cx="5094514" cy="201555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Subquery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= 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inner query 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+mn-lt"/>
              </a:rPr>
              <a:t>nested query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latin typeface="+mn-lt"/>
              </a:rPr>
              <a:t>Merupakan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query di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dalam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sql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query yang lain.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latin typeface="+mn-lt"/>
              </a:rPr>
              <a:t>Digunakan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untuk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mendapatkan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data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tertentu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guna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menjadi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kondisi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untuk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query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utama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.</a:t>
            </a: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97083"/>
              </p:ext>
            </p:extLst>
          </p:nvPr>
        </p:nvGraphicFramePr>
        <p:xfrm>
          <a:off x="617517" y="4096070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617517" y="3680934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09FD25E-E600-4303-BE54-ABC2BC07CC06}"/>
              </a:ext>
            </a:extLst>
          </p:cNvPr>
          <p:cNvSpPr txBox="1">
            <a:spLocks/>
          </p:cNvSpPr>
          <p:nvPr/>
        </p:nvSpPr>
        <p:spPr>
          <a:xfrm>
            <a:off x="5961414" y="2034708"/>
            <a:ext cx="5771408" cy="482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latin typeface="+mn-lt"/>
              </a:rPr>
              <a:t>Pemanfaatan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Sub-Query: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2060"/>
                </a:solidFill>
                <a:latin typeface="+mn-lt"/>
              </a:rPr>
              <a:t>SELECT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2060"/>
                </a:solidFill>
                <a:latin typeface="+mn-lt"/>
              </a:rPr>
              <a:t>INSERT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2060"/>
                </a:solidFill>
                <a:latin typeface="+mn-lt"/>
              </a:rPr>
              <a:t>UPDATE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2060"/>
                </a:solidFill>
                <a:latin typeface="+mn-lt"/>
              </a:rPr>
              <a:t>DELETE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Operator yang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didukung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: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+mn-lt"/>
              </a:rPr>
              <a:t>= 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+mn-lt"/>
              </a:rPr>
              <a:t>&lt;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+mn-lt"/>
              </a:rPr>
              <a:t>&gt;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+mn-lt"/>
              </a:rPr>
              <a:t>&gt;=</a:t>
            </a:r>
            <a:endParaRPr lang="en-US" sz="1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3043E4-3B85-4AF2-86F9-8537548110D8}"/>
              </a:ext>
            </a:extLst>
          </p:cNvPr>
          <p:cNvSpPr/>
          <p:nvPr/>
        </p:nvSpPr>
        <p:spPr>
          <a:xfrm>
            <a:off x="7708136" y="4446354"/>
            <a:ext cx="194662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   &lt;=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   IN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   BETWEEN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   </a:t>
            </a:r>
            <a:r>
              <a:rPr lang="en-US" sz="1600" dirty="0" err="1">
                <a:solidFill>
                  <a:srgbClr val="002060"/>
                </a:solidFill>
              </a:rPr>
              <a:t>dll</a:t>
            </a:r>
            <a:r>
              <a:rPr lang="en-US" sz="16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02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8" y="1037478"/>
            <a:ext cx="10669048" cy="8092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Sub-Query -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18" y="2034709"/>
            <a:ext cx="3479470" cy="201555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Statement yang paling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sering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digunakan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Bersama Sub-Query </a:t>
            </a:r>
            <a:r>
              <a:rPr lang="en-US" sz="1800" dirty="0" err="1">
                <a:solidFill>
                  <a:srgbClr val="002060"/>
                </a:solidFill>
                <a:latin typeface="+mn-lt"/>
              </a:rPr>
              <a:t>adalah</a:t>
            </a:r>
            <a:r>
              <a:rPr lang="en-US" sz="1800" dirty="0">
                <a:solidFill>
                  <a:srgbClr val="002060"/>
                </a:solidFill>
                <a:latin typeface="+mn-lt"/>
              </a:rPr>
              <a:t> SELECT.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B378CFD8-BED4-49A1-B19C-C072C7C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3242"/>
              </p:ext>
            </p:extLst>
          </p:nvPr>
        </p:nvGraphicFramePr>
        <p:xfrm>
          <a:off x="617518" y="4093130"/>
          <a:ext cx="403120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7">
                  <a:extLst>
                    <a:ext uri="{9D8B030D-6E8A-4147-A177-3AD203B41FA5}">
                      <a16:colId xmlns:a16="http://schemas.microsoft.com/office/drawing/2014/main" val="2496162485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305510462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6227401"/>
                    </a:ext>
                  </a:extLst>
                </a:gridCol>
                <a:gridCol w="1116280">
                  <a:extLst>
                    <a:ext uri="{9D8B030D-6E8A-4147-A177-3AD203B41FA5}">
                      <a16:colId xmlns:a16="http://schemas.microsoft.com/office/drawing/2014/main" val="3026854519"/>
                    </a:ext>
                  </a:extLst>
                </a:gridCol>
                <a:gridCol w="926276">
                  <a:extLst>
                    <a:ext uri="{9D8B030D-6E8A-4147-A177-3AD203B41FA5}">
                      <a16:colId xmlns:a16="http://schemas.microsoft.com/office/drawing/2014/main" val="10714155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Usia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Kota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Gaji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53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Surabaya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Andini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061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Bekasi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43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Dedi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Palembang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192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Semarang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393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Vika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Pemalang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4029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45C04F3-ECA3-4F7C-AB47-83F145304A75}"/>
              </a:ext>
            </a:extLst>
          </p:cNvPr>
          <p:cNvSpPr txBox="1"/>
          <p:nvPr/>
        </p:nvSpPr>
        <p:spPr>
          <a:xfrm>
            <a:off x="576884" y="3677620"/>
            <a:ext cx="194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Tabel</a:t>
            </a:r>
            <a:r>
              <a:rPr lang="en-US" dirty="0">
                <a:solidFill>
                  <a:srgbClr val="002060"/>
                </a:solidFill>
              </a:rPr>
              <a:t> 1: </a:t>
            </a:r>
            <a:r>
              <a:rPr lang="en-US" b="1" dirty="0" err="1">
                <a:solidFill>
                  <a:srgbClr val="002060"/>
                </a:solidFill>
              </a:rPr>
              <a:t>Pelanggan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09FD25E-E600-4303-BE54-ABC2BC07CC06}"/>
              </a:ext>
            </a:extLst>
          </p:cNvPr>
          <p:cNvSpPr txBox="1">
            <a:spLocks/>
          </p:cNvSpPr>
          <p:nvPr/>
        </p:nvSpPr>
        <p:spPr>
          <a:xfrm>
            <a:off x="4429496" y="2034708"/>
            <a:ext cx="7303326" cy="482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2060"/>
                </a:solidFill>
                <a:latin typeface="+mn-lt"/>
              </a:rPr>
              <a:t>Basic Syntax:</a:t>
            </a:r>
          </a:p>
          <a:p>
            <a:pPr marL="747713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SELECT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column_name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[,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column_name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] </a:t>
            </a:r>
          </a:p>
          <a:p>
            <a:pPr marL="747713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FROM table1 [, table2 ] </a:t>
            </a:r>
          </a:p>
          <a:p>
            <a:pPr marL="747713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WHERE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column_name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OPERATOR 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altLang="en-US" sz="1600" dirty="0">
                <a:solidFill>
                  <a:srgbClr val="FF0000"/>
                </a:solidFill>
                <a:latin typeface="+mn-lt"/>
              </a:rPr>
              <a:t>SELECT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column_name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[, </a:t>
            </a:r>
            <a:r>
              <a:rPr lang="en-US" altLang="en-US" sz="1600" dirty="0" err="1">
                <a:solidFill>
                  <a:srgbClr val="002060"/>
                </a:solidFill>
                <a:latin typeface="+mn-lt"/>
              </a:rPr>
              <a:t>column_name</a:t>
            </a: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 ] 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FROM table1 [, table2 ] </a:t>
            </a:r>
          </a:p>
          <a:p>
            <a:pPr marL="1425575" indent="0">
              <a:spcBef>
                <a:spcPts val="120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  <a:latin typeface="+mn-lt"/>
              </a:rPr>
              <a:t>[WHERE])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622397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5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CD95384B-7333-4A76-937A-96E4DB3D8FD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CA9D194-25F2-41A5-9924-9FE8F1B327B9}">
  <we:reference id="wa104381637" version="1.0.0.0" store="en-US" storeType="OMEX"/>
  <we:alternateReferences>
    <we:reference id="wa104381637" version="1.0.0.0" store="WA10438163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C256F7-9173-48BD-86A2-930145A535E9}">
  <we:reference id="wa104381411" version="2.4.1.0" store="en-US" storeType="OMEX"/>
  <we:alternateReferences>
    <we:reference id="wa104381411" version="2.4.1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8221</TotalTime>
  <Words>3034</Words>
  <Application>Microsoft Office PowerPoint</Application>
  <PresentationFormat>Widescreen</PresentationFormat>
  <Paragraphs>952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Candara</vt:lpstr>
      <vt:lpstr>Consolas</vt:lpstr>
      <vt:lpstr>Courier New</vt:lpstr>
      <vt:lpstr>Signika</vt:lpstr>
      <vt:lpstr>Wingdings</vt:lpstr>
      <vt:lpstr>1_Custom Design</vt:lpstr>
      <vt:lpstr>Sub Query</vt:lpstr>
      <vt:lpstr>Capaian Pembelajaran</vt:lpstr>
      <vt:lpstr>Pokok Bahasan</vt:lpstr>
      <vt:lpstr>Referensi</vt:lpstr>
      <vt:lpstr>Sub Query</vt:lpstr>
      <vt:lpstr>Sub Query</vt:lpstr>
      <vt:lpstr>Persiapan </vt:lpstr>
      <vt:lpstr>Sub-Query</vt:lpstr>
      <vt:lpstr>Sub-Query - SELECT</vt:lpstr>
      <vt:lpstr>Sub-Query - SELECT</vt:lpstr>
      <vt:lpstr>Sub-Query - SELECT</vt:lpstr>
      <vt:lpstr>Sub-Query - INSERT</vt:lpstr>
      <vt:lpstr>Sub-Query - SELECT</vt:lpstr>
      <vt:lpstr>Sub-Query - UPDATE</vt:lpstr>
      <vt:lpstr>Sub-Query - UPDATE</vt:lpstr>
      <vt:lpstr>Sub-Query - DELETE</vt:lpstr>
      <vt:lpstr>Sub-Query - DELETE</vt:lpstr>
      <vt:lpstr>Operator Any</vt:lpstr>
      <vt:lpstr>Operator Any</vt:lpstr>
      <vt:lpstr>Operator All</vt:lpstr>
      <vt:lpstr>Operator All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idss-dreams</cp:lastModifiedBy>
  <cp:revision>466</cp:revision>
  <dcterms:created xsi:type="dcterms:W3CDTF">2020-07-23T01:18:59Z</dcterms:created>
  <dcterms:modified xsi:type="dcterms:W3CDTF">2024-03-10T11:05:16Z</dcterms:modified>
</cp:coreProperties>
</file>