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7"/>
  </p:notesMasterIdLst>
  <p:sldIdLst>
    <p:sldId id="257" r:id="rId2"/>
    <p:sldId id="276" r:id="rId3"/>
    <p:sldId id="382" r:id="rId4"/>
    <p:sldId id="381" r:id="rId5"/>
    <p:sldId id="433" r:id="rId6"/>
    <p:sldId id="422" r:id="rId7"/>
    <p:sldId id="426" r:id="rId8"/>
    <p:sldId id="423" r:id="rId9"/>
    <p:sldId id="427" r:id="rId10"/>
    <p:sldId id="431" r:id="rId11"/>
    <p:sldId id="428" r:id="rId12"/>
    <p:sldId id="429" r:id="rId13"/>
    <p:sldId id="430" r:id="rId14"/>
    <p:sldId id="424" r:id="rId15"/>
    <p:sldId id="432" r:id="rId16"/>
    <p:sldId id="434" r:id="rId17"/>
    <p:sldId id="435" r:id="rId18"/>
    <p:sldId id="436" r:id="rId19"/>
    <p:sldId id="437" r:id="rId20"/>
    <p:sldId id="438" r:id="rId21"/>
    <p:sldId id="440" r:id="rId22"/>
    <p:sldId id="439" r:id="rId23"/>
    <p:sldId id="441" r:id="rId24"/>
    <p:sldId id="44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00FF"/>
    <a:srgbClr val="BFBFBF"/>
    <a:srgbClr val="2E75B6"/>
    <a:srgbClr val="FBE5D6"/>
    <a:srgbClr val="BDD7EE"/>
    <a:srgbClr val="002060"/>
    <a:srgbClr val="DEEBF7"/>
    <a:srgbClr val="7395D3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60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uzi Rafrastara" userId="70750660e7128ae2" providerId="LiveId" clId="{7ED21B78-B075-4410-A85A-91CEDCF992BF}"/>
    <pc:docChg chg="undo redo custSel addSld modSld">
      <pc:chgData name="Fauzi Rafrastara" userId="70750660e7128ae2" providerId="LiveId" clId="{7ED21B78-B075-4410-A85A-91CEDCF992BF}" dt="2022-11-13T04:39:42.381" v="1077" actId="6549"/>
      <pc:docMkLst>
        <pc:docMk/>
      </pc:docMkLst>
      <pc:sldChg chg="modSp mod">
        <pc:chgData name="Fauzi Rafrastara" userId="70750660e7128ae2" providerId="LiveId" clId="{7ED21B78-B075-4410-A85A-91CEDCF992BF}" dt="2022-11-13T04:39:38.858" v="1076" actId="6549"/>
        <pc:sldMkLst>
          <pc:docMk/>
          <pc:sldMk cId="4025163257" sldId="276"/>
        </pc:sldMkLst>
        <pc:spChg chg="mod">
          <ac:chgData name="Fauzi Rafrastara" userId="70750660e7128ae2" providerId="LiveId" clId="{7ED21B78-B075-4410-A85A-91CEDCF992BF}" dt="2022-11-13T04:39:38.858" v="1076" actId="6549"/>
          <ac:spMkLst>
            <pc:docMk/>
            <pc:sldMk cId="4025163257" sldId="276"/>
            <ac:spMk id="3" creationId="{00000000-0000-0000-0000-000000000000}"/>
          </ac:spMkLst>
        </pc:spChg>
      </pc:sldChg>
      <pc:sldChg chg="modSp mod">
        <pc:chgData name="Fauzi Rafrastara" userId="70750660e7128ae2" providerId="LiveId" clId="{7ED21B78-B075-4410-A85A-91CEDCF992BF}" dt="2022-11-13T04:39:42.381" v="1077" actId="6549"/>
        <pc:sldMkLst>
          <pc:docMk/>
          <pc:sldMk cId="3992537299" sldId="382"/>
        </pc:sldMkLst>
        <pc:spChg chg="mod">
          <ac:chgData name="Fauzi Rafrastara" userId="70750660e7128ae2" providerId="LiveId" clId="{7ED21B78-B075-4410-A85A-91CEDCF992BF}" dt="2022-11-13T04:39:42.381" v="1077" actId="6549"/>
          <ac:spMkLst>
            <pc:docMk/>
            <pc:sldMk cId="3992537299" sldId="382"/>
            <ac:spMk id="3" creationId="{C8AB4920-1735-9BE4-B902-3C74CFA7378E}"/>
          </ac:spMkLst>
        </pc:spChg>
      </pc:sldChg>
      <pc:sldChg chg="modSp mod">
        <pc:chgData name="Fauzi Rafrastara" userId="70750660e7128ae2" providerId="LiveId" clId="{7ED21B78-B075-4410-A85A-91CEDCF992BF}" dt="2022-11-09T15:17:57.881" v="4" actId="207"/>
        <pc:sldMkLst>
          <pc:docMk/>
          <pc:sldMk cId="731688617" sldId="408"/>
        </pc:sldMkLst>
        <pc:spChg chg="mod">
          <ac:chgData name="Fauzi Rafrastara" userId="70750660e7128ae2" providerId="LiveId" clId="{7ED21B78-B075-4410-A85A-91CEDCF992BF}" dt="2022-11-09T15:17:57.881" v="4" actId="207"/>
          <ac:spMkLst>
            <pc:docMk/>
            <pc:sldMk cId="731688617" sldId="408"/>
            <ac:spMk id="4" creationId="{E14E7D41-1A5E-4449-9CE9-FD0248D84591}"/>
          </ac:spMkLst>
        </pc:spChg>
      </pc:sldChg>
      <pc:sldChg chg="modSp mod">
        <pc:chgData name="Fauzi Rafrastara" userId="70750660e7128ae2" providerId="LiveId" clId="{7ED21B78-B075-4410-A85A-91CEDCF992BF}" dt="2022-11-09T15:17:46.442" v="2" actId="207"/>
        <pc:sldMkLst>
          <pc:docMk/>
          <pc:sldMk cId="2654708770" sldId="409"/>
        </pc:sldMkLst>
        <pc:spChg chg="mod">
          <ac:chgData name="Fauzi Rafrastara" userId="70750660e7128ae2" providerId="LiveId" clId="{7ED21B78-B075-4410-A85A-91CEDCF992BF}" dt="2022-11-09T15:17:46.442" v="2" actId="207"/>
          <ac:spMkLst>
            <pc:docMk/>
            <pc:sldMk cId="2654708770" sldId="409"/>
            <ac:spMk id="4" creationId="{E14E7D41-1A5E-4449-9CE9-FD0248D84591}"/>
          </ac:spMkLst>
        </pc:spChg>
      </pc:sldChg>
      <pc:sldChg chg="modSp mod">
        <pc:chgData name="Fauzi Rafrastara" userId="70750660e7128ae2" providerId="LiveId" clId="{7ED21B78-B075-4410-A85A-91CEDCF992BF}" dt="2022-11-09T15:18:24.644" v="13" actId="207"/>
        <pc:sldMkLst>
          <pc:docMk/>
          <pc:sldMk cId="1941463278" sldId="412"/>
        </pc:sldMkLst>
        <pc:spChg chg="mod">
          <ac:chgData name="Fauzi Rafrastara" userId="70750660e7128ae2" providerId="LiveId" clId="{7ED21B78-B075-4410-A85A-91CEDCF992BF}" dt="2022-11-09T15:18:24.644" v="13" actId="207"/>
          <ac:spMkLst>
            <pc:docMk/>
            <pc:sldMk cId="1941463278" sldId="412"/>
            <ac:spMk id="4" creationId="{E14E7D41-1A5E-4449-9CE9-FD0248D84591}"/>
          </ac:spMkLst>
        </pc:spChg>
        <pc:spChg chg="mod">
          <ac:chgData name="Fauzi Rafrastara" userId="70750660e7128ae2" providerId="LiveId" clId="{7ED21B78-B075-4410-A85A-91CEDCF992BF}" dt="2022-11-09T15:18:18.666" v="11" actId="1076"/>
          <ac:spMkLst>
            <pc:docMk/>
            <pc:sldMk cId="1941463278" sldId="412"/>
            <ac:spMk id="13" creationId="{043FAAB7-17DF-4A02-820A-57149B677F4F}"/>
          </ac:spMkLst>
        </pc:spChg>
      </pc:sldChg>
      <pc:sldChg chg="modSp mod">
        <pc:chgData name="Fauzi Rafrastara" userId="70750660e7128ae2" providerId="LiveId" clId="{7ED21B78-B075-4410-A85A-91CEDCF992BF}" dt="2022-11-09T15:18:33.343" v="15" actId="207"/>
        <pc:sldMkLst>
          <pc:docMk/>
          <pc:sldMk cId="2164598354" sldId="413"/>
        </pc:sldMkLst>
        <pc:spChg chg="mod">
          <ac:chgData name="Fauzi Rafrastara" userId="70750660e7128ae2" providerId="LiveId" clId="{7ED21B78-B075-4410-A85A-91CEDCF992BF}" dt="2022-11-09T15:18:33.343" v="15" actId="207"/>
          <ac:spMkLst>
            <pc:docMk/>
            <pc:sldMk cId="2164598354" sldId="413"/>
            <ac:spMk id="4" creationId="{E14E7D41-1A5E-4449-9CE9-FD0248D84591}"/>
          </ac:spMkLst>
        </pc:spChg>
      </pc:sldChg>
      <pc:sldChg chg="addSp delSp modSp add mod">
        <pc:chgData name="Fauzi Rafrastara" userId="70750660e7128ae2" providerId="LiveId" clId="{7ED21B78-B075-4410-A85A-91CEDCF992BF}" dt="2022-11-09T16:38:01.068" v="1069" actId="20577"/>
        <pc:sldMkLst>
          <pc:docMk/>
          <pc:sldMk cId="1289691681" sldId="415"/>
        </pc:sldMkLst>
        <pc:spChg chg="mod">
          <ac:chgData name="Fauzi Rafrastara" userId="70750660e7128ae2" providerId="LiveId" clId="{7ED21B78-B075-4410-A85A-91CEDCF992BF}" dt="2022-11-09T15:19:29.467" v="29" actId="6549"/>
          <ac:spMkLst>
            <pc:docMk/>
            <pc:sldMk cId="1289691681" sldId="415"/>
            <ac:spMk id="2" creationId="{00000000-0000-0000-0000-000000000000}"/>
          </ac:spMkLst>
        </pc:spChg>
        <pc:spChg chg="mod">
          <ac:chgData name="Fauzi Rafrastara" userId="70750660e7128ae2" providerId="LiveId" clId="{7ED21B78-B075-4410-A85A-91CEDCF992BF}" dt="2022-11-09T16:38:01.068" v="1069" actId="20577"/>
          <ac:spMkLst>
            <pc:docMk/>
            <pc:sldMk cId="1289691681" sldId="415"/>
            <ac:spMk id="3" creationId="{00000000-0000-0000-0000-000000000000}"/>
          </ac:spMkLst>
        </pc:spChg>
        <pc:spChg chg="del mod">
          <ac:chgData name="Fauzi Rafrastara" userId="70750660e7128ae2" providerId="LiveId" clId="{7ED21B78-B075-4410-A85A-91CEDCF992BF}" dt="2022-11-09T16:19:10.523" v="459" actId="478"/>
          <ac:spMkLst>
            <pc:docMk/>
            <pc:sldMk cId="1289691681" sldId="415"/>
            <ac:spMk id="4" creationId="{E14E7D41-1A5E-4449-9CE9-FD0248D84591}"/>
          </ac:spMkLst>
        </pc:spChg>
        <pc:spChg chg="del">
          <ac:chgData name="Fauzi Rafrastara" userId="70750660e7128ae2" providerId="LiveId" clId="{7ED21B78-B075-4410-A85A-91CEDCF992BF}" dt="2022-11-09T15:35:05.282" v="53" actId="478"/>
          <ac:spMkLst>
            <pc:docMk/>
            <pc:sldMk cId="1289691681" sldId="415"/>
            <ac:spMk id="5" creationId="{F6C350B0-2830-4449-9053-895B6CFA73A3}"/>
          </ac:spMkLst>
        </pc:spChg>
        <pc:spChg chg="add mod">
          <ac:chgData name="Fauzi Rafrastara" userId="70750660e7128ae2" providerId="LiveId" clId="{7ED21B78-B075-4410-A85A-91CEDCF992BF}" dt="2022-11-09T15:37:23.380" v="65" actId="1076"/>
          <ac:spMkLst>
            <pc:docMk/>
            <pc:sldMk cId="1289691681" sldId="415"/>
            <ac:spMk id="6" creationId="{FA329260-3DC8-4485-859E-60FAFF641317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7" creationId="{61A9A1C6-77CF-4013-A40E-4FB9637D0F54}"/>
          </ac:spMkLst>
        </pc:spChg>
        <pc:spChg chg="add del mod">
          <ac:chgData name="Fauzi Rafrastara" userId="70750660e7128ae2" providerId="LiveId" clId="{7ED21B78-B075-4410-A85A-91CEDCF992BF}" dt="2022-11-09T16:08:48.835" v="306" actId="478"/>
          <ac:spMkLst>
            <pc:docMk/>
            <pc:sldMk cId="1289691681" sldId="415"/>
            <ac:spMk id="8" creationId="{0CCEDD2C-0273-4B04-B354-270ECF762AD4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9" creationId="{002F007C-290E-4257-9EF6-3A3004CD12E8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10" creationId="{2EAAAF12-4929-4BE4-A91C-1451459E1DB7}"/>
          </ac:spMkLst>
        </pc:spChg>
        <pc:spChg chg="del mod">
          <ac:chgData name="Fauzi Rafrastara" userId="70750660e7128ae2" providerId="LiveId" clId="{7ED21B78-B075-4410-A85A-91CEDCF992BF}" dt="2022-11-09T15:47:56.114" v="139" actId="478"/>
          <ac:spMkLst>
            <pc:docMk/>
            <pc:sldMk cId="1289691681" sldId="415"/>
            <ac:spMk id="12" creationId="{BA4243AC-0847-43B5-B17B-751B0F4B850B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12" creationId="{E813830C-3DF9-4305-946E-77E915C99528}"/>
          </ac:spMkLst>
        </pc:spChg>
        <pc:spChg chg="del">
          <ac:chgData name="Fauzi Rafrastara" userId="70750660e7128ae2" providerId="LiveId" clId="{7ED21B78-B075-4410-A85A-91CEDCF992BF}" dt="2022-11-09T15:19:32.459" v="30" actId="478"/>
          <ac:spMkLst>
            <pc:docMk/>
            <pc:sldMk cId="1289691681" sldId="415"/>
            <ac:spMk id="13" creationId="{043FAAB7-17DF-4A02-820A-57149B677F4F}"/>
          </ac:spMkLst>
        </pc:spChg>
        <pc:spChg chg="del">
          <ac:chgData name="Fauzi Rafrastara" userId="70750660e7128ae2" providerId="LiveId" clId="{7ED21B78-B075-4410-A85A-91CEDCF992BF}" dt="2022-11-09T15:35:08.793" v="54" actId="478"/>
          <ac:spMkLst>
            <pc:docMk/>
            <pc:sldMk cId="1289691681" sldId="415"/>
            <ac:spMk id="15" creationId="{679F04FF-4E39-42A8-B0D0-D0B753FE6D63}"/>
          </ac:spMkLst>
        </pc:spChg>
        <pc:spChg chg="add del">
          <ac:chgData name="Fauzi Rafrastara" userId="70750660e7128ae2" providerId="LiveId" clId="{7ED21B78-B075-4410-A85A-91CEDCF992BF}" dt="2022-11-09T15:59:43.883" v="205" actId="478"/>
          <ac:spMkLst>
            <pc:docMk/>
            <pc:sldMk cId="1289691681" sldId="415"/>
            <ac:spMk id="15" creationId="{84A819AB-9F33-454C-A33C-EC5FFDEA793C}"/>
          </ac:spMkLst>
        </pc:spChg>
        <pc:spChg chg="add del mod">
          <ac:chgData name="Fauzi Rafrastara" userId="70750660e7128ae2" providerId="LiveId" clId="{7ED21B78-B075-4410-A85A-91CEDCF992BF}" dt="2022-11-09T16:08:48.835" v="306" actId="478"/>
          <ac:spMkLst>
            <pc:docMk/>
            <pc:sldMk cId="1289691681" sldId="415"/>
            <ac:spMk id="16" creationId="{EAF522CC-384B-4141-8664-DD9B25F7BB6A}"/>
          </ac:spMkLst>
        </pc:spChg>
        <pc:spChg chg="add del mod">
          <ac:chgData name="Fauzi Rafrastara" userId="70750660e7128ae2" providerId="LiveId" clId="{7ED21B78-B075-4410-A85A-91CEDCF992BF}" dt="2022-11-09T16:02:11.618" v="232" actId="478"/>
          <ac:spMkLst>
            <pc:docMk/>
            <pc:sldMk cId="1289691681" sldId="415"/>
            <ac:spMk id="17" creationId="{9AC9395E-1F3C-46F4-B728-9A834D3D50A9}"/>
          </ac:spMkLst>
        </pc:spChg>
        <pc:spChg chg="add del mod">
          <ac:chgData name="Fauzi Rafrastara" userId="70750660e7128ae2" providerId="LiveId" clId="{7ED21B78-B075-4410-A85A-91CEDCF992BF}" dt="2022-11-09T16:03:35.938" v="254" actId="478"/>
          <ac:spMkLst>
            <pc:docMk/>
            <pc:sldMk cId="1289691681" sldId="415"/>
            <ac:spMk id="18" creationId="{60827DC4-A2D2-4566-92A6-855E571BC3BF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19" creationId="{5AF87C4E-0D91-41E9-85A7-06A1696B573A}"/>
          </ac:spMkLst>
        </pc:spChg>
        <pc:spChg chg="add del mod">
          <ac:chgData name="Fauzi Rafrastara" userId="70750660e7128ae2" providerId="LiveId" clId="{7ED21B78-B075-4410-A85A-91CEDCF992BF}" dt="2022-11-09T16:08:48.835" v="306" actId="478"/>
          <ac:spMkLst>
            <pc:docMk/>
            <pc:sldMk cId="1289691681" sldId="415"/>
            <ac:spMk id="20" creationId="{4DEBDBF3-785E-4A30-8256-7D59FB4A07A2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21" creationId="{9D92A0DA-222E-4A3C-A03C-6C542B4C7834}"/>
          </ac:spMkLst>
        </pc:spChg>
        <pc:spChg chg="add del mod">
          <ac:chgData name="Fauzi Rafrastara" userId="70750660e7128ae2" providerId="LiveId" clId="{7ED21B78-B075-4410-A85A-91CEDCF992BF}" dt="2022-11-09T16:08:48.835" v="306" actId="478"/>
          <ac:spMkLst>
            <pc:docMk/>
            <pc:sldMk cId="1289691681" sldId="415"/>
            <ac:spMk id="33" creationId="{33A93936-24BC-4B92-B8F1-7F54B67B0ECA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34" creationId="{25FA8452-6A02-4FB3-B77A-DF654CEE36D8}"/>
          </ac:spMkLst>
        </pc:spChg>
        <pc:spChg chg="add">
          <ac:chgData name="Fauzi Rafrastara" userId="70750660e7128ae2" providerId="LiveId" clId="{7ED21B78-B075-4410-A85A-91CEDCF992BF}" dt="2022-11-09T16:19:11.178" v="460"/>
          <ac:spMkLst>
            <pc:docMk/>
            <pc:sldMk cId="1289691681" sldId="415"/>
            <ac:spMk id="38" creationId="{D6441FF1-DF1B-45C1-8526-10EDD0BDA9E2}"/>
          </ac:spMkLst>
        </pc:spChg>
        <pc:spChg chg="add mod">
          <ac:chgData name="Fauzi Rafrastara" userId="70750660e7128ae2" providerId="LiveId" clId="{7ED21B78-B075-4410-A85A-91CEDCF992BF}" dt="2022-11-09T16:19:49.207" v="463" actId="1076"/>
          <ac:spMkLst>
            <pc:docMk/>
            <pc:sldMk cId="1289691681" sldId="415"/>
            <ac:spMk id="39" creationId="{6EBA1B8D-4149-4835-814A-0D61E9437E22}"/>
          </ac:spMkLst>
        </pc:spChg>
        <pc:graphicFrameChg chg="modGraphic">
          <ac:chgData name="Fauzi Rafrastara" userId="70750660e7128ae2" providerId="LiveId" clId="{7ED21B78-B075-4410-A85A-91CEDCF992BF}" dt="2022-11-09T16:19:45.047" v="461" actId="207"/>
          <ac:graphicFrameMkLst>
            <pc:docMk/>
            <pc:sldMk cId="1289691681" sldId="415"/>
            <ac:graphicFrameMk id="30" creationId="{B378CFD8-BED4-49A1-B19C-C072C7C21852}"/>
          </ac:graphicFrameMkLst>
        </pc:graphicFrameChg>
        <pc:picChg chg="del">
          <ac:chgData name="Fauzi Rafrastara" userId="70750660e7128ae2" providerId="LiveId" clId="{7ED21B78-B075-4410-A85A-91CEDCF992BF}" dt="2022-11-09T15:19:32.459" v="30" actId="478"/>
          <ac:picMkLst>
            <pc:docMk/>
            <pc:sldMk cId="1289691681" sldId="415"/>
            <ac:picMk id="14" creationId="{9A2228D8-F8DC-4A96-A760-51DB0AD72DBA}"/>
          </ac:picMkLst>
        </pc:picChg>
        <pc:cxnChg chg="add del mod">
          <ac:chgData name="Fauzi Rafrastara" userId="70750660e7128ae2" providerId="LiveId" clId="{7ED21B78-B075-4410-A85A-91CEDCF992BF}" dt="2022-11-09T15:59:07.130" v="203" actId="478"/>
          <ac:cxnSpMkLst>
            <pc:docMk/>
            <pc:sldMk cId="1289691681" sldId="415"/>
            <ac:cxnSpMk id="11" creationId="{F629DE41-8F42-489F-925E-7D8CF0628AAC}"/>
          </ac:cxnSpMkLst>
        </pc:cxnChg>
        <pc:cxnChg chg="add del mod">
          <ac:chgData name="Fauzi Rafrastara" userId="70750660e7128ae2" providerId="LiveId" clId="{7ED21B78-B075-4410-A85A-91CEDCF992BF}" dt="2022-11-09T15:51:10.866" v="180" actId="478"/>
          <ac:cxnSpMkLst>
            <pc:docMk/>
            <pc:sldMk cId="1289691681" sldId="415"/>
            <ac:cxnSpMk id="16" creationId="{2AB9F4D2-23D4-4515-B329-BE628374DAF6}"/>
          </ac:cxnSpMkLst>
        </pc:cxnChg>
        <pc:cxnChg chg="add del mod">
          <ac:chgData name="Fauzi Rafrastara" userId="70750660e7128ae2" providerId="LiveId" clId="{7ED21B78-B075-4410-A85A-91CEDCF992BF}" dt="2022-11-09T16:06:22.450" v="286" actId="478"/>
          <ac:cxnSpMkLst>
            <pc:docMk/>
            <pc:sldMk cId="1289691681" sldId="415"/>
            <ac:cxnSpMk id="23" creationId="{3741EA16-F7EA-415B-8D8F-5E94909396A1}"/>
          </ac:cxnSpMkLst>
        </pc:cxnChg>
        <pc:cxnChg chg="add del mod">
          <ac:chgData name="Fauzi Rafrastara" userId="70750660e7128ae2" providerId="LiveId" clId="{7ED21B78-B075-4410-A85A-91CEDCF992BF}" dt="2022-11-09T16:08:43.411" v="305" actId="478"/>
          <ac:cxnSpMkLst>
            <pc:docMk/>
            <pc:sldMk cId="1289691681" sldId="415"/>
            <ac:cxnSpMk id="26" creationId="{A1E6F931-50F5-4628-B95C-A89DD9A15992}"/>
          </ac:cxnSpMkLst>
        </pc:cxnChg>
        <pc:cxnChg chg="add del mod">
          <ac:chgData name="Fauzi Rafrastara" userId="70750660e7128ae2" providerId="LiveId" clId="{7ED21B78-B075-4410-A85A-91CEDCF992BF}" dt="2022-11-09T16:08:43.411" v="305" actId="478"/>
          <ac:cxnSpMkLst>
            <pc:docMk/>
            <pc:sldMk cId="1289691681" sldId="415"/>
            <ac:cxnSpMk id="35" creationId="{159E65BB-27BC-4FA1-BA9B-177CEF215590}"/>
          </ac:cxnSpMkLst>
        </pc:cxnChg>
      </pc:sldChg>
      <pc:sldChg chg="addSp delSp modSp add mod">
        <pc:chgData name="Fauzi Rafrastara" userId="70750660e7128ae2" providerId="LiveId" clId="{7ED21B78-B075-4410-A85A-91CEDCF992BF}" dt="2022-11-09T16:38:31.795" v="1073" actId="2085"/>
        <pc:sldMkLst>
          <pc:docMk/>
          <pc:sldMk cId="425297487" sldId="416"/>
        </pc:sldMkLst>
        <pc:spChg chg="del">
          <ac:chgData name="Fauzi Rafrastara" userId="70750660e7128ae2" providerId="LiveId" clId="{7ED21B78-B075-4410-A85A-91CEDCF992BF}" dt="2022-11-09T16:11:26.738" v="352" actId="478"/>
          <ac:spMkLst>
            <pc:docMk/>
            <pc:sldMk cId="425297487" sldId="416"/>
            <ac:spMk id="3" creationId="{00000000-0000-0000-0000-000000000000}"/>
          </ac:spMkLst>
        </pc:spChg>
        <pc:spChg chg="mod">
          <ac:chgData name="Fauzi Rafrastara" userId="70750660e7128ae2" providerId="LiveId" clId="{7ED21B78-B075-4410-A85A-91CEDCF992BF}" dt="2022-11-09T16:30:15.736" v="742" actId="20577"/>
          <ac:spMkLst>
            <pc:docMk/>
            <pc:sldMk cId="425297487" sldId="416"/>
            <ac:spMk id="4" creationId="{E14E7D41-1A5E-4449-9CE9-FD0248D84591}"/>
          </ac:spMkLst>
        </pc:spChg>
        <pc:spChg chg="del">
          <ac:chgData name="Fauzi Rafrastara" userId="70750660e7128ae2" providerId="LiveId" clId="{7ED21B78-B075-4410-A85A-91CEDCF992BF}" dt="2022-11-09T16:12:25.698" v="365" actId="478"/>
          <ac:spMkLst>
            <pc:docMk/>
            <pc:sldMk cId="425297487" sldId="416"/>
            <ac:spMk id="6" creationId="{FA329260-3DC8-4485-859E-60FAFF641317}"/>
          </ac:spMkLst>
        </pc:spChg>
        <pc:spChg chg="del mod">
          <ac:chgData name="Fauzi Rafrastara" userId="70750660e7128ae2" providerId="LiveId" clId="{7ED21B78-B075-4410-A85A-91CEDCF992BF}" dt="2022-11-09T16:09:51.355" v="321" actId="478"/>
          <ac:spMkLst>
            <pc:docMk/>
            <pc:sldMk cId="425297487" sldId="416"/>
            <ac:spMk id="7" creationId="{61A9A1C6-77CF-4013-A40E-4FB9637D0F54}"/>
          </ac:spMkLst>
        </pc:spChg>
        <pc:spChg chg="del">
          <ac:chgData name="Fauzi Rafrastara" userId="70750660e7128ae2" providerId="LiveId" clId="{7ED21B78-B075-4410-A85A-91CEDCF992BF}" dt="2022-11-09T16:10:31.583" v="333" actId="478"/>
          <ac:spMkLst>
            <pc:docMk/>
            <pc:sldMk cId="425297487" sldId="416"/>
            <ac:spMk id="8" creationId="{0CCEDD2C-0273-4B04-B354-270ECF762AD4}"/>
          </ac:spMkLst>
        </pc:spChg>
        <pc:spChg chg="del mod">
          <ac:chgData name="Fauzi Rafrastara" userId="70750660e7128ae2" providerId="LiveId" clId="{7ED21B78-B075-4410-A85A-91CEDCF992BF}" dt="2022-11-09T16:10:30.015" v="332" actId="478"/>
          <ac:spMkLst>
            <pc:docMk/>
            <pc:sldMk cId="425297487" sldId="416"/>
            <ac:spMk id="9" creationId="{002F007C-290E-4257-9EF6-3A3004CD12E8}"/>
          </ac:spMkLst>
        </pc:spChg>
        <pc:spChg chg="del">
          <ac:chgData name="Fauzi Rafrastara" userId="70750660e7128ae2" providerId="LiveId" clId="{7ED21B78-B075-4410-A85A-91CEDCF992BF}" dt="2022-11-09T16:09:32.315" v="317" actId="478"/>
          <ac:spMkLst>
            <pc:docMk/>
            <pc:sldMk cId="425297487" sldId="416"/>
            <ac:spMk id="10" creationId="{2EAAAF12-4929-4BE4-A91C-1451459E1DB7}"/>
          </ac:spMkLst>
        </pc:spChg>
        <pc:spChg chg="add del mod">
          <ac:chgData name="Fauzi Rafrastara" userId="70750660e7128ae2" providerId="LiveId" clId="{7ED21B78-B075-4410-A85A-91CEDCF992BF}" dt="2022-11-09T16:11:28.649" v="353" actId="478"/>
          <ac:spMkLst>
            <pc:docMk/>
            <pc:sldMk cId="425297487" sldId="416"/>
            <ac:spMk id="11" creationId="{8C00C547-B632-436A-9FE2-48D76ACC8B2F}"/>
          </ac:spMkLst>
        </pc:spChg>
        <pc:spChg chg="del">
          <ac:chgData name="Fauzi Rafrastara" userId="70750660e7128ae2" providerId="LiveId" clId="{7ED21B78-B075-4410-A85A-91CEDCF992BF}" dt="2022-11-09T16:09:32.675" v="318" actId="478"/>
          <ac:spMkLst>
            <pc:docMk/>
            <pc:sldMk cId="425297487" sldId="416"/>
            <ac:spMk id="12" creationId="{E813830C-3DF9-4305-946E-77E915C99528}"/>
          </ac:spMkLst>
        </pc:spChg>
        <pc:spChg chg="add del mod">
          <ac:chgData name="Fauzi Rafrastara" userId="70750660e7128ae2" providerId="LiveId" clId="{7ED21B78-B075-4410-A85A-91CEDCF992BF}" dt="2022-11-09T16:14:51.579" v="405" actId="478"/>
          <ac:spMkLst>
            <pc:docMk/>
            <pc:sldMk cId="425297487" sldId="416"/>
            <ac:spMk id="13" creationId="{28CB35E0-7C77-4A07-B4F3-D48226A84064}"/>
          </ac:spMkLst>
        </pc:spChg>
        <pc:spChg chg="add mod">
          <ac:chgData name="Fauzi Rafrastara" userId="70750660e7128ae2" providerId="LiveId" clId="{7ED21B78-B075-4410-A85A-91CEDCF992BF}" dt="2022-11-09T16:17:50.988" v="431" actId="208"/>
          <ac:spMkLst>
            <pc:docMk/>
            <pc:sldMk cId="425297487" sldId="416"/>
            <ac:spMk id="14" creationId="{0DBBABAB-92D5-472B-B0C4-C8BA63E09079}"/>
          </ac:spMkLst>
        </pc:spChg>
        <pc:spChg chg="del">
          <ac:chgData name="Fauzi Rafrastara" userId="70750660e7128ae2" providerId="LiveId" clId="{7ED21B78-B075-4410-A85A-91CEDCF992BF}" dt="2022-11-09T16:09:28.892" v="315" actId="478"/>
          <ac:spMkLst>
            <pc:docMk/>
            <pc:sldMk cId="425297487" sldId="416"/>
            <ac:spMk id="16" creationId="{EAF522CC-384B-4141-8664-DD9B25F7BB6A}"/>
          </ac:spMkLst>
        </pc:spChg>
        <pc:spChg chg="del">
          <ac:chgData name="Fauzi Rafrastara" userId="70750660e7128ae2" providerId="LiveId" clId="{7ED21B78-B075-4410-A85A-91CEDCF992BF}" dt="2022-11-09T16:09:30.572" v="316" actId="478"/>
          <ac:spMkLst>
            <pc:docMk/>
            <pc:sldMk cId="425297487" sldId="416"/>
            <ac:spMk id="19" creationId="{5AF87C4E-0D91-41E9-85A7-06A1696B573A}"/>
          </ac:spMkLst>
        </pc:spChg>
        <pc:spChg chg="del">
          <ac:chgData name="Fauzi Rafrastara" userId="70750660e7128ae2" providerId="LiveId" clId="{7ED21B78-B075-4410-A85A-91CEDCF992BF}" dt="2022-11-09T16:10:00.154" v="325" actId="478"/>
          <ac:spMkLst>
            <pc:docMk/>
            <pc:sldMk cId="425297487" sldId="416"/>
            <ac:spMk id="20" creationId="{4DEBDBF3-785E-4A30-8256-7D59FB4A07A2}"/>
          </ac:spMkLst>
        </pc:spChg>
        <pc:spChg chg="del">
          <ac:chgData name="Fauzi Rafrastara" userId="70750660e7128ae2" providerId="LiveId" clId="{7ED21B78-B075-4410-A85A-91CEDCF992BF}" dt="2022-11-09T16:10:33.922" v="334" actId="478"/>
          <ac:spMkLst>
            <pc:docMk/>
            <pc:sldMk cId="425297487" sldId="416"/>
            <ac:spMk id="21" creationId="{9D92A0DA-222E-4A3C-A03C-6C542B4C7834}"/>
          </ac:spMkLst>
        </pc:spChg>
        <pc:spChg chg="add mod">
          <ac:chgData name="Fauzi Rafrastara" userId="70750660e7128ae2" providerId="LiveId" clId="{7ED21B78-B075-4410-A85A-91CEDCF992BF}" dt="2022-11-09T16:12:58.398" v="392" actId="20577"/>
          <ac:spMkLst>
            <pc:docMk/>
            <pc:sldMk cId="425297487" sldId="416"/>
            <ac:spMk id="23" creationId="{E2D88F81-B01C-4A34-9639-8FF5975B0AEB}"/>
          </ac:spMkLst>
        </pc:spChg>
        <pc:spChg chg="add mod">
          <ac:chgData name="Fauzi Rafrastara" userId="70750660e7128ae2" providerId="LiveId" clId="{7ED21B78-B075-4410-A85A-91CEDCF992BF}" dt="2022-11-09T16:30:30.704" v="743" actId="1076"/>
          <ac:spMkLst>
            <pc:docMk/>
            <pc:sldMk cId="425297487" sldId="416"/>
            <ac:spMk id="24" creationId="{A2064BFD-956F-4771-94B7-CDF4DC5B14A6}"/>
          </ac:spMkLst>
        </pc:spChg>
        <pc:spChg chg="add mod">
          <ac:chgData name="Fauzi Rafrastara" userId="70750660e7128ae2" providerId="LiveId" clId="{7ED21B78-B075-4410-A85A-91CEDCF992BF}" dt="2022-11-09T16:15:14.919" v="408" actId="1076"/>
          <ac:spMkLst>
            <pc:docMk/>
            <pc:sldMk cId="425297487" sldId="416"/>
            <ac:spMk id="27" creationId="{035D4CFE-5E26-4F53-89B4-E164AAD40A91}"/>
          </ac:spMkLst>
        </pc:spChg>
        <pc:spChg chg="del">
          <ac:chgData name="Fauzi Rafrastara" userId="70750660e7128ae2" providerId="LiveId" clId="{7ED21B78-B075-4410-A85A-91CEDCF992BF}" dt="2022-11-09T16:11:23.074" v="350" actId="478"/>
          <ac:spMkLst>
            <pc:docMk/>
            <pc:sldMk cId="425297487" sldId="416"/>
            <ac:spMk id="32" creationId="{A45C04F3-ECA3-4F7C-AB47-83F145304A75}"/>
          </ac:spMkLst>
        </pc:spChg>
        <pc:spChg chg="del">
          <ac:chgData name="Fauzi Rafrastara" userId="70750660e7128ae2" providerId="LiveId" clId="{7ED21B78-B075-4410-A85A-91CEDCF992BF}" dt="2022-11-09T16:10:01.801" v="326" actId="478"/>
          <ac:spMkLst>
            <pc:docMk/>
            <pc:sldMk cId="425297487" sldId="416"/>
            <ac:spMk id="33" creationId="{33A93936-24BC-4B92-B8F1-7F54B67B0ECA}"/>
          </ac:spMkLst>
        </pc:spChg>
        <pc:spChg chg="del">
          <ac:chgData name="Fauzi Rafrastara" userId="70750660e7128ae2" providerId="LiveId" clId="{7ED21B78-B075-4410-A85A-91CEDCF992BF}" dt="2022-11-09T16:09:54.651" v="322" actId="478"/>
          <ac:spMkLst>
            <pc:docMk/>
            <pc:sldMk cId="425297487" sldId="416"/>
            <ac:spMk id="34" creationId="{25FA8452-6A02-4FB3-B77A-DF654CEE36D8}"/>
          </ac:spMkLst>
        </pc:spChg>
        <pc:spChg chg="add mod">
          <ac:chgData name="Fauzi Rafrastara" userId="70750660e7128ae2" providerId="LiveId" clId="{7ED21B78-B075-4410-A85A-91CEDCF992BF}" dt="2022-11-09T16:32:36.018" v="795" actId="1076"/>
          <ac:spMkLst>
            <pc:docMk/>
            <pc:sldMk cId="425297487" sldId="416"/>
            <ac:spMk id="40" creationId="{91732D8B-ECEE-49EA-86F1-823245A379AA}"/>
          </ac:spMkLst>
        </pc:spChg>
        <pc:spChg chg="add del mod">
          <ac:chgData name="Fauzi Rafrastara" userId="70750660e7128ae2" providerId="LiveId" clId="{7ED21B78-B075-4410-A85A-91CEDCF992BF}" dt="2022-11-09T16:32:49.883" v="797" actId="478"/>
          <ac:spMkLst>
            <pc:docMk/>
            <pc:sldMk cId="425297487" sldId="416"/>
            <ac:spMk id="43" creationId="{B97F63E6-08C1-4959-BBC0-F06B2861C39E}"/>
          </ac:spMkLst>
        </pc:spChg>
        <pc:spChg chg="add mod">
          <ac:chgData name="Fauzi Rafrastara" userId="70750660e7128ae2" providerId="LiveId" clId="{7ED21B78-B075-4410-A85A-91CEDCF992BF}" dt="2022-11-09T16:38:31.795" v="1073" actId="2085"/>
          <ac:spMkLst>
            <pc:docMk/>
            <pc:sldMk cId="425297487" sldId="416"/>
            <ac:spMk id="46" creationId="{CDFE847D-7204-49F1-9BC2-F352CC02273F}"/>
          </ac:spMkLst>
        </pc:spChg>
        <pc:graphicFrameChg chg="del">
          <ac:chgData name="Fauzi Rafrastara" userId="70750660e7128ae2" providerId="LiveId" clId="{7ED21B78-B075-4410-A85A-91CEDCF992BF}" dt="2022-11-09T16:11:24.480" v="351" actId="478"/>
          <ac:graphicFrameMkLst>
            <pc:docMk/>
            <pc:sldMk cId="425297487" sldId="416"/>
            <ac:graphicFrameMk id="30" creationId="{B378CFD8-BED4-49A1-B19C-C072C7C21852}"/>
          </ac:graphicFrameMkLst>
        </pc:graphicFrameChg>
        <pc:picChg chg="add mod">
          <ac:chgData name="Fauzi Rafrastara" userId="70750660e7128ae2" providerId="LiveId" clId="{7ED21B78-B075-4410-A85A-91CEDCF992BF}" dt="2022-11-09T16:34:56.649" v="807" actId="1076"/>
          <ac:picMkLst>
            <pc:docMk/>
            <pc:sldMk cId="425297487" sldId="416"/>
            <ac:picMk id="45" creationId="{8D98341E-66D8-402D-9963-2F9FA5C1F432}"/>
          </ac:picMkLst>
        </pc:picChg>
        <pc:cxnChg chg="add mod">
          <ac:chgData name="Fauzi Rafrastara" userId="70750660e7128ae2" providerId="LiveId" clId="{7ED21B78-B075-4410-A85A-91CEDCF992BF}" dt="2022-11-09T16:30:34.838" v="744" actId="14100"/>
          <ac:cxnSpMkLst>
            <pc:docMk/>
            <pc:sldMk cId="425297487" sldId="416"/>
            <ac:cxnSpMk id="17" creationId="{BC41E7D5-6173-489C-B2A6-B5639FAA0787}"/>
          </ac:cxnSpMkLst>
        </pc:cxnChg>
        <pc:cxnChg chg="del mod">
          <ac:chgData name="Fauzi Rafrastara" userId="70750660e7128ae2" providerId="LiveId" clId="{7ED21B78-B075-4410-A85A-91CEDCF992BF}" dt="2022-11-09T16:09:57.682" v="324" actId="478"/>
          <ac:cxnSpMkLst>
            <pc:docMk/>
            <pc:sldMk cId="425297487" sldId="416"/>
            <ac:cxnSpMk id="26" creationId="{A1E6F931-50F5-4628-B95C-A89DD9A15992}"/>
          </ac:cxnSpMkLst>
        </pc:cxnChg>
        <pc:cxnChg chg="add mod">
          <ac:chgData name="Fauzi Rafrastara" userId="70750660e7128ae2" providerId="LiveId" clId="{7ED21B78-B075-4410-A85A-91CEDCF992BF}" dt="2022-11-09T16:30:40.098" v="745" actId="14100"/>
          <ac:cxnSpMkLst>
            <pc:docMk/>
            <pc:sldMk cId="425297487" sldId="416"/>
            <ac:cxnSpMk id="29" creationId="{389B9496-9CED-4ED5-8C63-FB88CC35925E}"/>
          </ac:cxnSpMkLst>
        </pc:cxnChg>
        <pc:cxnChg chg="del mod">
          <ac:chgData name="Fauzi Rafrastara" userId="70750660e7128ae2" providerId="LiveId" clId="{7ED21B78-B075-4410-A85A-91CEDCF992BF}" dt="2022-11-09T16:09:56.071" v="323" actId="478"/>
          <ac:cxnSpMkLst>
            <pc:docMk/>
            <pc:sldMk cId="425297487" sldId="416"/>
            <ac:cxnSpMk id="35" creationId="{159E65BB-27BC-4FA1-BA9B-177CEF215590}"/>
          </ac:cxnSpMkLst>
        </pc:cxnChg>
        <pc:cxnChg chg="add mod">
          <ac:chgData name="Fauzi Rafrastara" userId="70750660e7128ae2" providerId="LiveId" clId="{7ED21B78-B075-4410-A85A-91CEDCF992BF}" dt="2022-11-09T16:30:30.704" v="743" actId="1076"/>
          <ac:cxnSpMkLst>
            <pc:docMk/>
            <pc:sldMk cId="425297487" sldId="416"/>
            <ac:cxnSpMk id="36" creationId="{F0CE85A7-D97A-43A6-9731-5CC41AAA2B3C}"/>
          </ac:cxnSpMkLst>
        </pc:cxnChg>
        <pc:cxnChg chg="add mod">
          <ac:chgData name="Fauzi Rafrastara" userId="70750660e7128ae2" providerId="LiveId" clId="{7ED21B78-B075-4410-A85A-91CEDCF992BF}" dt="2022-11-09T16:30:30.704" v="743" actId="1076"/>
          <ac:cxnSpMkLst>
            <pc:docMk/>
            <pc:sldMk cId="425297487" sldId="416"/>
            <ac:cxnSpMk id="37" creationId="{C8521C5F-F7AB-443A-8274-19AD2DC74F01}"/>
          </ac:cxnSpMkLst>
        </pc:cxnChg>
      </pc:sldChg>
      <pc:sldChg chg="addSp delSp modSp add mod">
        <pc:chgData name="Fauzi Rafrastara" userId="70750660e7128ae2" providerId="LiveId" clId="{7ED21B78-B075-4410-A85A-91CEDCF992BF}" dt="2022-11-09T16:37:35.617" v="994" actId="113"/>
        <pc:sldMkLst>
          <pc:docMk/>
          <pc:sldMk cId="800141291" sldId="417"/>
        </pc:sldMkLst>
        <pc:spChg chg="mod">
          <ac:chgData name="Fauzi Rafrastara" userId="70750660e7128ae2" providerId="LiveId" clId="{7ED21B78-B075-4410-A85A-91CEDCF992BF}" dt="2022-11-09T16:20:46.003" v="467" actId="20577"/>
          <ac:spMkLst>
            <pc:docMk/>
            <pc:sldMk cId="800141291" sldId="417"/>
            <ac:spMk id="2" creationId="{00000000-0000-0000-0000-000000000000}"/>
          </ac:spMkLst>
        </pc:spChg>
        <pc:spChg chg="mod">
          <ac:chgData name="Fauzi Rafrastara" userId="70750660e7128ae2" providerId="LiveId" clId="{7ED21B78-B075-4410-A85A-91CEDCF992BF}" dt="2022-11-09T16:37:35.617" v="994" actId="113"/>
          <ac:spMkLst>
            <pc:docMk/>
            <pc:sldMk cId="800141291" sldId="417"/>
            <ac:spMk id="3" creationId="{00000000-0000-0000-0000-000000000000}"/>
          </ac:spMkLst>
        </pc:spChg>
        <pc:spChg chg="add del">
          <ac:chgData name="Fauzi Rafrastara" userId="70750660e7128ae2" providerId="LiveId" clId="{7ED21B78-B075-4410-A85A-91CEDCF992BF}" dt="2022-11-09T16:20:56.191" v="469"/>
          <ac:spMkLst>
            <pc:docMk/>
            <pc:sldMk cId="800141291" sldId="417"/>
            <ac:spMk id="4" creationId="{B1C86C0B-A36F-4BE3-AE25-2A79C88017CE}"/>
          </ac:spMkLst>
        </pc:spChg>
        <pc:spChg chg="add del">
          <ac:chgData name="Fauzi Rafrastara" userId="70750660e7128ae2" providerId="LiveId" clId="{7ED21B78-B075-4410-A85A-91CEDCF992BF}" dt="2022-11-09T16:23:23.386" v="473" actId="478"/>
          <ac:spMkLst>
            <pc:docMk/>
            <pc:sldMk cId="800141291" sldId="417"/>
            <ac:spMk id="5" creationId="{F2C093DA-5751-40EE-B92F-4C80B6FF5741}"/>
          </ac:spMkLst>
        </pc:spChg>
        <pc:spChg chg="add del mod">
          <ac:chgData name="Fauzi Rafrastara" userId="70750660e7128ae2" providerId="LiveId" clId="{7ED21B78-B075-4410-A85A-91CEDCF992BF}" dt="2022-11-09T16:36:11.612" v="836"/>
          <ac:spMkLst>
            <pc:docMk/>
            <pc:sldMk cId="800141291" sldId="417"/>
            <ac:spMk id="11" creationId="{1CF3CC63-9D2C-4B8A-B6A5-AD3769CF58CA}"/>
          </ac:spMkLst>
        </pc:spChg>
        <pc:spChg chg="add del">
          <ac:chgData name="Fauzi Rafrastara" userId="70750660e7128ae2" providerId="LiveId" clId="{7ED21B78-B075-4410-A85A-91CEDCF992BF}" dt="2022-11-09T16:36:13.651" v="838"/>
          <ac:spMkLst>
            <pc:docMk/>
            <pc:sldMk cId="800141291" sldId="417"/>
            <ac:spMk id="13" creationId="{EB5D949E-F078-4752-9E08-664E12853990}"/>
          </ac:spMkLst>
        </pc:spChg>
        <pc:spChg chg="add del mod">
          <ac:chgData name="Fauzi Rafrastara" userId="70750660e7128ae2" providerId="LiveId" clId="{7ED21B78-B075-4410-A85A-91CEDCF992BF}" dt="2022-11-09T16:24:44.587" v="507" actId="20577"/>
          <ac:spMkLst>
            <pc:docMk/>
            <pc:sldMk cId="800141291" sldId="417"/>
            <ac:spMk id="38" creationId="{D6441FF1-DF1B-45C1-8526-10EDD0BDA9E2}"/>
          </ac:spMkLst>
        </pc:spChg>
        <pc:picChg chg="add del mod">
          <ac:chgData name="Fauzi Rafrastara" userId="70750660e7128ae2" providerId="LiveId" clId="{7ED21B78-B075-4410-A85A-91CEDCF992BF}" dt="2022-11-09T16:36:11.612" v="836"/>
          <ac:picMkLst>
            <pc:docMk/>
            <pc:sldMk cId="800141291" sldId="417"/>
            <ac:picMk id="12" creationId="{9426045B-E019-44D0-905A-7EC64058A223}"/>
          </ac:picMkLst>
        </pc:picChg>
        <pc:picChg chg="add del">
          <ac:chgData name="Fauzi Rafrastara" userId="70750660e7128ae2" providerId="LiveId" clId="{7ED21B78-B075-4410-A85A-91CEDCF992BF}" dt="2022-11-09T16:36:13.651" v="838"/>
          <ac:picMkLst>
            <pc:docMk/>
            <pc:sldMk cId="800141291" sldId="417"/>
            <ac:picMk id="14" creationId="{0D9D096F-40D8-472C-8E6B-D0B9C12EEA85}"/>
          </ac:picMkLst>
        </pc:picChg>
      </pc:sldChg>
      <pc:sldChg chg="addSp modSp add mod replId">
        <pc:chgData name="Fauzi Rafrastara" userId="70750660e7128ae2" providerId="LiveId" clId="{7ED21B78-B075-4410-A85A-91CEDCF992BF}" dt="2022-11-09T16:38:39.342" v="1075" actId="1076"/>
        <pc:sldMkLst>
          <pc:docMk/>
          <pc:sldMk cId="2179849820" sldId="418"/>
        </pc:sldMkLst>
        <pc:spChg chg="mod">
          <ac:chgData name="Fauzi Rafrastara" userId="70750660e7128ae2" providerId="LiveId" clId="{7ED21B78-B075-4410-A85A-91CEDCF992BF}" dt="2022-11-09T16:24:55.979" v="511" actId="20577"/>
          <ac:spMkLst>
            <pc:docMk/>
            <pc:sldMk cId="2179849820" sldId="418"/>
            <ac:spMk id="2" creationId="{00000000-0000-0000-0000-000000000000}"/>
          </ac:spMkLst>
        </pc:spChg>
        <pc:spChg chg="mod">
          <ac:chgData name="Fauzi Rafrastara" userId="70750660e7128ae2" providerId="LiveId" clId="{7ED21B78-B075-4410-A85A-91CEDCF992BF}" dt="2022-11-09T16:35:26.156" v="828" actId="1036"/>
          <ac:spMkLst>
            <pc:docMk/>
            <pc:sldMk cId="2179849820" sldId="418"/>
            <ac:spMk id="4" creationId="{E14E7D41-1A5E-4449-9CE9-FD0248D84591}"/>
          </ac:spMkLst>
        </pc:spChg>
        <pc:spChg chg="add">
          <ac:chgData name="Fauzi Rafrastara" userId="70750660e7128ae2" providerId="LiveId" clId="{7ED21B78-B075-4410-A85A-91CEDCF992BF}" dt="2022-11-09T16:35:12.927" v="808"/>
          <ac:spMkLst>
            <pc:docMk/>
            <pc:sldMk cId="2179849820" sldId="418"/>
            <ac:spMk id="12" creationId="{4B6845C2-2E5C-43D0-BFF3-9C89ACDC2DB0}"/>
          </ac:spMkLst>
        </pc:spChg>
        <pc:spChg chg="add mod">
          <ac:chgData name="Fauzi Rafrastara" userId="70750660e7128ae2" providerId="LiveId" clId="{7ED21B78-B075-4410-A85A-91CEDCF992BF}" dt="2022-11-09T16:38:39.342" v="1075" actId="1076"/>
          <ac:spMkLst>
            <pc:docMk/>
            <pc:sldMk cId="2179849820" sldId="418"/>
            <ac:spMk id="16" creationId="{F5004E56-1D19-4C1A-9DFD-7CFCBD9447DF}"/>
          </ac:spMkLst>
        </pc:spChg>
        <pc:spChg chg="mod">
          <ac:chgData name="Fauzi Rafrastara" userId="70750660e7128ae2" providerId="LiveId" clId="{7ED21B78-B075-4410-A85A-91CEDCF992BF}" dt="2022-11-09T16:24:51.844" v="508"/>
          <ac:spMkLst>
            <pc:docMk/>
            <pc:sldMk cId="2179849820" sldId="418"/>
            <ac:spMk id="23" creationId="{E2D88F81-B01C-4A34-9639-8FF5975B0AEB}"/>
          </ac:spMkLst>
        </pc:spChg>
        <pc:spChg chg="mod">
          <ac:chgData name="Fauzi Rafrastara" userId="70750660e7128ae2" providerId="LiveId" clId="{7ED21B78-B075-4410-A85A-91CEDCF992BF}" dt="2022-11-09T16:35:26.156" v="828" actId="1036"/>
          <ac:spMkLst>
            <pc:docMk/>
            <pc:sldMk cId="2179849820" sldId="418"/>
            <ac:spMk id="24" creationId="{A2064BFD-956F-4771-94B7-CDF4DC5B14A6}"/>
          </ac:spMkLst>
        </pc:spChg>
        <pc:picChg chg="add mod">
          <ac:chgData name="Fauzi Rafrastara" userId="70750660e7128ae2" providerId="LiveId" clId="{7ED21B78-B075-4410-A85A-91CEDCF992BF}" dt="2022-11-09T16:35:40.591" v="832" actId="14100"/>
          <ac:picMkLst>
            <pc:docMk/>
            <pc:sldMk cId="2179849820" sldId="418"/>
            <ac:picMk id="13" creationId="{4ADA2547-D273-4AFD-A005-1643DC6DEE15}"/>
          </ac:picMkLst>
        </pc:picChg>
        <pc:cxnChg chg="mod">
          <ac:chgData name="Fauzi Rafrastara" userId="70750660e7128ae2" providerId="LiveId" clId="{7ED21B78-B075-4410-A85A-91CEDCF992BF}" dt="2022-11-09T16:35:34.982" v="830" actId="14100"/>
          <ac:cxnSpMkLst>
            <pc:docMk/>
            <pc:sldMk cId="2179849820" sldId="418"/>
            <ac:cxnSpMk id="17" creationId="{BC41E7D5-6173-489C-B2A6-B5639FAA0787}"/>
          </ac:cxnSpMkLst>
        </pc:cxnChg>
        <pc:cxnChg chg="mod">
          <ac:chgData name="Fauzi Rafrastara" userId="70750660e7128ae2" providerId="LiveId" clId="{7ED21B78-B075-4410-A85A-91CEDCF992BF}" dt="2022-11-09T16:35:32.471" v="829" actId="14100"/>
          <ac:cxnSpMkLst>
            <pc:docMk/>
            <pc:sldMk cId="2179849820" sldId="418"/>
            <ac:cxnSpMk id="29" creationId="{389B9496-9CED-4ED5-8C63-FB88CC35925E}"/>
          </ac:cxnSpMkLst>
        </pc:cxnChg>
        <pc:cxnChg chg="mod">
          <ac:chgData name="Fauzi Rafrastara" userId="70750660e7128ae2" providerId="LiveId" clId="{7ED21B78-B075-4410-A85A-91CEDCF992BF}" dt="2022-11-09T16:35:26.156" v="828" actId="1036"/>
          <ac:cxnSpMkLst>
            <pc:docMk/>
            <pc:sldMk cId="2179849820" sldId="418"/>
            <ac:cxnSpMk id="36" creationId="{F0CE85A7-D97A-43A6-9731-5CC41AAA2B3C}"/>
          </ac:cxnSpMkLst>
        </pc:cxnChg>
        <pc:cxnChg chg="mod">
          <ac:chgData name="Fauzi Rafrastara" userId="70750660e7128ae2" providerId="LiveId" clId="{7ED21B78-B075-4410-A85A-91CEDCF992BF}" dt="2022-11-09T16:35:26.156" v="828" actId="1036"/>
          <ac:cxnSpMkLst>
            <pc:docMk/>
            <pc:sldMk cId="2179849820" sldId="418"/>
            <ac:cxnSpMk id="37" creationId="{C8521C5F-F7AB-443A-8274-19AD2DC74F01}"/>
          </ac:cxnSpMkLst>
        </pc:cxnChg>
      </pc:sldChg>
    </pc:docChg>
  </pc:docChgLst>
  <pc:docChgLst>
    <pc:chgData name="Fauzi Rafrastara" userId="70750660e7128ae2" providerId="LiveId" clId="{DC1FEF66-5E98-4437-A325-8891BE301921}"/>
    <pc:docChg chg="undo redo custSel addSld delSld modSld sldOrd">
      <pc:chgData name="Fauzi Rafrastara" userId="70750660e7128ae2" providerId="LiveId" clId="{DC1FEF66-5E98-4437-A325-8891BE301921}" dt="2022-11-08T11:42:37.910" v="3522" actId="20577"/>
      <pc:docMkLst>
        <pc:docMk/>
      </pc:docMkLst>
      <pc:sldChg chg="modSp mod">
        <pc:chgData name="Fauzi Rafrastara" userId="70750660e7128ae2" providerId="LiveId" clId="{DC1FEF66-5E98-4437-A325-8891BE301921}" dt="2022-11-08T07:25:02.228" v="2" actId="20577"/>
        <pc:sldMkLst>
          <pc:docMk/>
          <pc:sldMk cId="556541727" sldId="257"/>
        </pc:sldMkLst>
        <pc:spChg chg="mod">
          <ac:chgData name="Fauzi Rafrastara" userId="70750660e7128ae2" providerId="LiveId" clId="{DC1FEF66-5E98-4437-A325-8891BE301921}" dt="2022-11-08T07:25:02.228" v="2" actId="20577"/>
          <ac:spMkLst>
            <pc:docMk/>
            <pc:sldMk cId="556541727" sldId="257"/>
            <ac:spMk id="4" creationId="{C01F5CEC-401E-4E00-A99A-912964B5934F}"/>
          </ac:spMkLst>
        </pc:spChg>
      </pc:sldChg>
      <pc:sldChg chg="modSp mod">
        <pc:chgData name="Fauzi Rafrastara" userId="70750660e7128ae2" providerId="LiveId" clId="{DC1FEF66-5E98-4437-A325-8891BE301921}" dt="2022-11-08T09:36:43.228" v="2426"/>
        <pc:sldMkLst>
          <pc:docMk/>
          <pc:sldMk cId="4025163257" sldId="276"/>
        </pc:sldMkLst>
        <pc:spChg chg="mod">
          <ac:chgData name="Fauzi Rafrastara" userId="70750660e7128ae2" providerId="LiveId" clId="{DC1FEF66-5E98-4437-A325-8891BE301921}" dt="2022-11-08T09:36:43.228" v="2426"/>
          <ac:spMkLst>
            <pc:docMk/>
            <pc:sldMk cId="4025163257" sldId="276"/>
            <ac:spMk id="3" creationId="{00000000-0000-0000-0000-000000000000}"/>
          </ac:spMkLst>
        </pc:spChg>
      </pc:sldChg>
      <pc:sldChg chg="modSp mod">
        <pc:chgData name="Fauzi Rafrastara" userId="70750660e7128ae2" providerId="LiveId" clId="{DC1FEF66-5E98-4437-A325-8891BE301921}" dt="2022-11-08T09:36:12.769" v="2419" actId="20577"/>
        <pc:sldMkLst>
          <pc:docMk/>
          <pc:sldMk cId="3992537299" sldId="382"/>
        </pc:sldMkLst>
        <pc:spChg chg="mod">
          <ac:chgData name="Fauzi Rafrastara" userId="70750660e7128ae2" providerId="LiveId" clId="{DC1FEF66-5E98-4437-A325-8891BE301921}" dt="2022-11-08T09:36:12.769" v="2419" actId="20577"/>
          <ac:spMkLst>
            <pc:docMk/>
            <pc:sldMk cId="3992537299" sldId="382"/>
            <ac:spMk id="3" creationId="{C8AB4920-1735-9BE4-B902-3C74CFA7378E}"/>
          </ac:spMkLst>
        </pc:spChg>
      </pc:sldChg>
      <pc:sldChg chg="addSp delSp modSp mod">
        <pc:chgData name="Fauzi Rafrastara" userId="70750660e7128ae2" providerId="LiveId" clId="{DC1FEF66-5E98-4437-A325-8891BE301921}" dt="2022-11-08T11:42:37.910" v="3522" actId="20577"/>
        <pc:sldMkLst>
          <pc:docMk/>
          <pc:sldMk cId="1008966967" sldId="384"/>
        </pc:sldMkLst>
        <pc:spChg chg="mod">
          <ac:chgData name="Fauzi Rafrastara" userId="70750660e7128ae2" providerId="LiveId" clId="{DC1FEF66-5E98-4437-A325-8891BE301921}" dt="2022-11-08T11:39:42.031" v="3409" actId="20577"/>
          <ac:spMkLst>
            <pc:docMk/>
            <pc:sldMk cId="1008966967" sldId="384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11:38:37.616" v="3377" actId="20577"/>
          <ac:spMkLst>
            <pc:docMk/>
            <pc:sldMk cId="1008966967" sldId="384"/>
            <ac:spMk id="3" creationId="{00000000-0000-0000-0000-000000000000}"/>
          </ac:spMkLst>
        </pc:spChg>
        <pc:spChg chg="del mod">
          <ac:chgData name="Fauzi Rafrastara" userId="70750660e7128ae2" providerId="LiveId" clId="{DC1FEF66-5E98-4437-A325-8891BE301921}" dt="2022-11-08T07:55:05.644" v="529" actId="478"/>
          <ac:spMkLst>
            <pc:docMk/>
            <pc:sldMk cId="1008966967" sldId="384"/>
            <ac:spMk id="6" creationId="{73198018-A182-4219-8594-62412D9B4A8A}"/>
          </ac:spMkLst>
        </pc:spChg>
        <pc:spChg chg="add del mod">
          <ac:chgData name="Fauzi Rafrastara" userId="70750660e7128ae2" providerId="LiveId" clId="{DC1FEF66-5E98-4437-A325-8891BE301921}" dt="2022-11-08T11:36:19.462" v="3309" actId="478"/>
          <ac:spMkLst>
            <pc:docMk/>
            <pc:sldMk cId="1008966967" sldId="384"/>
            <ac:spMk id="12" creationId="{93945D0E-96C0-4EF2-9983-390934232CBE}"/>
          </ac:spMkLst>
        </pc:spChg>
        <pc:spChg chg="add del mod">
          <ac:chgData name="Fauzi Rafrastara" userId="70750660e7128ae2" providerId="LiveId" clId="{DC1FEF66-5E98-4437-A325-8891BE301921}" dt="2022-11-08T11:36:27.007" v="3315" actId="478"/>
          <ac:spMkLst>
            <pc:docMk/>
            <pc:sldMk cId="1008966967" sldId="384"/>
            <ac:spMk id="13" creationId="{54529675-21FB-4F92-9632-889B2C01CE3B}"/>
          </ac:spMkLst>
        </pc:spChg>
        <pc:spChg chg="mod">
          <ac:chgData name="Fauzi Rafrastara" userId="70750660e7128ae2" providerId="LiveId" clId="{DC1FEF66-5E98-4437-A325-8891BE301921}" dt="2022-11-08T08:20:15.636" v="709" actId="1076"/>
          <ac:spMkLst>
            <pc:docMk/>
            <pc:sldMk cId="1008966967" sldId="384"/>
            <ac:spMk id="16" creationId="{9555D31D-3A9D-4B23-8D15-BF314D57D146}"/>
          </ac:spMkLst>
        </pc:spChg>
        <pc:spChg chg="del">
          <ac:chgData name="Fauzi Rafrastara" userId="70750660e7128ae2" providerId="LiveId" clId="{DC1FEF66-5E98-4437-A325-8891BE301921}" dt="2022-11-08T07:49:11.893" v="328" actId="478"/>
          <ac:spMkLst>
            <pc:docMk/>
            <pc:sldMk cId="1008966967" sldId="384"/>
            <ac:spMk id="17" creationId="{0E05FFDE-C77D-4DD2-8B22-9988685CBD8F}"/>
          </ac:spMkLst>
        </pc:spChg>
        <pc:spChg chg="add del mod">
          <ac:chgData name="Fauzi Rafrastara" userId="70750660e7128ae2" providerId="LiveId" clId="{DC1FEF66-5E98-4437-A325-8891BE301921}" dt="2022-11-08T11:36:19.462" v="3309" actId="478"/>
          <ac:spMkLst>
            <pc:docMk/>
            <pc:sldMk cId="1008966967" sldId="384"/>
            <ac:spMk id="18" creationId="{6169A2E7-07D0-4661-A860-71A5A158A67E}"/>
          </ac:spMkLst>
        </pc:spChg>
        <pc:spChg chg="add del mod ord">
          <ac:chgData name="Fauzi Rafrastara" userId="70750660e7128ae2" providerId="LiveId" clId="{DC1FEF66-5E98-4437-A325-8891BE301921}" dt="2022-11-08T11:39:20.425" v="3406" actId="20577"/>
          <ac:spMkLst>
            <pc:docMk/>
            <pc:sldMk cId="1008966967" sldId="384"/>
            <ac:spMk id="19" creationId="{0F86DAAB-7779-497B-9AA1-4AC9643BB108}"/>
          </ac:spMkLst>
        </pc:spChg>
        <pc:spChg chg="add mod">
          <ac:chgData name="Fauzi Rafrastara" userId="70750660e7128ae2" providerId="LiveId" clId="{DC1FEF66-5E98-4437-A325-8891BE301921}" dt="2022-11-08T11:42:18.869" v="3494" actId="1076"/>
          <ac:spMkLst>
            <pc:docMk/>
            <pc:sldMk cId="1008966967" sldId="384"/>
            <ac:spMk id="20" creationId="{84B6C794-D3C7-46CF-9705-EA01B27C200E}"/>
          </ac:spMkLst>
        </pc:spChg>
        <pc:spChg chg="add mod">
          <ac:chgData name="Fauzi Rafrastara" userId="70750660e7128ae2" providerId="LiveId" clId="{DC1FEF66-5E98-4437-A325-8891BE301921}" dt="2022-11-08T11:41:33.814" v="3475" actId="20577"/>
          <ac:spMkLst>
            <pc:docMk/>
            <pc:sldMk cId="1008966967" sldId="384"/>
            <ac:spMk id="22" creationId="{795291BD-5269-4AD1-9963-20E00F7031B9}"/>
          </ac:spMkLst>
        </pc:spChg>
        <pc:spChg chg="add mod">
          <ac:chgData name="Fauzi Rafrastara" userId="70750660e7128ae2" providerId="LiveId" clId="{DC1FEF66-5E98-4437-A325-8891BE301921}" dt="2022-11-08T11:42:12.786" v="3493" actId="1076"/>
          <ac:spMkLst>
            <pc:docMk/>
            <pc:sldMk cId="1008966967" sldId="384"/>
            <ac:spMk id="24" creationId="{F75D0F54-5E5B-48D0-8448-DAF42792FCEB}"/>
          </ac:spMkLst>
        </pc:spChg>
        <pc:spChg chg="add mod">
          <ac:chgData name="Fauzi Rafrastara" userId="70750660e7128ae2" providerId="LiveId" clId="{DC1FEF66-5E98-4437-A325-8891BE301921}" dt="2022-11-08T11:42:37.910" v="3522" actId="20577"/>
          <ac:spMkLst>
            <pc:docMk/>
            <pc:sldMk cId="1008966967" sldId="384"/>
            <ac:spMk id="25" creationId="{A004CCF2-29FC-47AA-9B25-FB94F51C522C}"/>
          </ac:spMkLst>
        </pc:spChg>
        <pc:graphicFrameChg chg="mod modGraphic">
          <ac:chgData name="Fauzi Rafrastara" userId="70750660e7128ae2" providerId="LiveId" clId="{DC1FEF66-5E98-4437-A325-8891BE301921}" dt="2022-11-08T08:20:15.636" v="709" actId="1076"/>
          <ac:graphicFrameMkLst>
            <pc:docMk/>
            <pc:sldMk cId="1008966967" sldId="384"/>
            <ac:graphicFrameMk id="14" creationId="{8E828C54-48FF-45A3-983B-B51E13E2BFEA}"/>
          </ac:graphicFrameMkLst>
        </pc:graphicFrameChg>
        <pc:graphicFrameChg chg="del">
          <ac:chgData name="Fauzi Rafrastara" userId="70750660e7128ae2" providerId="LiveId" clId="{DC1FEF66-5E98-4437-A325-8891BE301921}" dt="2022-11-08T07:49:11.893" v="328" actId="478"/>
          <ac:graphicFrameMkLst>
            <pc:docMk/>
            <pc:sldMk cId="1008966967" sldId="384"/>
            <ac:graphicFrameMk id="15" creationId="{2C2E2A65-4E21-4A5A-9A3A-82F17B0C1143}"/>
          </ac:graphicFrameMkLst>
        </pc:graphicFrameChg>
        <pc:picChg chg="add del mod">
          <ac:chgData name="Fauzi Rafrastara" userId="70750660e7128ae2" providerId="LiveId" clId="{DC1FEF66-5E98-4437-A325-8891BE301921}" dt="2022-11-08T07:54:57.473" v="526" actId="27803"/>
          <ac:picMkLst>
            <pc:docMk/>
            <pc:sldMk cId="1008966967" sldId="384"/>
            <ac:picMk id="5" creationId="{73198018-A182-4219-8594-62412D9B4A8A}"/>
          </ac:picMkLst>
        </pc:picChg>
        <pc:picChg chg="add mod">
          <ac:chgData name="Fauzi Rafrastara" userId="70750660e7128ae2" providerId="LiveId" clId="{DC1FEF66-5E98-4437-A325-8891BE301921}" dt="2022-11-08T11:42:09.443" v="3492" actId="1076"/>
          <ac:picMkLst>
            <pc:docMk/>
            <pc:sldMk cId="1008966967" sldId="384"/>
            <ac:picMk id="8" creationId="{1E2B476F-C6E7-4311-B6F4-FF228AAD10CF}"/>
          </ac:picMkLst>
        </pc:picChg>
        <pc:picChg chg="add mod">
          <ac:chgData name="Fauzi Rafrastara" userId="70750660e7128ae2" providerId="LiveId" clId="{DC1FEF66-5E98-4437-A325-8891BE301921}" dt="2022-11-08T11:42:18.869" v="3494" actId="1076"/>
          <ac:picMkLst>
            <pc:docMk/>
            <pc:sldMk cId="1008966967" sldId="384"/>
            <ac:picMk id="21" creationId="{55079EDE-7A18-43C0-87D8-4DEDD6986424}"/>
          </ac:picMkLst>
        </pc:picChg>
        <pc:picChg chg="add mod">
          <ac:chgData name="Fauzi Rafrastara" userId="70750660e7128ae2" providerId="LiveId" clId="{DC1FEF66-5E98-4437-A325-8891BE301921}" dt="2022-11-08T11:41:27.130" v="3461" actId="1076"/>
          <ac:picMkLst>
            <pc:docMk/>
            <pc:sldMk cId="1008966967" sldId="384"/>
            <ac:picMk id="23" creationId="{0F2CBB7C-9C70-476D-90E1-53CA10A4A340}"/>
          </ac:picMkLst>
        </pc:picChg>
        <pc:picChg chg="add mod">
          <ac:chgData name="Fauzi Rafrastara" userId="70750660e7128ae2" providerId="LiveId" clId="{DC1FEF66-5E98-4437-A325-8891BE301921}" dt="2022-11-08T11:42:32.212" v="3496" actId="1076"/>
          <ac:picMkLst>
            <pc:docMk/>
            <pc:sldMk cId="1008966967" sldId="384"/>
            <ac:picMk id="26" creationId="{CC096185-EE80-481B-89B7-1491EA80CB0B}"/>
          </ac:picMkLst>
        </pc:picChg>
      </pc:sldChg>
      <pc:sldChg chg="addSp delSp modSp mod">
        <pc:chgData name="Fauzi Rafrastara" userId="70750660e7128ae2" providerId="LiveId" clId="{DC1FEF66-5E98-4437-A325-8891BE301921}" dt="2022-11-08T09:16:11.850" v="1708" actId="113"/>
        <pc:sldMkLst>
          <pc:docMk/>
          <pc:sldMk cId="1057027751" sldId="388"/>
        </pc:sldMkLst>
        <pc:spChg chg="mod">
          <ac:chgData name="Fauzi Rafrastara" userId="70750660e7128ae2" providerId="LiveId" clId="{DC1FEF66-5E98-4437-A325-8891BE301921}" dt="2022-11-08T08:19:19.292" v="700" actId="20577"/>
          <ac:spMkLst>
            <pc:docMk/>
            <pc:sldMk cId="1057027751" sldId="388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08:58:33.819" v="1381" actId="113"/>
          <ac:spMkLst>
            <pc:docMk/>
            <pc:sldMk cId="1057027751" sldId="388"/>
            <ac:spMk id="3" creationId="{00000000-0000-0000-0000-000000000000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5" creationId="{4001D930-B66C-486B-8A90-60A620B8E9FA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6" creationId="{9115EA63-88AC-D6D4-B7A9-1CD20339A5DE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7" creationId="{33E4CBE4-F830-C215-A589-2FAF1F7519C8}"/>
          </ac:spMkLst>
        </pc:spChg>
        <pc:spChg chg="add mod">
          <ac:chgData name="Fauzi Rafrastara" userId="70750660e7128ae2" providerId="LiveId" clId="{DC1FEF66-5E98-4437-A325-8891BE301921}" dt="2022-11-08T09:16:05.398" v="1701" actId="1076"/>
          <ac:spMkLst>
            <pc:docMk/>
            <pc:sldMk cId="1057027751" sldId="388"/>
            <ac:spMk id="9" creationId="{F93043E4-3B85-4AF2-86F9-8537548110D8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26" creationId="{715EB151-25A2-4E42-8CE1-D885474A775B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27" creationId="{BB4169B7-7ABC-48AA-9CC4-32CB25B362E0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28" creationId="{B29C7575-8B80-42AD-89B6-08B53C1FC7AC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29" creationId="{16486AA3-E538-4D1D-BA77-CD9D15D634D7}"/>
          </ac:spMkLst>
        </pc:spChg>
        <pc:spChg chg="add">
          <ac:chgData name="Fauzi Rafrastara" userId="70750660e7128ae2" providerId="LiveId" clId="{DC1FEF66-5E98-4437-A325-8891BE301921}" dt="2022-11-08T08:19:38.083" v="703"/>
          <ac:spMkLst>
            <pc:docMk/>
            <pc:sldMk cId="1057027751" sldId="388"/>
            <ac:spMk id="32" creationId="{A45C04F3-ECA3-4F7C-AB47-83F145304A75}"/>
          </ac:spMkLst>
        </pc:spChg>
        <pc:spChg chg="add mod">
          <ac:chgData name="Fauzi Rafrastara" userId="70750660e7128ae2" providerId="LiveId" clId="{DC1FEF66-5E98-4437-A325-8891BE301921}" dt="2022-11-08T09:16:11.850" v="1708" actId="113"/>
          <ac:spMkLst>
            <pc:docMk/>
            <pc:sldMk cId="1057027751" sldId="388"/>
            <ac:spMk id="33" creationId="{509FD25E-E600-4303-BE54-ABC2BC07CC06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51" creationId="{AFBB52CD-9233-45F1-BED3-613E7F207549}"/>
          </ac:spMkLst>
        </pc:spChg>
        <pc:graphicFrameChg chg="add del mod">
          <ac:chgData name="Fauzi Rafrastara" userId="70750660e7128ae2" providerId="LiveId" clId="{DC1FEF66-5E98-4437-A325-8891BE301921}" dt="2022-11-08T08:26:14.636" v="966" actId="478"/>
          <ac:graphicFrameMkLst>
            <pc:docMk/>
            <pc:sldMk cId="1057027751" sldId="388"/>
            <ac:graphicFrameMk id="8" creationId="{67D71273-75DA-48C4-89B4-B7698073A35E}"/>
          </ac:graphicFrameMkLst>
        </pc:graphicFrameChg>
        <pc:graphicFrameChg chg="del">
          <ac:chgData name="Fauzi Rafrastara" userId="70750660e7128ae2" providerId="LiveId" clId="{DC1FEF66-5E98-4437-A325-8891BE301921}" dt="2022-11-08T08:19:26.756" v="701" actId="478"/>
          <ac:graphicFrameMkLst>
            <pc:docMk/>
            <pc:sldMk cId="1057027751" sldId="388"/>
            <ac:graphicFrameMk id="17" creationId="{52850ABE-C8EB-4B75-8738-70D388CB96D4}"/>
          </ac:graphicFrameMkLst>
        </pc:graphicFrameChg>
        <pc:graphicFrameChg chg="del">
          <ac:chgData name="Fauzi Rafrastara" userId="70750660e7128ae2" providerId="LiveId" clId="{DC1FEF66-5E98-4437-A325-8891BE301921}" dt="2022-11-08T08:19:26.756" v="701" actId="478"/>
          <ac:graphicFrameMkLst>
            <pc:docMk/>
            <pc:sldMk cId="1057027751" sldId="388"/>
            <ac:graphicFrameMk id="24" creationId="{30352DB6-A80D-4A9E-81DB-B88EDBD64456}"/>
          </ac:graphicFrameMkLst>
        </pc:graphicFrameChg>
        <pc:graphicFrameChg chg="del">
          <ac:chgData name="Fauzi Rafrastara" userId="70750660e7128ae2" providerId="LiveId" clId="{DC1FEF66-5E98-4437-A325-8891BE301921}" dt="2022-11-08T08:19:26.756" v="701" actId="478"/>
          <ac:graphicFrameMkLst>
            <pc:docMk/>
            <pc:sldMk cId="1057027751" sldId="388"/>
            <ac:graphicFrameMk id="25" creationId="{3977781B-3AC7-470B-8A52-AC8BD8C6200F}"/>
          </ac:graphicFrameMkLst>
        </pc:graphicFrameChg>
        <pc:graphicFrameChg chg="add">
          <ac:chgData name="Fauzi Rafrastara" userId="70750660e7128ae2" providerId="LiveId" clId="{DC1FEF66-5E98-4437-A325-8891BE301921}" dt="2022-11-08T08:19:38.083" v="703"/>
          <ac:graphicFrameMkLst>
            <pc:docMk/>
            <pc:sldMk cId="1057027751" sldId="388"/>
            <ac:graphicFrameMk id="30" creationId="{B378CFD8-BED4-49A1-B19C-C072C7C21852}"/>
          </ac:graphicFrameMkLst>
        </pc:graphicFrameChg>
        <pc:picChg chg="del">
          <ac:chgData name="Fauzi Rafrastara" userId="70750660e7128ae2" providerId="LiveId" clId="{DC1FEF66-5E98-4437-A325-8891BE301921}" dt="2022-11-08T08:19:37.682" v="702" actId="478"/>
          <ac:picMkLst>
            <pc:docMk/>
            <pc:sldMk cId="1057027751" sldId="388"/>
            <ac:picMk id="4" creationId="{95EF1FEA-F560-4663-8B72-B4AF831D7CF3}"/>
          </ac:picMkLst>
        </pc:pic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22" creationId="{16032F0D-EAB7-494B-B4FD-B8E0EA16BB85}"/>
          </ac:cxnSpMkLst>
        </pc:cxn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23" creationId="{26D09392-CE3E-4FC7-94A8-67F6E16848C6}"/>
          </ac:cxnSpMkLst>
        </pc:cxn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31" creationId="{316E4671-28FB-4AAE-AFA0-55363AF97074}"/>
          </ac:cxnSpMkLst>
        </pc:cxn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38" creationId="{A46AA572-6D83-437B-A58F-46170CCF4977}"/>
          </ac:cxnSpMkLst>
        </pc:cxn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39" creationId="{127D745B-44AE-4488-ABC9-25714D67B722}"/>
          </ac:cxnSpMkLst>
        </pc:cxn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40" creationId="{2BF9A2AD-B29F-4644-A665-5C2DDB8EAF68}"/>
          </ac:cxnSpMkLst>
        </pc:cxn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42" creationId="{B487FE63-A6BC-4B26-A4B5-3800F43F30B2}"/>
          </ac:cxnSpMkLst>
        </pc:cxn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399333934" sldId="389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89110038" sldId="392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664717898" sldId="393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810468789" sldId="396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3014371725" sldId="398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486599368" sldId="400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3753281898" sldId="401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1290326429" sldId="402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3423780968" sldId="403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1721280055" sldId="405"/>
        </pc:sldMkLst>
      </pc:sldChg>
      <pc:sldChg chg="addSp delSp modSp del mod">
        <pc:chgData name="Fauzi Rafrastara" userId="70750660e7128ae2" providerId="LiveId" clId="{DC1FEF66-5E98-4437-A325-8891BE301921}" dt="2022-11-08T11:39:38.428" v="3407" actId="2696"/>
        <pc:sldMkLst>
          <pc:docMk/>
          <pc:sldMk cId="2492838339" sldId="406"/>
        </pc:sldMkLst>
        <pc:spChg chg="mod">
          <ac:chgData name="Fauzi Rafrastara" userId="70750660e7128ae2" providerId="LiveId" clId="{DC1FEF66-5E98-4437-A325-8891BE301921}" dt="2022-11-08T08:16:39.797" v="667" actId="14100"/>
          <ac:spMkLst>
            <pc:docMk/>
            <pc:sldMk cId="2492838339" sldId="406"/>
            <ac:spMk id="2" creationId="{00000000-0000-0000-0000-000000000000}"/>
          </ac:spMkLst>
        </pc:spChg>
        <pc:spChg chg="add del">
          <ac:chgData name="Fauzi Rafrastara" userId="70750660e7128ae2" providerId="LiveId" clId="{DC1FEF66-5E98-4437-A325-8891BE301921}" dt="2022-11-08T08:11:07.444" v="564" actId="478"/>
          <ac:spMkLst>
            <pc:docMk/>
            <pc:sldMk cId="2492838339" sldId="406"/>
            <ac:spMk id="10" creationId="{E2D0C3F8-E2C3-4428-A526-C7545BFF0C6A}"/>
          </ac:spMkLst>
        </pc:spChg>
        <pc:spChg chg="add del">
          <ac:chgData name="Fauzi Rafrastara" userId="70750660e7128ae2" providerId="LiveId" clId="{DC1FEF66-5E98-4437-A325-8891BE301921}" dt="2022-11-08T08:11:07.444" v="564" actId="478"/>
          <ac:spMkLst>
            <pc:docMk/>
            <pc:sldMk cId="2492838339" sldId="406"/>
            <ac:spMk id="11" creationId="{AFFEDFAE-1644-45C5-BAA7-D20D01BEAF83}"/>
          </ac:spMkLst>
        </pc:spChg>
        <pc:spChg chg="add del mod">
          <ac:chgData name="Fauzi Rafrastara" userId="70750660e7128ae2" providerId="LiveId" clId="{DC1FEF66-5E98-4437-A325-8891BE301921}" dt="2022-11-08T08:14:49.205" v="569" actId="478"/>
          <ac:spMkLst>
            <pc:docMk/>
            <pc:sldMk cId="2492838339" sldId="406"/>
            <ac:spMk id="13" creationId="{D549C58A-B3FE-44AC-8607-6912B9262A17}"/>
          </ac:spMkLst>
        </pc:spChg>
        <pc:spChg chg="add">
          <ac:chgData name="Fauzi Rafrastara" userId="70750660e7128ae2" providerId="LiveId" clId="{DC1FEF66-5E98-4437-A325-8891BE301921}" dt="2022-11-08T08:15:31.042" v="574"/>
          <ac:spMkLst>
            <pc:docMk/>
            <pc:sldMk cId="2492838339" sldId="406"/>
            <ac:spMk id="15" creationId="{845EEC4A-3F54-4882-A203-B9E67E047D48}"/>
          </ac:spMkLst>
        </pc:spChg>
        <pc:spChg chg="add mod">
          <ac:chgData name="Fauzi Rafrastara" userId="70750660e7128ae2" providerId="LiveId" clId="{DC1FEF66-5E98-4437-A325-8891BE301921}" dt="2022-11-08T08:16:34.736" v="666" actId="14100"/>
          <ac:spMkLst>
            <pc:docMk/>
            <pc:sldMk cId="2492838339" sldId="406"/>
            <ac:spMk id="16" creationId="{2065478C-77D7-49A4-97F0-C4859D00BA0A}"/>
          </ac:spMkLst>
        </pc:spChg>
        <pc:spChg chg="add del">
          <ac:chgData name="Fauzi Rafrastara" userId="70750660e7128ae2" providerId="LiveId" clId="{DC1FEF66-5E98-4437-A325-8891BE301921}" dt="2022-11-08T08:17:28.251" v="679" actId="478"/>
          <ac:spMkLst>
            <pc:docMk/>
            <pc:sldMk cId="2492838339" sldId="406"/>
            <ac:spMk id="17" creationId="{78970149-7427-4B0D-8952-FD2BFA8A9D04}"/>
          </ac:spMkLst>
        </pc:spChg>
        <pc:spChg chg="mod">
          <ac:chgData name="Fauzi Rafrastara" userId="70750660e7128ae2" providerId="LiveId" clId="{DC1FEF66-5E98-4437-A325-8891BE301921}" dt="2022-11-08T11:36:30.377" v="3316" actId="21"/>
          <ac:spMkLst>
            <pc:docMk/>
            <pc:sldMk cId="2492838339" sldId="406"/>
            <ac:spMk id="18" creationId="{F7C73D74-ED3E-49FF-B6A0-3441B941F1EF}"/>
          </ac:spMkLst>
        </pc:spChg>
        <pc:spChg chg="mod">
          <ac:chgData name="Fauzi Rafrastara" userId="70750660e7128ae2" providerId="LiveId" clId="{DC1FEF66-5E98-4437-A325-8891BE301921}" dt="2022-11-08T11:36:37.409" v="3320" actId="21"/>
          <ac:spMkLst>
            <pc:docMk/>
            <pc:sldMk cId="2492838339" sldId="406"/>
            <ac:spMk id="19" creationId="{BAFD9DC7-AB4F-4696-A0B0-6A1CE0B8DD7B}"/>
          </ac:spMkLst>
        </pc:spChg>
        <pc:spChg chg="add del">
          <ac:chgData name="Fauzi Rafrastara" userId="70750660e7128ae2" providerId="LiveId" clId="{DC1FEF66-5E98-4437-A325-8891BE301921}" dt="2022-11-08T08:17:28.251" v="679" actId="478"/>
          <ac:spMkLst>
            <pc:docMk/>
            <pc:sldMk cId="2492838339" sldId="406"/>
            <ac:spMk id="20" creationId="{41FEF543-B748-4D10-8833-A2D1BDB8E5AE}"/>
          </ac:spMkLst>
        </pc:spChg>
        <pc:graphicFrameChg chg="add del">
          <ac:chgData name="Fauzi Rafrastara" userId="70750660e7128ae2" providerId="LiveId" clId="{DC1FEF66-5E98-4437-A325-8891BE301921}" dt="2022-11-08T08:11:07.444" v="564" actId="478"/>
          <ac:graphicFrameMkLst>
            <pc:docMk/>
            <pc:sldMk cId="2492838339" sldId="406"/>
            <ac:graphicFrameMk id="8" creationId="{62578D4A-DFD3-4C1D-AEF5-565286AE6AB5}"/>
          </ac:graphicFrameMkLst>
        </pc:graphicFrameChg>
        <pc:graphicFrameChg chg="add del">
          <ac:chgData name="Fauzi Rafrastara" userId="70750660e7128ae2" providerId="LiveId" clId="{DC1FEF66-5E98-4437-A325-8891BE301921}" dt="2022-11-08T08:11:07.444" v="564" actId="478"/>
          <ac:graphicFrameMkLst>
            <pc:docMk/>
            <pc:sldMk cId="2492838339" sldId="406"/>
            <ac:graphicFrameMk id="9" creationId="{C1413710-6FB2-4AAF-BD44-525803DC2F02}"/>
          </ac:graphicFrameMkLst>
        </pc:graphicFrameChg>
        <pc:graphicFrameChg chg="add del mod">
          <ac:chgData name="Fauzi Rafrastara" userId="70750660e7128ae2" providerId="LiveId" clId="{DC1FEF66-5E98-4437-A325-8891BE301921}" dt="2022-11-08T08:14:49.205" v="569" actId="478"/>
          <ac:graphicFrameMkLst>
            <pc:docMk/>
            <pc:sldMk cId="2492838339" sldId="406"/>
            <ac:graphicFrameMk id="12" creationId="{A761DE0C-E7AD-4CA3-A6CE-361D0FCA5AA4}"/>
          </ac:graphicFrameMkLst>
        </pc:graphicFrameChg>
        <pc:graphicFrameChg chg="add">
          <ac:chgData name="Fauzi Rafrastara" userId="70750660e7128ae2" providerId="LiveId" clId="{DC1FEF66-5E98-4437-A325-8891BE301921}" dt="2022-11-08T08:15:31.042" v="574"/>
          <ac:graphicFrameMkLst>
            <pc:docMk/>
            <pc:sldMk cId="2492838339" sldId="406"/>
            <ac:graphicFrameMk id="14" creationId="{B13AB0DF-E2A0-4A8A-8C9A-BBFD878EC94D}"/>
          </ac:graphicFrameMkLst>
        </pc:graphicFrameChg>
      </pc:sldChg>
      <pc:sldChg chg="addSp delSp modSp add mod">
        <pc:chgData name="Fauzi Rafrastara" userId="70750660e7128ae2" providerId="LiveId" clId="{DC1FEF66-5E98-4437-A325-8891BE301921}" dt="2022-11-08T09:16:35.064" v="1710" actId="207"/>
        <pc:sldMkLst>
          <pc:docMk/>
          <pc:sldMk cId="3496223979" sldId="407"/>
        </pc:sldMkLst>
        <pc:spChg chg="mod">
          <ac:chgData name="Fauzi Rafrastara" userId="70750660e7128ae2" providerId="LiveId" clId="{DC1FEF66-5E98-4437-A325-8891BE301921}" dt="2022-11-08T08:34:56.682" v="1170" actId="20577"/>
          <ac:spMkLst>
            <pc:docMk/>
            <pc:sldMk cId="3496223979" sldId="407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08:37:30.194" v="1357" actId="14100"/>
          <ac:spMkLst>
            <pc:docMk/>
            <pc:sldMk cId="3496223979" sldId="407"/>
            <ac:spMk id="3" creationId="{00000000-0000-0000-0000-000000000000}"/>
          </ac:spMkLst>
        </pc:spChg>
        <pc:spChg chg="add del mod">
          <ac:chgData name="Fauzi Rafrastara" userId="70750660e7128ae2" providerId="LiveId" clId="{DC1FEF66-5E98-4437-A325-8891BE301921}" dt="2022-11-08T08:36:47.083" v="1343" actId="478"/>
          <ac:spMkLst>
            <pc:docMk/>
            <pc:sldMk cId="3496223979" sldId="407"/>
            <ac:spMk id="4" creationId="{E293232A-B0FF-4CB0-AA80-F7DE2041DA75}"/>
          </ac:spMkLst>
        </pc:spChg>
        <pc:spChg chg="mod">
          <ac:chgData name="Fauzi Rafrastara" userId="70750660e7128ae2" providerId="LiveId" clId="{DC1FEF66-5E98-4437-A325-8891BE301921}" dt="2022-11-08T09:16:35.064" v="1710" actId="207"/>
          <ac:spMkLst>
            <pc:docMk/>
            <pc:sldMk cId="3496223979" sldId="407"/>
            <ac:spMk id="33" creationId="{509FD25E-E600-4303-BE54-ABC2BC07CC06}"/>
          </ac:spMkLst>
        </pc:spChg>
      </pc:sldChg>
      <pc:sldChg chg="addSp delSp modSp add mod">
        <pc:chgData name="Fauzi Rafrastara" userId="70750660e7128ae2" providerId="LiveId" clId="{DC1FEF66-5E98-4437-A325-8891BE301921}" dt="2022-11-08T09:35:17.714" v="2364" actId="1076"/>
        <pc:sldMkLst>
          <pc:docMk/>
          <pc:sldMk cId="731688617" sldId="408"/>
        </pc:sldMkLst>
        <pc:spChg chg="mod">
          <ac:chgData name="Fauzi Rafrastara" userId="70750660e7128ae2" providerId="LiveId" clId="{DC1FEF66-5E98-4437-A325-8891BE301921}" dt="2022-11-08T09:13:40.250" v="1691" actId="20577"/>
          <ac:spMkLst>
            <pc:docMk/>
            <pc:sldMk cId="731688617" sldId="408"/>
            <ac:spMk id="3" creationId="{00000000-0000-0000-0000-000000000000}"/>
          </ac:spMkLst>
        </pc:spChg>
        <pc:spChg chg="add mod">
          <ac:chgData name="Fauzi Rafrastara" userId="70750660e7128ae2" providerId="LiveId" clId="{DC1FEF66-5E98-4437-A325-8891BE301921}" dt="2022-11-08T09:14:54.409" v="1696" actId="179"/>
          <ac:spMkLst>
            <pc:docMk/>
            <pc:sldMk cId="731688617" sldId="408"/>
            <ac:spMk id="4" creationId="{E14E7D41-1A5E-4449-9CE9-FD0248D84591}"/>
          </ac:spMkLst>
        </pc:spChg>
        <pc:spChg chg="add del mod">
          <ac:chgData name="Fauzi Rafrastara" userId="70750660e7128ae2" providerId="LiveId" clId="{DC1FEF66-5E98-4437-A325-8891BE301921}" dt="2022-11-08T09:13:26.195" v="1689"/>
          <ac:spMkLst>
            <pc:docMk/>
            <pc:sldMk cId="731688617" sldId="408"/>
            <ac:spMk id="5" creationId="{AA07D710-B419-4524-92D5-615E6D9A609F}"/>
          </ac:spMkLst>
        </pc:spChg>
        <pc:spChg chg="add mod">
          <ac:chgData name="Fauzi Rafrastara" userId="70750660e7128ae2" providerId="LiveId" clId="{DC1FEF66-5E98-4437-A325-8891BE301921}" dt="2022-11-08T09:34:59.489" v="2355" actId="1036"/>
          <ac:spMkLst>
            <pc:docMk/>
            <pc:sldMk cId="731688617" sldId="408"/>
            <ac:spMk id="9" creationId="{4A25DCB0-87E7-4719-8995-4282C72232BF}"/>
          </ac:spMkLst>
        </pc:spChg>
        <pc:spChg chg="add mod">
          <ac:chgData name="Fauzi Rafrastara" userId="70750660e7128ae2" providerId="LiveId" clId="{DC1FEF66-5E98-4437-A325-8891BE301921}" dt="2022-11-08T09:35:17.714" v="2364" actId="1076"/>
          <ac:spMkLst>
            <pc:docMk/>
            <pc:sldMk cId="731688617" sldId="408"/>
            <ac:spMk id="10" creationId="{001B09A2-8949-47A3-9643-A32C3CBE1D99}"/>
          </ac:spMkLst>
        </pc:spChg>
        <pc:spChg chg="del">
          <ac:chgData name="Fauzi Rafrastara" userId="70750660e7128ae2" providerId="LiveId" clId="{DC1FEF66-5E98-4437-A325-8891BE301921}" dt="2022-11-08T09:00:45.571" v="1436" actId="478"/>
          <ac:spMkLst>
            <pc:docMk/>
            <pc:sldMk cId="731688617" sldId="408"/>
            <ac:spMk id="33" creationId="{509FD25E-E600-4303-BE54-ABC2BC07CC06}"/>
          </ac:spMkLst>
        </pc:spChg>
        <pc:picChg chg="add mod">
          <ac:chgData name="Fauzi Rafrastara" userId="70750660e7128ae2" providerId="LiveId" clId="{DC1FEF66-5E98-4437-A325-8891BE301921}" dt="2022-11-08T09:35:14.774" v="2363" actId="1076"/>
          <ac:picMkLst>
            <pc:docMk/>
            <pc:sldMk cId="731688617" sldId="408"/>
            <ac:picMk id="11" creationId="{EF009997-3E3B-448E-A8E9-8910B50F7C61}"/>
          </ac:picMkLst>
        </pc:pic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1507039452" sldId="408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601717341" sldId="409"/>
        </pc:sldMkLst>
      </pc:sldChg>
      <pc:sldChg chg="addSp modSp add mod">
        <pc:chgData name="Fauzi Rafrastara" userId="70750660e7128ae2" providerId="LiveId" clId="{DC1FEF66-5E98-4437-A325-8891BE301921}" dt="2022-11-08T09:31:42.385" v="2351" actId="1076"/>
        <pc:sldMkLst>
          <pc:docMk/>
          <pc:sldMk cId="2654708770" sldId="409"/>
        </pc:sldMkLst>
        <pc:spChg chg="mod">
          <ac:chgData name="Fauzi Rafrastara" userId="70750660e7128ae2" providerId="LiveId" clId="{DC1FEF66-5E98-4437-A325-8891BE301921}" dt="2022-11-08T09:27:36.256" v="2287" actId="27636"/>
          <ac:spMkLst>
            <pc:docMk/>
            <pc:sldMk cId="2654708770" sldId="409"/>
            <ac:spMk id="3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09:28:26.204" v="2294" actId="20577"/>
          <ac:spMkLst>
            <pc:docMk/>
            <pc:sldMk cId="2654708770" sldId="409"/>
            <ac:spMk id="4" creationId="{E14E7D41-1A5E-4449-9CE9-FD0248D84591}"/>
          </ac:spMkLst>
        </pc:spChg>
        <pc:spChg chg="add mod">
          <ac:chgData name="Fauzi Rafrastara" userId="70750660e7128ae2" providerId="LiveId" clId="{DC1FEF66-5E98-4437-A325-8891BE301921}" dt="2022-11-08T09:29:08.995" v="2299" actId="14100"/>
          <ac:spMkLst>
            <pc:docMk/>
            <pc:sldMk cId="2654708770" sldId="409"/>
            <ac:spMk id="5" creationId="{F6C350B0-2830-4449-9053-895B6CFA73A3}"/>
          </ac:spMkLst>
        </pc:spChg>
        <pc:spChg chg="add mod">
          <ac:chgData name="Fauzi Rafrastara" userId="70750660e7128ae2" providerId="LiveId" clId="{DC1FEF66-5E98-4437-A325-8891BE301921}" dt="2022-11-08T09:30:05.993" v="2308" actId="1036"/>
          <ac:spMkLst>
            <pc:docMk/>
            <pc:sldMk cId="2654708770" sldId="409"/>
            <ac:spMk id="6" creationId="{D665B322-D129-46A4-9B2E-59280B8FBB72}"/>
          </ac:spMkLst>
        </pc:spChg>
        <pc:spChg chg="add mod">
          <ac:chgData name="Fauzi Rafrastara" userId="70750660e7128ae2" providerId="LiveId" clId="{DC1FEF66-5E98-4437-A325-8891BE301921}" dt="2022-11-08T09:31:42.385" v="2351" actId="1076"/>
          <ac:spMkLst>
            <pc:docMk/>
            <pc:sldMk cId="2654708770" sldId="409"/>
            <ac:spMk id="7" creationId="{4955EFF2-D817-43CA-8B7D-800199D3B3AF}"/>
          </ac:spMkLst>
        </pc:spChg>
        <pc:picChg chg="add mod">
          <ac:chgData name="Fauzi Rafrastara" userId="70750660e7128ae2" providerId="LiveId" clId="{DC1FEF66-5E98-4437-A325-8891BE301921}" dt="2022-11-08T09:31:22.924" v="2345" actId="207"/>
          <ac:picMkLst>
            <pc:docMk/>
            <pc:sldMk cId="2654708770" sldId="409"/>
            <ac:picMk id="9" creationId="{AAE63F0E-8FF6-4020-8915-BB51C208735F}"/>
          </ac:picMkLst>
        </pc:pic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3235488769" sldId="410"/>
        </pc:sldMkLst>
      </pc:sldChg>
      <pc:sldChg chg="addSp delSp modSp add mod ord">
        <pc:chgData name="Fauzi Rafrastara" userId="70750660e7128ae2" providerId="LiveId" clId="{DC1FEF66-5E98-4437-A325-8891BE301921}" dt="2022-11-08T09:37:01.899" v="2428" actId="6549"/>
        <pc:sldMkLst>
          <pc:docMk/>
          <pc:sldMk cId="3694649017" sldId="410"/>
        </pc:sldMkLst>
        <pc:spChg chg="mod">
          <ac:chgData name="Fauzi Rafrastara" userId="70750660e7128ae2" providerId="LiveId" clId="{DC1FEF66-5E98-4437-A325-8891BE301921}" dt="2022-11-08T09:17:33.986" v="1721" actId="20577"/>
          <ac:spMkLst>
            <pc:docMk/>
            <pc:sldMk cId="3694649017" sldId="410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09:37:01.899" v="2428" actId="6549"/>
          <ac:spMkLst>
            <pc:docMk/>
            <pc:sldMk cId="3694649017" sldId="410"/>
            <ac:spMk id="3" creationId="{00000000-0000-0000-0000-000000000000}"/>
          </ac:spMkLst>
        </pc:spChg>
        <pc:spChg chg="del">
          <ac:chgData name="Fauzi Rafrastara" userId="70750660e7128ae2" providerId="LiveId" clId="{DC1FEF66-5E98-4437-A325-8891BE301921}" dt="2022-11-08T09:19:38.898" v="1905" actId="478"/>
          <ac:spMkLst>
            <pc:docMk/>
            <pc:sldMk cId="3694649017" sldId="410"/>
            <ac:spMk id="4" creationId="{E14E7D41-1A5E-4449-9CE9-FD0248D84591}"/>
          </ac:spMkLst>
        </pc:spChg>
        <pc:spChg chg="add del">
          <ac:chgData name="Fauzi Rafrastara" userId="70750660e7128ae2" providerId="LiveId" clId="{DC1FEF66-5E98-4437-A325-8891BE301921}" dt="2022-11-08T09:19:46.036" v="1907"/>
          <ac:spMkLst>
            <pc:docMk/>
            <pc:sldMk cId="3694649017" sldId="410"/>
            <ac:spMk id="5" creationId="{D8EE2E7F-DED5-4B9B-BF13-E02CC986D7F4}"/>
          </ac:spMkLst>
        </pc:spChg>
        <pc:spChg chg="add mod">
          <ac:chgData name="Fauzi Rafrastara" userId="70750660e7128ae2" providerId="LiveId" clId="{DC1FEF66-5E98-4437-A325-8891BE301921}" dt="2022-11-08T09:22:39.819" v="2005" actId="20577"/>
          <ac:spMkLst>
            <pc:docMk/>
            <pc:sldMk cId="3694649017" sldId="410"/>
            <ac:spMk id="8" creationId="{A017C41F-E594-4637-85C6-FB80AE82FB21}"/>
          </ac:spMkLst>
        </pc:sp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1960931022" sldId="411"/>
        </pc:sldMkLst>
      </pc:sldChg>
      <pc:sldChg chg="modSp add mod">
        <pc:chgData name="Fauzi Rafrastara" userId="70750660e7128ae2" providerId="LiveId" clId="{DC1FEF66-5E98-4437-A325-8891BE301921}" dt="2022-11-08T09:41:22.633" v="2615" actId="20577"/>
        <pc:sldMkLst>
          <pc:docMk/>
          <pc:sldMk cId="3955955276" sldId="411"/>
        </pc:sldMkLst>
        <pc:spChg chg="mod">
          <ac:chgData name="Fauzi Rafrastara" userId="70750660e7128ae2" providerId="LiveId" clId="{DC1FEF66-5E98-4437-A325-8891BE301921}" dt="2022-11-08T09:37:18.913" v="2435" actId="20577"/>
          <ac:spMkLst>
            <pc:docMk/>
            <pc:sldMk cId="3955955276" sldId="411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09:38:59.489" v="2509" actId="20577"/>
          <ac:spMkLst>
            <pc:docMk/>
            <pc:sldMk cId="3955955276" sldId="411"/>
            <ac:spMk id="3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09:41:22.633" v="2615" actId="20577"/>
          <ac:spMkLst>
            <pc:docMk/>
            <pc:sldMk cId="3955955276" sldId="411"/>
            <ac:spMk id="8" creationId="{A017C41F-E594-4637-85C6-FB80AE82FB21}"/>
          </ac:spMkLst>
        </pc:sp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587275518" sldId="412"/>
        </pc:sldMkLst>
      </pc:sldChg>
      <pc:sldChg chg="addSp delSp modSp add mod replId">
        <pc:chgData name="Fauzi Rafrastara" userId="70750660e7128ae2" providerId="LiveId" clId="{DC1FEF66-5E98-4437-A325-8891BE301921}" dt="2022-11-08T11:20:33.639" v="3008" actId="1035"/>
        <pc:sldMkLst>
          <pc:docMk/>
          <pc:sldMk cId="1941463278" sldId="412"/>
        </pc:sldMkLst>
        <pc:spChg chg="mod">
          <ac:chgData name="Fauzi Rafrastara" userId="70750660e7128ae2" providerId="LiveId" clId="{DC1FEF66-5E98-4437-A325-8891BE301921}" dt="2022-11-08T10:33:47.420" v="2732" actId="14100"/>
          <ac:spMkLst>
            <pc:docMk/>
            <pc:sldMk cId="1941463278" sldId="412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11:19:01.467" v="2967" actId="27636"/>
          <ac:spMkLst>
            <pc:docMk/>
            <pc:sldMk cId="1941463278" sldId="412"/>
            <ac:spMk id="3" creationId="{00000000-0000-0000-0000-000000000000}"/>
          </ac:spMkLst>
        </pc:spChg>
        <pc:spChg chg="add del mod">
          <ac:chgData name="Fauzi Rafrastara" userId="70750660e7128ae2" providerId="LiveId" clId="{DC1FEF66-5E98-4437-A325-8891BE301921}" dt="2022-11-08T11:19:31.348" v="2988" actId="14100"/>
          <ac:spMkLst>
            <pc:docMk/>
            <pc:sldMk cId="1941463278" sldId="412"/>
            <ac:spMk id="4" creationId="{E14E7D41-1A5E-4449-9CE9-FD0248D84591}"/>
          </ac:spMkLst>
        </pc:spChg>
        <pc:spChg chg="mod">
          <ac:chgData name="Fauzi Rafrastara" userId="70750660e7128ae2" providerId="LiveId" clId="{DC1FEF66-5E98-4437-A325-8891BE301921}" dt="2022-11-08T11:20:33.639" v="3008" actId="1035"/>
          <ac:spMkLst>
            <pc:docMk/>
            <pc:sldMk cId="1941463278" sldId="412"/>
            <ac:spMk id="5" creationId="{F6C350B0-2830-4449-9053-895B6CFA73A3}"/>
          </ac:spMkLst>
        </pc:spChg>
        <pc:spChg chg="add del">
          <ac:chgData name="Fauzi Rafrastara" userId="70750660e7128ae2" providerId="LiveId" clId="{DC1FEF66-5E98-4437-A325-8891BE301921}" dt="2022-11-08T09:47:19.729" v="2635" actId="478"/>
          <ac:spMkLst>
            <pc:docMk/>
            <pc:sldMk cId="1941463278" sldId="412"/>
            <ac:spMk id="6" creationId="{D665B322-D129-46A4-9B2E-59280B8FBB72}"/>
          </ac:spMkLst>
        </pc:spChg>
        <pc:spChg chg="add del">
          <ac:chgData name="Fauzi Rafrastara" userId="70750660e7128ae2" providerId="LiveId" clId="{DC1FEF66-5E98-4437-A325-8891BE301921}" dt="2022-11-08T09:47:19.729" v="2635" actId="478"/>
          <ac:spMkLst>
            <pc:docMk/>
            <pc:sldMk cId="1941463278" sldId="412"/>
            <ac:spMk id="7" creationId="{4955EFF2-D817-43CA-8B7D-800199D3B3AF}"/>
          </ac:spMkLst>
        </pc:spChg>
        <pc:spChg chg="add mod">
          <ac:chgData name="Fauzi Rafrastara" userId="70750660e7128ae2" providerId="LiveId" clId="{DC1FEF66-5E98-4437-A325-8891BE301921}" dt="2022-11-08T11:20:33.639" v="3008" actId="1035"/>
          <ac:spMkLst>
            <pc:docMk/>
            <pc:sldMk cId="1941463278" sldId="412"/>
            <ac:spMk id="11" creationId="{C2F96CB7-14CF-4000-971D-125BF6F1046C}"/>
          </ac:spMkLst>
        </pc:spChg>
        <pc:spChg chg="add mod">
          <ac:chgData name="Fauzi Rafrastara" userId="70750660e7128ae2" providerId="LiveId" clId="{DC1FEF66-5E98-4437-A325-8891BE301921}" dt="2022-11-08T11:20:04.545" v="2997" actId="14100"/>
          <ac:spMkLst>
            <pc:docMk/>
            <pc:sldMk cId="1941463278" sldId="412"/>
            <ac:spMk id="12" creationId="{BA4243AC-0847-43B5-B17B-751B0F4B850B}"/>
          </ac:spMkLst>
        </pc:spChg>
        <pc:spChg chg="add mod">
          <ac:chgData name="Fauzi Rafrastara" userId="70750660e7128ae2" providerId="LiveId" clId="{DC1FEF66-5E98-4437-A325-8891BE301921}" dt="2022-11-08T11:20:20.909" v="3000" actId="1076"/>
          <ac:spMkLst>
            <pc:docMk/>
            <pc:sldMk cId="1941463278" sldId="412"/>
            <ac:spMk id="13" creationId="{043FAAB7-17DF-4A02-820A-57149B677F4F}"/>
          </ac:spMkLst>
        </pc:spChg>
        <pc:picChg chg="add del">
          <ac:chgData name="Fauzi Rafrastara" userId="70750660e7128ae2" providerId="LiveId" clId="{DC1FEF66-5E98-4437-A325-8891BE301921}" dt="2022-11-08T09:47:19.729" v="2635" actId="478"/>
          <ac:picMkLst>
            <pc:docMk/>
            <pc:sldMk cId="1941463278" sldId="412"/>
            <ac:picMk id="9" creationId="{AAE63F0E-8FF6-4020-8915-BB51C208735F}"/>
          </ac:picMkLst>
        </pc:picChg>
        <pc:picChg chg="add mod">
          <ac:chgData name="Fauzi Rafrastara" userId="70750660e7128ae2" providerId="LiveId" clId="{DC1FEF66-5E98-4437-A325-8891BE301921}" dt="2022-11-08T11:20:20.909" v="3000" actId="1076"/>
          <ac:picMkLst>
            <pc:docMk/>
            <pc:sldMk cId="1941463278" sldId="412"/>
            <ac:picMk id="14" creationId="{9A2228D8-F8DC-4A96-A760-51DB0AD72DBA}"/>
          </ac:picMkLst>
        </pc:picChg>
      </pc:sldChg>
      <pc:sldChg chg="addSp delSp modSp add mod">
        <pc:chgData name="Fauzi Rafrastara" userId="70750660e7128ae2" providerId="LiveId" clId="{DC1FEF66-5E98-4437-A325-8891BE301921}" dt="2022-11-08T11:40:31.512" v="3439" actId="20577"/>
        <pc:sldMkLst>
          <pc:docMk/>
          <pc:sldMk cId="2164598354" sldId="413"/>
        </pc:sldMkLst>
        <pc:spChg chg="mod">
          <ac:chgData name="Fauzi Rafrastara" userId="70750660e7128ae2" providerId="LiveId" clId="{DC1FEF66-5E98-4437-A325-8891BE301921}" dt="2022-11-08T11:27:53.891" v="3023"/>
          <ac:spMkLst>
            <pc:docMk/>
            <pc:sldMk cId="2164598354" sldId="413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11:34:12.864" v="3254" actId="20577"/>
          <ac:spMkLst>
            <pc:docMk/>
            <pc:sldMk cId="2164598354" sldId="413"/>
            <ac:spMk id="3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11:40:31.512" v="3439" actId="20577"/>
          <ac:spMkLst>
            <pc:docMk/>
            <pc:sldMk cId="2164598354" sldId="413"/>
            <ac:spMk id="4" creationId="{E14E7D41-1A5E-4449-9CE9-FD0248D84591}"/>
          </ac:spMkLst>
        </pc:spChg>
        <pc:spChg chg="add del mod">
          <ac:chgData name="Fauzi Rafrastara" userId="70750660e7128ae2" providerId="LiveId" clId="{DC1FEF66-5E98-4437-A325-8891BE301921}" dt="2022-11-08T11:33:56.918" v="3244"/>
          <ac:spMkLst>
            <pc:docMk/>
            <pc:sldMk cId="2164598354" sldId="413"/>
            <ac:spMk id="5" creationId="{F6C350B0-2830-4449-9053-895B6CFA73A3}"/>
          </ac:spMkLst>
        </pc:spChg>
        <pc:spChg chg="add del">
          <ac:chgData name="Fauzi Rafrastara" userId="70750660e7128ae2" providerId="LiveId" clId="{DC1FEF66-5E98-4437-A325-8891BE301921}" dt="2022-11-08T11:34:07.672" v="3252" actId="478"/>
          <ac:spMkLst>
            <pc:docMk/>
            <pc:sldMk cId="2164598354" sldId="413"/>
            <ac:spMk id="11" creationId="{C2F96CB7-14CF-4000-971D-125BF6F1046C}"/>
          </ac:spMkLst>
        </pc:spChg>
        <pc:spChg chg="mod">
          <ac:chgData name="Fauzi Rafrastara" userId="70750660e7128ae2" providerId="LiveId" clId="{DC1FEF66-5E98-4437-A325-8891BE301921}" dt="2022-11-08T11:32:58.191" v="3225" actId="1035"/>
          <ac:spMkLst>
            <pc:docMk/>
            <pc:sldMk cId="2164598354" sldId="413"/>
            <ac:spMk id="12" creationId="{BA4243AC-0847-43B5-B17B-751B0F4B850B}"/>
          </ac:spMkLst>
        </pc:spChg>
        <pc:spChg chg="mod">
          <ac:chgData name="Fauzi Rafrastara" userId="70750660e7128ae2" providerId="LiveId" clId="{DC1FEF66-5E98-4437-A325-8891BE301921}" dt="2022-11-08T11:33:07.269" v="3233" actId="1076"/>
          <ac:spMkLst>
            <pc:docMk/>
            <pc:sldMk cId="2164598354" sldId="413"/>
            <ac:spMk id="13" creationId="{043FAAB7-17DF-4A02-820A-57149B677F4F}"/>
          </ac:spMkLst>
        </pc:spChg>
        <pc:spChg chg="add mod">
          <ac:chgData name="Fauzi Rafrastara" userId="70750660e7128ae2" providerId="LiveId" clId="{DC1FEF66-5E98-4437-A325-8891BE301921}" dt="2022-11-08T11:34:05.263" v="3251" actId="1038"/>
          <ac:spMkLst>
            <pc:docMk/>
            <pc:sldMk cId="2164598354" sldId="413"/>
            <ac:spMk id="15" creationId="{679F04FF-4E39-42A8-B0D0-D0B753FE6D63}"/>
          </ac:spMkLst>
        </pc:spChg>
        <pc:picChg chg="mod">
          <ac:chgData name="Fauzi Rafrastara" userId="70750660e7128ae2" providerId="LiveId" clId="{DC1FEF66-5E98-4437-A325-8891BE301921}" dt="2022-11-08T11:33:07.269" v="3233" actId="1076"/>
          <ac:picMkLst>
            <pc:docMk/>
            <pc:sldMk cId="2164598354" sldId="413"/>
            <ac:picMk id="14" creationId="{9A2228D8-F8DC-4A96-A760-51DB0AD72DBA}"/>
          </ac:picMkLst>
        </pc:pic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460161967" sldId="413"/>
        </pc:sldMkLst>
      </pc:sldChg>
      <pc:sldChg chg="modSp add mod ord">
        <pc:chgData name="Fauzi Rafrastara" userId="70750660e7128ae2" providerId="LiveId" clId="{DC1FEF66-5E98-4437-A325-8891BE301921}" dt="2022-11-08T11:28:52.496" v="3100" actId="6549"/>
        <pc:sldMkLst>
          <pc:docMk/>
          <pc:sldMk cId="509917534" sldId="414"/>
        </pc:sldMkLst>
        <pc:spChg chg="mod">
          <ac:chgData name="Fauzi Rafrastara" userId="70750660e7128ae2" providerId="LiveId" clId="{DC1FEF66-5E98-4437-A325-8891BE301921}" dt="2022-11-08T11:27:48.911" v="3022" actId="20577"/>
          <ac:spMkLst>
            <pc:docMk/>
            <pc:sldMk cId="509917534" sldId="414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11:28:27.575" v="3062" actId="20577"/>
          <ac:spMkLst>
            <pc:docMk/>
            <pc:sldMk cId="509917534" sldId="414"/>
            <ac:spMk id="3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11:28:52.496" v="3100" actId="6549"/>
          <ac:spMkLst>
            <pc:docMk/>
            <pc:sldMk cId="509917534" sldId="414"/>
            <ac:spMk id="8" creationId="{A017C41F-E594-4637-85C6-FB80AE82FB21}"/>
          </ac:spMkLst>
        </pc:sp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1337736565" sldId="414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552059004" sldId="415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344085504" sldId="416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3395186693" sldId="417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606351479" sldId="418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838864820" sldId="4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18/03/2024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36040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829625" y="6444159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sz="1600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400A1-5ABE-49ED-8666-3C606ABAD1FD}"/>
              </a:ext>
            </a:extLst>
          </p:cNvPr>
          <p:cNvSpPr txBox="1"/>
          <p:nvPr userDrawn="1"/>
        </p:nvSpPr>
        <p:spPr>
          <a:xfrm>
            <a:off x="8829625" y="6444159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sz="1600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8A9E8-F497-4172-AA02-683910D8E5C6}"/>
              </a:ext>
            </a:extLst>
          </p:cNvPr>
          <p:cNvSpPr txBox="1"/>
          <p:nvPr userDrawn="1"/>
        </p:nvSpPr>
        <p:spPr>
          <a:xfrm>
            <a:off x="8829625" y="6444159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sz="1600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4A14F-98E1-4A49-B2E2-3E17E125757B}"/>
              </a:ext>
            </a:extLst>
          </p:cNvPr>
          <p:cNvSpPr txBox="1"/>
          <p:nvPr userDrawn="1"/>
        </p:nvSpPr>
        <p:spPr>
          <a:xfrm>
            <a:off x="8829625" y="6444159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sz="1600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A0E0D-5029-4E04-8B82-A937EB405DEF}"/>
              </a:ext>
            </a:extLst>
          </p:cNvPr>
          <p:cNvSpPr txBox="1"/>
          <p:nvPr userDrawn="1"/>
        </p:nvSpPr>
        <p:spPr>
          <a:xfrm>
            <a:off x="8829625" y="6444159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sz="1600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838202"/>
            <a:ext cx="5907741" cy="1452299"/>
          </a:xfrm>
          <a:noFill/>
        </p:spPr>
        <p:txBody>
          <a:bodyPr anchor="ctr">
            <a:normAutofit/>
          </a:bodyPr>
          <a:lstStyle/>
          <a:p>
            <a:r>
              <a:rPr lang="en-ID" sz="4800" dirty="0">
                <a:solidFill>
                  <a:srgbClr val="002060"/>
                </a:solidFill>
              </a:rPr>
              <a:t>View and Index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775864" y="427626"/>
            <a:ext cx="3040084" cy="106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400" b="1" dirty="0"/>
              <a:t>MATA KULIAH:</a:t>
            </a:r>
          </a:p>
          <a:p>
            <a:pPr algn="r">
              <a:spcBef>
                <a:spcPts val="0"/>
              </a:spcBef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Sistem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Basis Data</a:t>
            </a:r>
          </a:p>
          <a:p>
            <a:pPr algn="r"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1400" b="1" dirty="0"/>
              <a:t>DISUSUN OLEH:</a:t>
            </a:r>
          </a:p>
          <a:p>
            <a:pPr algn="r">
              <a:spcBef>
                <a:spcPts val="0"/>
              </a:spcBef>
            </a:pPr>
            <a:r>
              <a:rPr lang="en-ID" sz="1400" b="1" dirty="0">
                <a:solidFill>
                  <a:schemeClr val="accent5">
                    <a:lumMod val="75000"/>
                  </a:schemeClr>
                </a:solidFill>
              </a:rPr>
              <a:t>Tim </a:t>
            </a:r>
            <a:r>
              <a:rPr lang="en-ID" sz="1400" b="1" dirty="0" err="1">
                <a:solidFill>
                  <a:schemeClr val="accent5">
                    <a:lumMod val="75000"/>
                  </a:schemeClr>
                </a:solidFill>
              </a:rPr>
              <a:t>Pengampu</a:t>
            </a:r>
            <a:r>
              <a:rPr lang="en-ID" sz="1400" b="1" dirty="0">
                <a:solidFill>
                  <a:schemeClr val="accent5">
                    <a:lumMod val="75000"/>
                  </a:schemeClr>
                </a:solidFill>
              </a:rPr>
              <a:t> SBD TI</a:t>
            </a:r>
          </a:p>
        </p:txBody>
      </p:sp>
      <p:pic>
        <p:nvPicPr>
          <p:cNvPr id="1026" name="Picture 2" descr="Colourful illustration of programmer working Free Vector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BFD"/>
              </a:clrFrom>
              <a:clrTo>
                <a:srgbClr val="FAFB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1" b="14590"/>
          <a:stretch/>
        </p:blipFill>
        <p:spPr bwMode="auto">
          <a:xfrm>
            <a:off x="130846" y="2270642"/>
            <a:ext cx="4652227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Pemanggilan</a:t>
            </a:r>
            <a:r>
              <a:rPr lang="en-US" dirty="0">
                <a:solidFill>
                  <a:srgbClr val="002060"/>
                </a:solidFill>
              </a:rPr>
              <a:t>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888072" cy="470899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View </a:t>
            </a:r>
            <a:r>
              <a:rPr lang="en-US" dirty="0" err="1">
                <a:cs typeface="Courier New" panose="02070309020205020404" pitchFamily="49" charset="0"/>
              </a:rPr>
              <a:t>dapat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dipanggil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menggunakan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perintah</a:t>
            </a:r>
            <a:r>
              <a:rPr lang="en-US" dirty="0">
                <a:cs typeface="Courier New" panose="02070309020205020404" pitchFamily="49" charset="0"/>
              </a:rPr>
              <a:t> Select </a:t>
            </a:r>
            <a:r>
              <a:rPr lang="en-US" dirty="0" err="1">
                <a:cs typeface="Courier New" panose="02070309020205020404" pitchFamily="49" charset="0"/>
              </a:rPr>
              <a:t>seperti</a:t>
            </a:r>
            <a:r>
              <a:rPr lang="en-US" dirty="0">
                <a:cs typeface="Courier New" panose="02070309020205020404" pitchFamily="49" charset="0"/>
              </a:rPr>
              <a:t> pada </a:t>
            </a:r>
            <a:r>
              <a:rPr lang="en-US" dirty="0" err="1">
                <a:cs typeface="Courier New" panose="02070309020205020404" pitchFamily="49" charset="0"/>
              </a:rPr>
              <a:t>Tabel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Syntax: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[ * | column1 [, column2]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VIEW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[WHERE VALUE OPERATOR]  </a:t>
            </a:r>
          </a:p>
          <a:p>
            <a:pPr>
              <a:spcBef>
                <a:spcPts val="600"/>
              </a:spcBef>
            </a:pP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34863-0843-ABFA-1324-4D2D8F3EB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13" y="4117061"/>
            <a:ext cx="6111049" cy="2209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03A328-D905-64DD-4164-560897AE873A}"/>
              </a:ext>
            </a:extLst>
          </p:cNvPr>
          <p:cNvSpPr txBox="1"/>
          <p:nvPr/>
        </p:nvSpPr>
        <p:spPr>
          <a:xfrm>
            <a:off x="1541928" y="4545916"/>
            <a:ext cx="366848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 err="1">
                <a:latin typeface="Candara" panose="020E0502030303020204" pitchFamily="34" charset="0"/>
                <a:cs typeface="Courier New" panose="02070309020205020404" pitchFamily="49" charset="0"/>
              </a:rPr>
              <a:t>Memanggil</a:t>
            </a:r>
            <a:r>
              <a:rPr lang="en-US" sz="2400" u="sng" dirty="0">
                <a:latin typeface="Candara" panose="020E0502030303020204" pitchFamily="34" charset="0"/>
                <a:cs typeface="Courier New" panose="02070309020205020404" pitchFamily="49" charset="0"/>
              </a:rPr>
              <a:t> view</a:t>
            </a:r>
            <a:r>
              <a:rPr lang="en-US" sz="2400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pelanggan_jateng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F6F290-EADE-0E7B-44A2-B1A4A10F36C1}"/>
              </a:ext>
            </a:extLst>
          </p:cNvPr>
          <p:cNvSpPr/>
          <p:nvPr/>
        </p:nvSpPr>
        <p:spPr>
          <a:xfrm>
            <a:off x="4940353" y="4876800"/>
            <a:ext cx="540122" cy="538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Pemanggilan</a:t>
            </a:r>
            <a:r>
              <a:rPr lang="en-US" dirty="0">
                <a:solidFill>
                  <a:srgbClr val="002060"/>
                </a:solidFill>
              </a:rPr>
              <a:t> View </a:t>
            </a:r>
            <a:r>
              <a:rPr lang="en-US" dirty="0" err="1">
                <a:solidFill>
                  <a:srgbClr val="002060"/>
                </a:solidFill>
              </a:rPr>
              <a:t>Dengan</a:t>
            </a:r>
            <a:r>
              <a:rPr lang="en-US" dirty="0">
                <a:solidFill>
                  <a:srgbClr val="002060"/>
                </a:solidFill>
              </a:rPr>
              <a:t> Kolom </a:t>
            </a:r>
            <a:r>
              <a:rPr lang="en-US" dirty="0" err="1">
                <a:solidFill>
                  <a:srgbClr val="002060"/>
                </a:solidFill>
              </a:rPr>
              <a:t>Tertentu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888072" cy="470899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 err="1">
                <a:cs typeface="Courier New" panose="02070309020205020404" pitchFamily="49" charset="0"/>
              </a:rPr>
              <a:t>Misal</a:t>
            </a:r>
            <a:r>
              <a:rPr lang="en-US" b="1" dirty="0">
                <a:cs typeface="Courier New" panose="02070309020205020404" pitchFamily="49" charset="0"/>
              </a:rPr>
              <a:t>: </a:t>
            </a:r>
            <a:r>
              <a:rPr lang="en-US" b="1" dirty="0" err="1">
                <a:cs typeface="Courier New" panose="02070309020205020404" pitchFamily="49" charset="0"/>
              </a:rPr>
              <a:t>Menampilkan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nama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dari</a:t>
            </a:r>
            <a:r>
              <a:rPr lang="en-US" b="1" dirty="0">
                <a:cs typeface="Courier New" panose="02070309020205020404" pitchFamily="49" charset="0"/>
              </a:rPr>
              <a:t> view </a:t>
            </a:r>
            <a:r>
              <a:rPr lang="en-US" b="1" dirty="0" err="1">
                <a:cs typeface="Courier New" panose="02070309020205020404" pitchFamily="49" charset="0"/>
              </a:rPr>
              <a:t>pelanggan_jateng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Syntax: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[ * | column1 [, column2]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VIEW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[WHERE VALUE OPERATOR]  </a:t>
            </a:r>
            <a:endParaRPr lang="en-US" sz="2000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3A328-D905-64DD-4164-560897AE873A}"/>
              </a:ext>
            </a:extLst>
          </p:cNvPr>
          <p:cNvSpPr txBox="1"/>
          <p:nvPr/>
        </p:nvSpPr>
        <p:spPr>
          <a:xfrm>
            <a:off x="1541928" y="4361251"/>
            <a:ext cx="366848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 err="1">
                <a:latin typeface="Candara" panose="020E0502030303020204" pitchFamily="34" charset="0"/>
                <a:cs typeface="Courier New" panose="02070309020205020404" pitchFamily="49" charset="0"/>
              </a:rPr>
              <a:t>Contoh</a:t>
            </a:r>
            <a:r>
              <a:rPr lang="en-US" sz="2400" u="sng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400" u="sng" dirty="0" err="1">
                <a:latin typeface="Candara" panose="020E0502030303020204" pitchFamily="34" charset="0"/>
                <a:cs typeface="Courier New" panose="02070309020205020404" pitchFamily="49" charset="0"/>
              </a:rPr>
              <a:t>menanggil</a:t>
            </a:r>
            <a:r>
              <a:rPr lang="en-US" sz="2400" u="sng" dirty="0">
                <a:latin typeface="Candara" panose="020E0502030303020204" pitchFamily="34" charset="0"/>
                <a:cs typeface="Courier New" panose="02070309020205020404" pitchFamily="49" charset="0"/>
              </a:rPr>
              <a:t> view </a:t>
            </a:r>
            <a:r>
              <a:rPr lang="en-US" sz="2400" u="sng" dirty="0" err="1">
                <a:latin typeface="Candara" panose="020E0502030303020204" pitchFamily="34" charset="0"/>
                <a:cs typeface="Courier New" panose="02070309020205020404" pitchFamily="49" charset="0"/>
              </a:rPr>
              <a:t>dengan</a:t>
            </a:r>
            <a:r>
              <a:rPr lang="en-US" sz="2400" u="sng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400" u="sng" dirty="0" err="1">
                <a:latin typeface="Candara" panose="020E0502030303020204" pitchFamily="34" charset="0"/>
                <a:cs typeface="Courier New" panose="02070309020205020404" pitchFamily="49" charset="0"/>
              </a:rPr>
              <a:t>kolom</a:t>
            </a:r>
            <a:r>
              <a:rPr lang="en-US" sz="2400" u="sng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400" u="sng" dirty="0" err="1">
                <a:latin typeface="Candara" panose="020E0502030303020204" pitchFamily="34" charset="0"/>
                <a:cs typeface="Courier New" panose="02070309020205020404" pitchFamily="49" charset="0"/>
              </a:rPr>
              <a:t>tertentu</a:t>
            </a:r>
            <a:endParaRPr lang="en-US" sz="2400" u="sng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pelanggan_jateng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F6F290-EADE-0E7B-44A2-B1A4A10F36C1}"/>
              </a:ext>
            </a:extLst>
          </p:cNvPr>
          <p:cNvSpPr/>
          <p:nvPr/>
        </p:nvSpPr>
        <p:spPr>
          <a:xfrm>
            <a:off x="4940353" y="4876800"/>
            <a:ext cx="540122" cy="538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81234-7A87-945C-6984-9490A97B5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221" y="3997299"/>
            <a:ext cx="6415751" cy="23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1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Pemanggilan</a:t>
            </a:r>
            <a:r>
              <a:rPr lang="en-US" dirty="0">
                <a:solidFill>
                  <a:srgbClr val="002060"/>
                </a:solidFill>
              </a:rPr>
              <a:t> View </a:t>
            </a:r>
            <a:r>
              <a:rPr lang="en-US" dirty="0" err="1">
                <a:solidFill>
                  <a:srgbClr val="002060"/>
                </a:solidFill>
              </a:rPr>
              <a:t>Dengan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Kondisi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Tertentu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888072" cy="470899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cs typeface="Courier New" panose="02070309020205020404" pitchFamily="49" charset="0"/>
              </a:rPr>
              <a:t>Misal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err="1">
                <a:cs typeface="Courier New" panose="02070309020205020404" pitchFamily="49" charset="0"/>
              </a:rPr>
              <a:t>Menampilkan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nama</a:t>
            </a:r>
            <a:r>
              <a:rPr lang="en-US" dirty="0">
                <a:cs typeface="Courier New" panose="02070309020205020404" pitchFamily="49" charset="0"/>
              </a:rPr>
              <a:t>, dan </a:t>
            </a:r>
            <a:r>
              <a:rPr lang="en-US" dirty="0" err="1">
                <a:cs typeface="Courier New" panose="02070309020205020404" pitchFamily="49" charset="0"/>
              </a:rPr>
              <a:t>kota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view </a:t>
            </a:r>
            <a:r>
              <a:rPr lang="en-US" dirty="0" err="1">
                <a:cs typeface="Courier New" panose="02070309020205020404" pitchFamily="49" charset="0"/>
              </a:rPr>
              <a:t>pelanggan_jateng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dengan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gaji</a:t>
            </a:r>
            <a:r>
              <a:rPr lang="en-US" dirty="0">
                <a:cs typeface="Courier New" panose="02070309020205020404" pitchFamily="49" charset="0"/>
              </a:rPr>
              <a:t> di </a:t>
            </a:r>
            <a:r>
              <a:rPr lang="en-US" dirty="0" err="1">
                <a:cs typeface="Courier New" panose="02070309020205020404" pitchFamily="49" charset="0"/>
              </a:rPr>
              <a:t>atas</a:t>
            </a:r>
            <a:r>
              <a:rPr lang="en-US" dirty="0">
                <a:cs typeface="Courier New" panose="02070309020205020404" pitchFamily="49" charset="0"/>
              </a:rPr>
              <a:t> 5.000.000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Syntax: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[ * | column1 [, column2]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VIEW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[WHERE VALUE OPERATOR]  </a:t>
            </a:r>
            <a:endParaRPr lang="en-US" sz="2000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3A328-D905-64DD-4164-560897AE873A}"/>
              </a:ext>
            </a:extLst>
          </p:cNvPr>
          <p:cNvSpPr txBox="1"/>
          <p:nvPr/>
        </p:nvSpPr>
        <p:spPr>
          <a:xfrm>
            <a:off x="1541928" y="4361251"/>
            <a:ext cx="366848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 err="1">
                <a:latin typeface="Candara" panose="020E0502030303020204" pitchFamily="34" charset="0"/>
                <a:cs typeface="Courier New" panose="02070309020205020404" pitchFamily="49" charset="0"/>
              </a:rPr>
              <a:t>Menanggil</a:t>
            </a:r>
            <a:r>
              <a:rPr lang="en-US" sz="2400" u="sng" dirty="0">
                <a:latin typeface="Candara" panose="020E0502030303020204" pitchFamily="34" charset="0"/>
                <a:cs typeface="Courier New" panose="02070309020205020404" pitchFamily="49" charset="0"/>
              </a:rPr>
              <a:t> view </a:t>
            </a:r>
            <a:r>
              <a:rPr lang="en-US" sz="2400" u="sng" dirty="0" err="1">
                <a:latin typeface="Candara" panose="020E0502030303020204" pitchFamily="34" charset="0"/>
                <a:cs typeface="Courier New" panose="02070309020205020404" pitchFamily="49" charset="0"/>
              </a:rPr>
              <a:t>dengan</a:t>
            </a:r>
            <a:r>
              <a:rPr lang="en-US" sz="2400" u="sng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400" u="sng" dirty="0" err="1">
                <a:latin typeface="Candara" panose="020E0502030303020204" pitchFamily="34" charset="0"/>
                <a:cs typeface="Courier New" panose="02070309020205020404" pitchFamily="49" charset="0"/>
              </a:rPr>
              <a:t>kondisi</a:t>
            </a:r>
            <a:r>
              <a:rPr lang="en-US" sz="2400" u="sng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sz="2400" u="sng" dirty="0" err="1">
                <a:latin typeface="Candara" panose="020E0502030303020204" pitchFamily="34" charset="0"/>
                <a:cs typeface="Courier New" panose="02070309020205020404" pitchFamily="49" charset="0"/>
              </a:rPr>
              <a:t>tertentu</a:t>
            </a:r>
            <a:endParaRPr lang="en-US" sz="2400" u="sng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gaji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pelanggan_jateng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gaji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&gt;5000000;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F6F290-EADE-0E7B-44A2-B1A4A10F36C1}"/>
              </a:ext>
            </a:extLst>
          </p:cNvPr>
          <p:cNvSpPr/>
          <p:nvPr/>
        </p:nvSpPr>
        <p:spPr>
          <a:xfrm>
            <a:off x="5288696" y="5203371"/>
            <a:ext cx="540122" cy="538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7E74C-307B-60B5-8C00-C322AE34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370" y="4361251"/>
            <a:ext cx="6139542" cy="20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Mengubah</a:t>
            </a:r>
            <a:r>
              <a:rPr lang="en-US" dirty="0">
                <a:solidFill>
                  <a:srgbClr val="002060"/>
                </a:solidFill>
              </a:rPr>
              <a:t>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4924186" cy="470899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cs typeface="Courier New" panose="02070309020205020404" pitchFamily="49" charset="0"/>
              </a:rPr>
              <a:t>View </a:t>
            </a:r>
            <a:r>
              <a:rPr lang="en-US" dirty="0" err="1">
                <a:cs typeface="Courier New" panose="02070309020205020404" pitchFamily="49" charset="0"/>
              </a:rPr>
              <a:t>memiliki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keterbatasan</a:t>
            </a:r>
            <a:r>
              <a:rPr lang="en-US" dirty="0">
                <a:cs typeface="Courier New" panose="02070309020205020404" pitchFamily="49" charset="0"/>
              </a:rPr>
              <a:t> pada </a:t>
            </a:r>
            <a:r>
              <a:rPr lang="en-US" dirty="0" err="1">
                <a:cs typeface="Courier New" panose="02070309020205020404" pitchFamily="49" charset="0"/>
              </a:rPr>
              <a:t>pendefinisian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operasi</a:t>
            </a:r>
            <a:r>
              <a:rPr lang="en-US" dirty="0">
                <a:cs typeface="Courier New" panose="02070309020205020404" pitchFamily="49" charset="0"/>
              </a:rPr>
              <a:t> yang </a:t>
            </a:r>
            <a:r>
              <a:rPr lang="en-US" dirty="0" err="1">
                <a:cs typeface="Courier New" panose="02070309020205020404" pitchFamily="49" charset="0"/>
              </a:rPr>
              <a:t>diterapkan</a:t>
            </a:r>
            <a:r>
              <a:rPr lang="en-US" dirty="0">
                <a:cs typeface="Courier New" panose="02070309020205020404" pitchFamily="49" charset="0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dirty="0" err="1">
                <a:cs typeface="Courier New" panose="02070309020205020404" pitchFamily="49" charset="0"/>
              </a:rPr>
              <a:t>Misal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terdapat</a:t>
            </a:r>
            <a:r>
              <a:rPr lang="en-US" dirty="0">
                <a:cs typeface="Courier New" panose="02070309020205020404" pitchFamily="49" charset="0"/>
              </a:rPr>
              <a:t> data </a:t>
            </a:r>
            <a:r>
              <a:rPr lang="en-US" dirty="0" err="1">
                <a:cs typeface="Courier New" panose="02070309020205020404" pitchFamily="49" charset="0"/>
              </a:rPr>
              <a:t>pelanggan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baru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kota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Pekalongan</a:t>
            </a:r>
            <a:r>
              <a:rPr lang="en-US" dirty="0">
                <a:cs typeface="Courier New" panose="02070309020205020404" pitchFamily="49" charset="0"/>
              </a:rPr>
              <a:t> (</a:t>
            </a:r>
            <a:r>
              <a:rPr lang="en-US" dirty="0" err="1">
                <a:cs typeface="Courier New" panose="02070309020205020404" pitchFamily="49" charset="0"/>
              </a:rPr>
              <a:t>termasuk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Jawa</a:t>
            </a:r>
            <a:r>
              <a:rPr lang="en-US" dirty="0">
                <a:cs typeface="Courier New" panose="02070309020205020404" pitchFamily="49" charset="0"/>
              </a:rPr>
              <a:t> Tengah), </a:t>
            </a:r>
            <a:r>
              <a:rPr lang="en-US" dirty="0" err="1">
                <a:cs typeface="Courier New" panose="02070309020205020404" pitchFamily="49" charset="0"/>
              </a:rPr>
              <a:t>maka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apabila</a:t>
            </a:r>
            <a:r>
              <a:rPr lang="en-US" dirty="0">
                <a:cs typeface="Courier New" panose="02070309020205020404" pitchFamily="49" charset="0"/>
              </a:rPr>
              <a:t> view </a:t>
            </a:r>
            <a:r>
              <a:rPr lang="en-US" dirty="0" err="1">
                <a:cs typeface="Courier New" panose="02070309020205020404" pitchFamily="49" charset="0"/>
              </a:rPr>
              <a:t>Pelanggan_Jateng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dipanggil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tidak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menampilkan</a:t>
            </a:r>
            <a:r>
              <a:rPr lang="en-US" dirty="0">
                <a:cs typeface="Courier New" panose="02070309020205020404" pitchFamily="49" charset="0"/>
              </a:rPr>
              <a:t> data </a:t>
            </a:r>
            <a:r>
              <a:rPr lang="en-US" dirty="0" err="1">
                <a:cs typeface="Courier New" panose="02070309020205020404" pitchFamily="49" charset="0"/>
              </a:rPr>
              <a:t>baru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tersebut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dirty="0" err="1">
                <a:cs typeface="Courier New" panose="02070309020205020404" pitchFamily="49" charset="0"/>
              </a:rPr>
              <a:t>Maka</a:t>
            </a:r>
            <a:r>
              <a:rPr lang="en-US" dirty="0">
                <a:cs typeface="Courier New" panose="02070309020205020404" pitchFamily="49" charset="0"/>
              </a:rPr>
              <a:t> view </a:t>
            </a:r>
            <a:r>
              <a:rPr lang="en-US" dirty="0" err="1">
                <a:cs typeface="Courier New" panose="02070309020205020404" pitchFamily="49" charset="0"/>
              </a:rPr>
              <a:t>perlu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diubah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menyesuaikan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perubahan</a:t>
            </a:r>
            <a:r>
              <a:rPr lang="en-US" dirty="0">
                <a:cs typeface="Courier New" panose="02070309020205020404" pitchFamily="49" charset="0"/>
              </a:rPr>
              <a:t> query </a:t>
            </a:r>
            <a:r>
              <a:rPr lang="en-US" dirty="0" err="1">
                <a:cs typeface="Courier New" panose="02070309020205020404" pitchFamily="49" charset="0"/>
              </a:rPr>
              <a:t>tersebut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8E435-1621-19DA-87AB-F92A98026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14"/>
          <a:stretch/>
        </p:blipFill>
        <p:spPr>
          <a:xfrm>
            <a:off x="6457790" y="2143569"/>
            <a:ext cx="5722330" cy="36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7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Mengubah</a:t>
            </a:r>
            <a:r>
              <a:rPr lang="en-US" dirty="0">
                <a:solidFill>
                  <a:srgbClr val="002060"/>
                </a:solidFill>
              </a:rPr>
              <a:t>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394" y="1856014"/>
            <a:ext cx="9888072" cy="500198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cs typeface="Courier New" panose="02070309020205020404" pitchFamily="49" charset="0"/>
              </a:rPr>
              <a:t>Mengubah</a:t>
            </a:r>
            <a:r>
              <a:rPr lang="en-US" dirty="0">
                <a:cs typeface="Courier New" panose="02070309020205020404" pitchFamily="49" charset="0"/>
              </a:rPr>
              <a:t> view </a:t>
            </a:r>
            <a:r>
              <a:rPr lang="en-US" dirty="0" err="1">
                <a:cs typeface="Courier New" panose="02070309020205020404" pitchFamily="49" charset="0"/>
              </a:rPr>
              <a:t>dapat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dilakukan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menggunakan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perintah</a:t>
            </a:r>
            <a:r>
              <a:rPr lang="en-US" dirty="0">
                <a:cs typeface="Courier New" panose="02070309020205020404" pitchFamily="49" charset="0"/>
              </a:rPr>
              <a:t> ALTER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Syntax: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VIEW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&lt;query expression&gt;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u="sng" dirty="0" err="1">
                <a:cs typeface="Courier New" panose="02070309020205020404" pitchFamily="49" charset="0"/>
              </a:rPr>
              <a:t>Penerapan</a:t>
            </a:r>
            <a:r>
              <a:rPr lang="en-US" b="1" u="sng" dirty="0"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VIEW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pelanggan_jateng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select * 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pelanggan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IN(‘Solo’,’Semarang’,’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Pemalang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Pekalongan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C0F72-7921-A44B-66DA-036FDEEC1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127"/>
          <a:stretch/>
        </p:blipFill>
        <p:spPr>
          <a:xfrm>
            <a:off x="1419551" y="4808150"/>
            <a:ext cx="5265448" cy="835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9305F8-4397-9CF5-F60C-FE4C81D67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02"/>
          <a:stretch/>
        </p:blipFill>
        <p:spPr>
          <a:xfrm>
            <a:off x="6807376" y="4775492"/>
            <a:ext cx="5265448" cy="20247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C3BA35-AB84-94C0-50F4-A44BECDCC71E}"/>
              </a:ext>
            </a:extLst>
          </p:cNvPr>
          <p:cNvSpPr txBox="1"/>
          <p:nvPr/>
        </p:nvSpPr>
        <p:spPr>
          <a:xfrm>
            <a:off x="1419551" y="5787863"/>
            <a:ext cx="36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ndara" panose="020E0502030303020204" pitchFamily="34" charset="0"/>
              </a:rPr>
              <a:t>Setelah</a:t>
            </a:r>
            <a:r>
              <a:rPr lang="en-US" sz="2400" dirty="0">
                <a:latin typeface="Candara" panose="020E0502030303020204" pitchFamily="34" charset="0"/>
              </a:rPr>
              <a:t> view </a:t>
            </a:r>
            <a:r>
              <a:rPr lang="en-US" sz="2400" dirty="0" err="1">
                <a:latin typeface="Candara" panose="020E0502030303020204" pitchFamily="34" charset="0"/>
              </a:rPr>
              <a:t>diubah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maka</a:t>
            </a:r>
            <a:r>
              <a:rPr lang="en-US" sz="2400" dirty="0">
                <a:latin typeface="Candara" panose="020E0502030303020204" pitchFamily="34" charset="0"/>
              </a:rPr>
              <a:t> data </a:t>
            </a:r>
            <a:r>
              <a:rPr lang="en-US" sz="2400" dirty="0" err="1">
                <a:latin typeface="Candara" panose="020E0502030303020204" pitchFamily="34" charset="0"/>
              </a:rPr>
              <a:t>baru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dapat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tampil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CE2DDEE-A4C7-FF05-3C26-2EAEF4823D28}"/>
              </a:ext>
            </a:extLst>
          </p:cNvPr>
          <p:cNvSpPr/>
          <p:nvPr/>
        </p:nvSpPr>
        <p:spPr>
          <a:xfrm>
            <a:off x="5573486" y="5867400"/>
            <a:ext cx="816428" cy="5769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1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Menghapus</a:t>
            </a:r>
            <a:r>
              <a:rPr lang="en-US" dirty="0">
                <a:solidFill>
                  <a:srgbClr val="002060"/>
                </a:solidFill>
              </a:rPr>
              <a:t>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888072" cy="470899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Agar </a:t>
            </a:r>
            <a:r>
              <a:rPr lang="en-US" sz="2800" dirty="0" err="1">
                <a:cs typeface="Courier New" panose="02070309020205020404" pitchFamily="49" charset="0"/>
              </a:rPr>
              <a:t>dapat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>
                <a:cs typeface="Courier New" panose="02070309020205020404" pitchFamily="49" charset="0"/>
              </a:rPr>
              <a:t>menghapus</a:t>
            </a:r>
            <a:r>
              <a:rPr lang="en-US" sz="2800" dirty="0">
                <a:cs typeface="Courier New" panose="02070309020205020404" pitchFamily="49" charset="0"/>
              </a:rPr>
              <a:t> view </a:t>
            </a:r>
            <a:r>
              <a:rPr lang="en-US" sz="2800" dirty="0" err="1">
                <a:cs typeface="Courier New" panose="02070309020205020404" pitchFamily="49" charset="0"/>
              </a:rPr>
              <a:t>maka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>
                <a:cs typeface="Courier New" panose="02070309020205020404" pitchFamily="49" charset="0"/>
              </a:rPr>
              <a:t>dapat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>
                <a:cs typeface="Courier New" panose="02070309020205020404" pitchFamily="49" charset="0"/>
              </a:rPr>
              <a:t>diperintahkan</a:t>
            </a:r>
            <a:r>
              <a:rPr lang="en-US" sz="2800" dirty="0">
                <a:cs typeface="Courier New" panose="02070309020205020404" pitchFamily="49" charset="0"/>
              </a:rPr>
              <a:t> Drop </a:t>
            </a:r>
            <a:r>
              <a:rPr lang="en-US" sz="2800" dirty="0" err="1">
                <a:cs typeface="Courier New" panose="02070309020205020404" pitchFamily="49" charset="0"/>
              </a:rPr>
              <a:t>seperti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>
                <a:cs typeface="Courier New" panose="02070309020205020404" pitchFamily="49" charset="0"/>
              </a:rPr>
              <a:t>menghapus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>
                <a:cs typeface="Courier New" panose="02070309020205020404" pitchFamily="49" charset="0"/>
              </a:rPr>
              <a:t>tabel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Syntax: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DROP VIEW 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u="sng" dirty="0" err="1">
                <a:cs typeface="Courier New" panose="02070309020205020404" pitchFamily="49" charset="0"/>
              </a:rPr>
              <a:t>Penerapan</a:t>
            </a:r>
            <a:r>
              <a:rPr lang="en-US" sz="2800" b="1" u="sng" dirty="0"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pelanggan_jateng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53787-F09D-36C3-96D6-5D0EFB96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8" y="4943148"/>
            <a:ext cx="7565288" cy="8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2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96520-286F-48BE-88AB-3B3F886E9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0F5427-1DF7-6480-537B-FE51D0B53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D43354-65A9-A810-3DD9-D92CAF6A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Index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0C278-0A84-62B7-1AAD-F4210764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diilustrasikan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item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 </a:t>
            </a:r>
          </a:p>
          <a:p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basis data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:</a:t>
            </a:r>
          </a:p>
          <a:p>
            <a:r>
              <a:rPr lang="en-US" dirty="0" err="1"/>
              <a:t>Mysql</a:t>
            </a:r>
            <a:r>
              <a:rPr lang="en-US" dirty="0"/>
              <a:t>&gt; Select * from </a:t>
            </a:r>
            <a:r>
              <a:rPr lang="en-US" dirty="0" err="1"/>
              <a:t>staf</a:t>
            </a:r>
            <a:r>
              <a:rPr lang="en-US" dirty="0"/>
              <a:t> where nip = ‘001’;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6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DA51-86A7-2CDF-1F7B-9E02563B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F840-0C45-53D9-E392-62ABC473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Jika nip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. </a:t>
            </a:r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nip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sangat </a:t>
            </a:r>
            <a:r>
              <a:rPr lang="en-US" dirty="0" err="1"/>
              <a:t>terbantu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Proses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/>
              <a:t>Proses </a:t>
            </a:r>
            <a:r>
              <a:rPr lang="en-US" dirty="0" err="1"/>
              <a:t>dengan</a:t>
            </a:r>
            <a:r>
              <a:rPr lang="en-US" dirty="0"/>
              <a:t> ORDER BY</a:t>
            </a:r>
          </a:p>
          <a:p>
            <a:pPr lvl="1"/>
            <a:r>
              <a:rPr lang="en-US" dirty="0"/>
              <a:t>Proses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agregat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MIN dan MAX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04FD-2D0F-F405-1933-1DE5E26A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Menciptakan</a:t>
            </a:r>
            <a:r>
              <a:rPr lang="en-US" dirty="0"/>
              <a:t>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5CA3-23D4-40F4-3431-2058B481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 </a:t>
            </a:r>
            <a:r>
              <a:rPr lang="en-US" b="1" dirty="0"/>
              <a:t>CREATE INDEX</a:t>
            </a:r>
          </a:p>
          <a:p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pembuatannya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r>
              <a:rPr lang="en-US" dirty="0" err="1"/>
              <a:t>Mysql</a:t>
            </a:r>
            <a:r>
              <a:rPr lang="en-US" dirty="0"/>
              <a:t>&gt; Create Table </a:t>
            </a:r>
            <a:r>
              <a:rPr lang="en-US" dirty="0" err="1"/>
              <a:t>Pelamar</a:t>
            </a:r>
            <a:r>
              <a:rPr lang="en-US" dirty="0"/>
              <a:t> (</a:t>
            </a:r>
            <a:r>
              <a:rPr lang="en-US" dirty="0" err="1"/>
              <a:t>nama</a:t>
            </a:r>
            <a:r>
              <a:rPr lang="en-US" dirty="0"/>
              <a:t> char(20) not null, </a:t>
            </a:r>
            <a:r>
              <a:rPr lang="en-US" dirty="0" err="1"/>
              <a:t>no_tes</a:t>
            </a:r>
            <a:r>
              <a:rPr lang="en-US" dirty="0"/>
              <a:t> char(3) not null);</a:t>
            </a:r>
          </a:p>
          <a:p>
            <a:r>
              <a:rPr lang="en-US" u="sng" dirty="0" err="1"/>
              <a:t>Maka</a:t>
            </a:r>
            <a:r>
              <a:rPr lang="en-US" u="sng" dirty="0"/>
              <a:t> </a:t>
            </a:r>
            <a:r>
              <a:rPr lang="en-US" u="sng" dirty="0" err="1"/>
              <a:t>kita</a:t>
            </a:r>
            <a:r>
              <a:rPr lang="en-US" u="sng" dirty="0"/>
              <a:t> </a:t>
            </a:r>
            <a:r>
              <a:rPr lang="en-US" u="sng" dirty="0" err="1"/>
              <a:t>dapat</a:t>
            </a:r>
            <a:r>
              <a:rPr lang="en-US" u="sng" dirty="0"/>
              <a:t> </a:t>
            </a:r>
            <a:r>
              <a:rPr lang="en-US" u="sng" dirty="0" err="1"/>
              <a:t>membuat</a:t>
            </a:r>
            <a:r>
              <a:rPr lang="en-US" u="sng" dirty="0"/>
              <a:t> </a:t>
            </a:r>
            <a:r>
              <a:rPr lang="en-US" u="sng" dirty="0" err="1"/>
              <a:t>indeks</a:t>
            </a:r>
            <a:r>
              <a:rPr lang="en-US" u="sng" dirty="0"/>
              <a:t> </a:t>
            </a:r>
            <a:r>
              <a:rPr lang="en-US" u="sng" dirty="0" err="1"/>
              <a:t>dari</a:t>
            </a:r>
            <a:r>
              <a:rPr lang="en-US" u="sng" dirty="0"/>
              <a:t> </a:t>
            </a:r>
            <a:r>
              <a:rPr lang="en-US" u="sng" dirty="0" err="1"/>
              <a:t>tabel</a:t>
            </a:r>
            <a:r>
              <a:rPr lang="en-US" u="sng" dirty="0"/>
              <a:t> </a:t>
            </a:r>
            <a:r>
              <a:rPr lang="en-US" u="sng" dirty="0" err="1"/>
              <a:t>tersebut</a:t>
            </a:r>
            <a:r>
              <a:rPr lang="en-US" u="sng" dirty="0"/>
              <a:t>, </a:t>
            </a:r>
            <a:r>
              <a:rPr lang="en-US" u="sng" dirty="0" err="1"/>
              <a:t>seperti</a:t>
            </a:r>
            <a:r>
              <a:rPr lang="en-US" u="sng" dirty="0"/>
              <a:t> :</a:t>
            </a:r>
          </a:p>
          <a:p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b="1" dirty="0"/>
              <a:t>Create Index </a:t>
            </a:r>
            <a:r>
              <a:rPr lang="en-US" b="1" dirty="0" err="1"/>
              <a:t>no_tes_idx</a:t>
            </a:r>
            <a:r>
              <a:rPr lang="en-US" b="1" dirty="0"/>
              <a:t> on </a:t>
            </a:r>
            <a:r>
              <a:rPr lang="en-US" b="1" dirty="0" err="1"/>
              <a:t>pelamar</a:t>
            </a:r>
            <a:r>
              <a:rPr lang="en-US" b="1" dirty="0"/>
              <a:t> (</a:t>
            </a:r>
            <a:r>
              <a:rPr lang="en-US" b="1" dirty="0" err="1"/>
              <a:t>no_tes</a:t>
            </a:r>
            <a:r>
              <a:rPr lang="en-US" b="1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38" y="1037478"/>
            <a:ext cx="10651528" cy="809251"/>
          </a:xfrm>
        </p:spPr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7" y="2034709"/>
            <a:ext cx="10857307" cy="360409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Membangun</a:t>
            </a:r>
            <a:r>
              <a:rPr lang="en-US" dirty="0"/>
              <a:t> View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Membangkitkan</a:t>
            </a:r>
            <a:r>
              <a:rPr lang="en-US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402516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C300-872A-15E0-27F6-9F464941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Menciptakan</a:t>
            </a:r>
            <a:r>
              <a:rPr lang="en-US" dirty="0"/>
              <a:t>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11DC-BBBD-AE8E-13D9-3182EFB1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Misalkan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b="1" dirty="0"/>
              <a:t>Create Index </a:t>
            </a:r>
            <a:r>
              <a:rPr lang="en-US" b="1" dirty="0" err="1"/>
              <a:t>no_tes_idx</a:t>
            </a:r>
            <a:r>
              <a:rPr lang="en-US" b="1" dirty="0"/>
              <a:t> on </a:t>
            </a:r>
            <a:r>
              <a:rPr lang="en-US" b="1" dirty="0" err="1"/>
              <a:t>pelamar</a:t>
            </a:r>
            <a:r>
              <a:rPr lang="en-US" b="1" dirty="0"/>
              <a:t> (</a:t>
            </a:r>
            <a:r>
              <a:rPr lang="en-US" b="1" dirty="0" err="1"/>
              <a:t>no_tes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u="sng" dirty="0" err="1"/>
              <a:t>Keterangan</a:t>
            </a:r>
            <a:r>
              <a:rPr lang="en-US" b="1" u="sng" dirty="0"/>
              <a:t> :</a:t>
            </a:r>
          </a:p>
          <a:p>
            <a:r>
              <a:rPr lang="en-US" dirty="0" err="1"/>
              <a:t>No_tes_idx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US" dirty="0"/>
          </a:p>
          <a:p>
            <a:r>
              <a:rPr lang="en-US" dirty="0" err="1"/>
              <a:t>Pelamar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diindeks</a:t>
            </a:r>
            <a:endParaRPr lang="en-US" dirty="0"/>
          </a:p>
          <a:p>
            <a:r>
              <a:rPr lang="en-US" dirty="0" err="1"/>
              <a:t>No_tes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/ field /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mengindeks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C300-872A-15E0-27F6-9F464941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Menciptakan</a:t>
            </a:r>
            <a:r>
              <a:rPr lang="en-US" dirty="0"/>
              <a:t>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11DC-BBBD-AE8E-13D9-3182EFB1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Latihan</a:t>
            </a:r>
          </a:p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Index pada </a:t>
            </a:r>
            <a:r>
              <a:rPr lang="en-US" dirty="0" err="1"/>
              <a:t>kolom</a:t>
            </a:r>
            <a:r>
              <a:rPr lang="en-US" dirty="0"/>
              <a:t> nip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index </a:t>
            </a:r>
            <a:r>
              <a:rPr lang="en-US" dirty="0" err="1"/>
              <a:t>nip_idx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65650-1507-21C4-F2A9-D9F01F702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41"/>
          <a:stretch/>
        </p:blipFill>
        <p:spPr>
          <a:xfrm>
            <a:off x="1449935" y="3726249"/>
            <a:ext cx="8401636" cy="21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3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566F-8FD9-9B4B-168D-ED53FECE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Menciptakan</a:t>
            </a:r>
            <a:r>
              <a:rPr lang="en-US" dirty="0"/>
              <a:t> Index yang </a:t>
            </a:r>
            <a:r>
              <a:rPr lang="en-US" dirty="0" err="1"/>
              <a:t>Unik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50FE-8204-DC5A-0EF3-4BF2F279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kata UNIQUE  </a:t>
            </a:r>
            <a:r>
              <a:rPr lang="en-US" dirty="0" err="1"/>
              <a:t>diantara</a:t>
            </a:r>
            <a:r>
              <a:rPr lang="en-US" dirty="0"/>
              <a:t> create dan index.</a:t>
            </a:r>
          </a:p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index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no_tes_idx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pelamar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no_tes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r>
              <a:rPr lang="en-US" dirty="0" err="1"/>
              <a:t>Mysql</a:t>
            </a:r>
            <a:r>
              <a:rPr lang="en-US" dirty="0"/>
              <a:t>&gt; Create unique index </a:t>
            </a:r>
            <a:r>
              <a:rPr lang="en-US" dirty="0" err="1"/>
              <a:t>no_tes_idx</a:t>
            </a:r>
            <a:r>
              <a:rPr lang="en-US" dirty="0"/>
              <a:t> on </a:t>
            </a:r>
            <a:r>
              <a:rPr lang="en-US" dirty="0" err="1"/>
              <a:t>pelamar</a:t>
            </a:r>
            <a:r>
              <a:rPr lang="en-US" dirty="0"/>
              <a:t> (</a:t>
            </a:r>
            <a:r>
              <a:rPr lang="en-US" dirty="0" err="1"/>
              <a:t>no_tes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7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566F-8FD9-9B4B-168D-ED53FECE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Menciptakan</a:t>
            </a:r>
            <a:r>
              <a:rPr lang="en-US" dirty="0"/>
              <a:t> Index yang </a:t>
            </a:r>
            <a:r>
              <a:rPr lang="en-US" dirty="0" err="1"/>
              <a:t>Unik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50FE-8204-DC5A-0EF3-4BF2F279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id_idx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id_idx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pelanggan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F745B-E716-943C-CF67-C841ADD1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1" y="3651696"/>
            <a:ext cx="9401165" cy="12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28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95E3-0F3F-408C-B998-6E0E3189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1568-10E7-7DF1-347D-B22CE6AA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index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 Index</a:t>
            </a:r>
          </a:p>
          <a:p>
            <a:r>
              <a:rPr lang="en-US" dirty="0" err="1">
                <a:cs typeface="Courier New" panose="02070309020205020404" pitchFamily="49" charset="0"/>
              </a:rPr>
              <a:t>Secara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lengkap</a:t>
            </a:r>
            <a:r>
              <a:rPr lang="en-US" dirty="0">
                <a:cs typeface="Courier New" panose="02070309020205020404" pitchFamily="49" charset="0"/>
              </a:rPr>
              <a:t> syntax </a:t>
            </a:r>
            <a:r>
              <a:rPr lang="en-US" dirty="0" err="1">
                <a:cs typeface="Courier New" panose="02070309020205020404" pitchFamily="49" charset="0"/>
              </a:rPr>
              <a:t>penulisan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penghapus</a:t>
            </a:r>
            <a:r>
              <a:rPr lang="en-US" dirty="0">
                <a:cs typeface="Courier New" panose="02070309020205020404" pitchFamily="49" charset="0"/>
              </a:rPr>
              <a:t> index </a:t>
            </a:r>
            <a:r>
              <a:rPr lang="en-US" dirty="0" err="1">
                <a:cs typeface="Courier New" panose="02070309020205020404" pitchFamily="49" charset="0"/>
              </a:rPr>
              <a:t>sebagai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berikut</a:t>
            </a:r>
            <a:r>
              <a:rPr lang="en-US" dirty="0">
                <a:cs typeface="Courier New" panose="02070309020205020404" pitchFamily="49" charset="0"/>
              </a:rPr>
              <a:t>: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Drop index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nama_tabel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Apabila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menghapus</a:t>
            </a:r>
            <a:r>
              <a:rPr lang="en-US" dirty="0">
                <a:cs typeface="Courier New" panose="02070309020205020404" pitchFamily="49" charset="0"/>
              </a:rPr>
              <a:t> index Bernama </a:t>
            </a:r>
            <a:r>
              <a:rPr lang="en-US" dirty="0" err="1">
                <a:cs typeface="Courier New" panose="02070309020205020404" pitchFamily="49" charset="0"/>
              </a:rPr>
              <a:t>id_idx</a:t>
            </a:r>
            <a:r>
              <a:rPr lang="en-US" dirty="0">
                <a:cs typeface="Courier New" panose="02070309020205020404" pitchFamily="49" charset="0"/>
              </a:rPr>
              <a:t> pada </a:t>
            </a:r>
            <a:r>
              <a:rPr lang="en-US" dirty="0" err="1">
                <a:cs typeface="Courier New" panose="02070309020205020404" pitchFamily="49" charset="0"/>
              </a:rPr>
              <a:t>tabel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pelanggan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maka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dapat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dituliskan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7B147-D499-8FDE-5848-17EF724A0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24" y="4845496"/>
            <a:ext cx="7406472" cy="11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58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6777714" cy="1438761"/>
          </a:xfrm>
        </p:spPr>
        <p:txBody>
          <a:bodyPr>
            <a:normAutofit/>
          </a:bodyPr>
          <a:lstStyle/>
          <a:p>
            <a:r>
              <a:rPr lang="en-US" sz="8000" b="1" i="0" dirty="0"/>
              <a:t>TERIMA KASIH</a:t>
            </a:r>
            <a:endParaRPr lang="en-ID" sz="8000" b="1" i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3973-93A4-0882-3E88-5C9AF45E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18" y="1037478"/>
            <a:ext cx="10669048" cy="809251"/>
          </a:xfrm>
        </p:spPr>
        <p:txBody>
          <a:bodyPr/>
          <a:lstStyle/>
          <a:p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4920-1735-9BE4-B902-3C74CFA7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18" y="2034709"/>
            <a:ext cx="10669048" cy="3604091"/>
          </a:xfrm>
        </p:spPr>
        <p:txBody>
          <a:bodyPr/>
          <a:lstStyle/>
          <a:p>
            <a:r>
              <a:rPr lang="en-ID" dirty="0"/>
              <a:t>View</a:t>
            </a:r>
          </a:p>
          <a:p>
            <a:r>
              <a:rPr lang="en-ID" dirty="0"/>
              <a:t>Index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253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60" y="1037478"/>
            <a:ext cx="10625606" cy="809251"/>
          </a:xfrm>
        </p:spPr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92" y="2034709"/>
            <a:ext cx="11006348" cy="4594691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sv-SE" sz="2000" b="1" dirty="0">
                <a:latin typeface="Calibri" panose="020F0502020204030204" pitchFamily="34" charset="0"/>
                <a:cs typeface="Calibri" panose="020F0502020204030204" pitchFamily="34" charset="0"/>
              </a:rPr>
              <a:t>UTAMA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Silberschatz, A., Korth, H. F. &amp; Sudarshan, S., 2022. Database System Concepts. 7th ed. New York: McGraw-Hill Education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Connolly, T. &amp; Begg, C., 2015. Database Systems Apracticial Approach to Design, Implementation, and Management. Sixth Edition ed. s.l.:Pearson.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Elmasri, R. &amp; Navathe, S. B., 2016. Fundamentalsmof Database Systems. 7th ed. s.l.:Pearson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sv-S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sv-SE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PENDUKUNG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ripin</a:t>
            </a: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., 2005. </a:t>
            </a:r>
            <a:r>
              <a:rPr lang="id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Praktikum Basis Data Dengan Database Server MySQL. </a:t>
            </a: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Semarang: Fakultas Ilmu Komputer</a:t>
            </a:r>
            <a:endParaRPr lang="sv-SE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6F05B-E295-7365-1069-95F7180E8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4846C9-D2FF-4BF5-E56D-792126DA2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Definisi</a:t>
            </a:r>
            <a:r>
              <a:rPr lang="en-US" dirty="0">
                <a:solidFill>
                  <a:srgbClr val="002060"/>
                </a:solidFill>
              </a:rPr>
              <a:t>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Sebuah</a:t>
            </a:r>
            <a:r>
              <a:rPr lang="en-US" dirty="0">
                <a:cs typeface="Courier New" panose="02070309020205020404" pitchFamily="49" charset="0"/>
              </a:rPr>
              <a:t> view </a:t>
            </a:r>
            <a:r>
              <a:rPr lang="en-US" dirty="0" err="1">
                <a:cs typeface="Courier New" panose="02070309020205020404" pitchFamily="49" charset="0"/>
              </a:rPr>
              <a:t>dalam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terminologi</a:t>
            </a:r>
            <a:r>
              <a:rPr lang="en-US" dirty="0">
                <a:cs typeface="Courier New" panose="02070309020205020404" pitchFamily="49" charset="0"/>
              </a:rPr>
              <a:t> SQL </a:t>
            </a:r>
            <a:r>
              <a:rPr lang="en-US" dirty="0" err="1">
                <a:cs typeface="Courier New" panose="02070309020205020404" pitchFamily="49" charset="0"/>
              </a:rPr>
              <a:t>adalah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sebuah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tabel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tunggal</a:t>
            </a:r>
            <a:r>
              <a:rPr lang="en-US" dirty="0">
                <a:cs typeface="Courier New" panose="02070309020205020404" pitchFamily="49" charset="0"/>
              </a:rPr>
              <a:t> yang </a:t>
            </a:r>
            <a:r>
              <a:rPr lang="en-US" dirty="0" err="1">
                <a:cs typeface="Courier New" panose="02070309020205020404" pitchFamily="49" charset="0"/>
              </a:rPr>
              <a:t>diturunkan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tabel-tabel</a:t>
            </a:r>
            <a:r>
              <a:rPr lang="en-US" dirty="0">
                <a:cs typeface="Courier New" panose="02070309020205020404" pitchFamily="49" charset="0"/>
              </a:rPr>
              <a:t> yang lain. </a:t>
            </a:r>
          </a:p>
          <a:p>
            <a:r>
              <a:rPr lang="en-US" dirty="0" err="1">
                <a:cs typeface="Courier New" panose="02070309020205020404" pitchFamily="49" charset="0"/>
              </a:rPr>
              <a:t>Sebuah</a:t>
            </a:r>
            <a:r>
              <a:rPr lang="en-US" dirty="0">
                <a:cs typeface="Courier New" panose="02070309020205020404" pitchFamily="49" charset="0"/>
              </a:rPr>
              <a:t> view </a:t>
            </a:r>
            <a:r>
              <a:rPr lang="en-US" dirty="0" err="1">
                <a:cs typeface="Courier New" panose="02070309020205020404" pitchFamily="49" charset="0"/>
              </a:rPr>
              <a:t>tidak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harus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ada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dalam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bentuk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fisik</a:t>
            </a:r>
            <a:r>
              <a:rPr lang="en-US" dirty="0">
                <a:cs typeface="Courier New" panose="02070309020205020404" pitchFamily="49" charset="0"/>
              </a:rPr>
              <a:t>, view </a:t>
            </a:r>
            <a:r>
              <a:rPr lang="en-US" dirty="0" err="1">
                <a:cs typeface="Courier New" panose="02070309020205020404" pitchFamily="49" charset="0"/>
              </a:rPr>
              <a:t>dianggap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sebagai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tabel</a:t>
            </a:r>
            <a:r>
              <a:rPr lang="en-US" dirty="0">
                <a:cs typeface="Courier New" panose="02070309020205020404" pitchFamily="49" charset="0"/>
              </a:rPr>
              <a:t> virtual </a:t>
            </a:r>
            <a:r>
              <a:rPr lang="en-US" dirty="0" err="1">
                <a:cs typeface="Courier New" panose="02070309020205020404" pitchFamily="49" charset="0"/>
              </a:rPr>
              <a:t>berbeda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dengan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tabel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dasar</a:t>
            </a:r>
            <a:r>
              <a:rPr lang="en-US" dirty="0">
                <a:cs typeface="Courier New" panose="02070309020205020404" pitchFamily="49" charset="0"/>
              </a:rPr>
              <a:t> yang </a:t>
            </a:r>
            <a:r>
              <a:rPr lang="en-US" dirty="0" err="1">
                <a:cs typeface="Courier New" panose="02070309020205020404" pitchFamily="49" charset="0"/>
              </a:rPr>
              <a:t>tupelnya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selalu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disimpan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secara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fisik</a:t>
            </a:r>
            <a:r>
              <a:rPr lang="en-US" dirty="0">
                <a:cs typeface="Courier New" panose="02070309020205020404" pitchFamily="49" charset="0"/>
              </a:rPr>
              <a:t> di </a:t>
            </a:r>
            <a:r>
              <a:rPr lang="en-US" dirty="0" err="1">
                <a:cs typeface="Courier New" panose="02070309020205020404" pitchFamily="49" charset="0"/>
              </a:rPr>
              <a:t>dalam</a:t>
            </a:r>
            <a:r>
              <a:rPr lang="en-US" dirty="0">
                <a:cs typeface="Courier New" panose="02070309020205020404" pitchFamily="49" charset="0"/>
              </a:rPr>
              <a:t> database. </a:t>
            </a:r>
          </a:p>
          <a:p>
            <a:r>
              <a:rPr lang="en-US" dirty="0">
                <a:cs typeface="Courier New" panose="02070309020205020404" pitchFamily="49" charset="0"/>
              </a:rPr>
              <a:t>Hal </a:t>
            </a:r>
            <a:r>
              <a:rPr lang="en-US" dirty="0" err="1">
                <a:cs typeface="Courier New" panose="02070309020205020404" pitchFamily="49" charset="0"/>
              </a:rPr>
              <a:t>ini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membatasi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operasi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pembaruan</a:t>
            </a:r>
            <a:r>
              <a:rPr lang="en-US" dirty="0">
                <a:cs typeface="Courier New" panose="02070309020205020404" pitchFamily="49" charset="0"/>
              </a:rPr>
              <a:t> yang </a:t>
            </a:r>
            <a:r>
              <a:rPr lang="en-US" dirty="0" err="1">
                <a:cs typeface="Courier New" panose="02070309020205020404" pitchFamily="49" charset="0"/>
              </a:rPr>
              <a:t>dapat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diterapkan</a:t>
            </a:r>
            <a:r>
              <a:rPr lang="en-US" dirty="0">
                <a:cs typeface="Courier New" panose="02070309020205020404" pitchFamily="49" charset="0"/>
              </a:rPr>
              <a:t> pada view, </a:t>
            </a:r>
            <a:r>
              <a:rPr lang="en-US" dirty="0" err="1">
                <a:cs typeface="Courier New" panose="02070309020205020404" pitchFamily="49" charset="0"/>
              </a:rPr>
              <a:t>tetapi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tidak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memberikan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batasan</a:t>
            </a:r>
            <a:r>
              <a:rPr lang="en-US" dirty="0">
                <a:cs typeface="Courier New" panose="02070309020205020404" pitchFamily="49" charset="0"/>
              </a:rPr>
              <a:t> pada </a:t>
            </a:r>
            <a:r>
              <a:rPr lang="en-US" dirty="0" err="1">
                <a:cs typeface="Courier New" panose="02070309020205020404" pitchFamily="49" charset="0"/>
              </a:rPr>
              <a:t>kueri</a:t>
            </a:r>
            <a:r>
              <a:rPr lang="en-US" dirty="0">
                <a:cs typeface="Courier New" panose="02070309020205020404" pitchFamily="49" charset="0"/>
              </a:rPr>
              <a:t> view.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FA34C-8D37-1FE9-31EC-E0BA7C088524}"/>
              </a:ext>
            </a:extLst>
          </p:cNvPr>
          <p:cNvSpPr txBox="1"/>
          <p:nvPr/>
        </p:nvSpPr>
        <p:spPr>
          <a:xfrm>
            <a:off x="8015288" y="563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Elmasri</a:t>
            </a:r>
            <a:r>
              <a:rPr lang="en-US" dirty="0"/>
              <a:t> &amp; </a:t>
            </a:r>
            <a:r>
              <a:rPr lang="en-US" dirty="0" err="1"/>
              <a:t>Navathe</a:t>
            </a:r>
            <a:r>
              <a:rPr lang="en-US" dirty="0"/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254442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Definisi</a:t>
            </a:r>
            <a:r>
              <a:rPr lang="en-US" dirty="0">
                <a:solidFill>
                  <a:srgbClr val="002060"/>
                </a:solidFill>
              </a:rPr>
              <a:t> View – </a:t>
            </a:r>
            <a:r>
              <a:rPr lang="en-US" dirty="0" err="1">
                <a:solidFill>
                  <a:srgbClr val="002060"/>
                </a:solidFill>
              </a:rPr>
              <a:t>lanjut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SQL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view,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i="1" dirty="0"/>
              <a:t>view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i="1" dirty="0"/>
              <a:t>view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query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i="1" dirty="0"/>
              <a:t>view</a:t>
            </a:r>
            <a:r>
              <a:rPr lang="en-US" dirty="0"/>
              <a:t>. </a:t>
            </a:r>
          </a:p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create view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V as &lt;query expression&gt;;</a:t>
            </a:r>
          </a:p>
          <a:p>
            <a:r>
              <a:rPr lang="en-US" dirty="0"/>
              <a:t>di mana &lt;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kueri</a:t>
            </a:r>
            <a:r>
              <a:rPr lang="en-US" dirty="0"/>
              <a:t>&gt;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kueri</a:t>
            </a:r>
            <a:r>
              <a:rPr lang="en-US" dirty="0"/>
              <a:t> yang </a:t>
            </a:r>
            <a:r>
              <a:rPr lang="en-US" dirty="0" err="1"/>
              <a:t>sah</a:t>
            </a:r>
            <a:r>
              <a:rPr lang="en-US" dirty="0"/>
              <a:t>. Nama view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129" y="706035"/>
            <a:ext cx="5196329" cy="3656183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cs typeface="Courier New" panose="02070309020205020404" pitchFamily="49" charset="0"/>
              </a:rPr>
              <a:t>Dengan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menggunakan</a:t>
            </a:r>
            <a:r>
              <a:rPr lang="en-US" dirty="0">
                <a:cs typeface="Courier New" panose="02070309020205020404" pitchFamily="49" charset="0"/>
              </a:rPr>
              <a:t> database </a:t>
            </a:r>
            <a:r>
              <a:rPr lang="en-US" b="1" dirty="0">
                <a:cs typeface="Courier New" panose="02070309020205020404" pitchFamily="49" charset="0"/>
              </a:rPr>
              <a:t>Latihan_3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 err="1">
                <a:cs typeface="Courier New" panose="02070309020205020404" pitchFamily="49" charset="0"/>
              </a:rPr>
              <a:t>tabel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 err="1">
                <a:cs typeface="Courier New" panose="02070309020205020404" pitchFamily="49" charset="0"/>
              </a:rPr>
              <a:t>Pelanggan</a:t>
            </a:r>
            <a:r>
              <a:rPr lang="en-US" dirty="0">
                <a:cs typeface="Courier New" panose="02070309020205020404" pitchFamily="49" charset="0"/>
              </a:rPr>
              <a:t>. </a:t>
            </a:r>
            <a:r>
              <a:rPr lang="en-US" dirty="0" err="1">
                <a:cs typeface="Courier New" panose="02070309020205020404" pitchFamily="49" charset="0"/>
              </a:rPr>
              <a:t>Buatlah</a:t>
            </a:r>
            <a:r>
              <a:rPr lang="en-US" dirty="0">
                <a:cs typeface="Courier New" panose="02070309020205020404" pitchFamily="49" charset="0"/>
              </a:rPr>
              <a:t> view </a:t>
            </a:r>
            <a:r>
              <a:rPr lang="en-US" dirty="0" err="1">
                <a:cs typeface="Courier New" panose="02070309020205020404" pitchFamily="49" charset="0"/>
              </a:rPr>
              <a:t>untuk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menampilkan</a:t>
            </a:r>
            <a:r>
              <a:rPr lang="en-US" dirty="0">
                <a:cs typeface="Courier New" panose="02070309020205020404" pitchFamily="49" charset="0"/>
              </a:rPr>
              <a:t> daftar </a:t>
            </a:r>
            <a:r>
              <a:rPr lang="en-US" dirty="0" err="1">
                <a:cs typeface="Courier New" panose="02070309020205020404" pitchFamily="49" charset="0"/>
              </a:rPr>
              <a:t>pelanggan</a:t>
            </a:r>
            <a:r>
              <a:rPr lang="en-US" dirty="0">
                <a:cs typeface="Courier New" panose="02070309020205020404" pitchFamily="49" charset="0"/>
              </a:rPr>
              <a:t> yang </a:t>
            </a:r>
            <a:r>
              <a:rPr lang="en-US" dirty="0" err="1">
                <a:cs typeface="Courier New" panose="02070309020205020404" pitchFamily="49" charset="0"/>
              </a:rPr>
              <a:t>berasal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Jawa</a:t>
            </a:r>
            <a:r>
              <a:rPr lang="en-US" dirty="0">
                <a:cs typeface="Courier New" panose="02070309020205020404" pitchFamily="49" charset="0"/>
              </a:rPr>
              <a:t> Tengah. </a:t>
            </a:r>
            <a:r>
              <a:rPr lang="en-US" dirty="0" err="1">
                <a:cs typeface="Courier New" panose="02070309020205020404" pitchFamily="49" charset="0"/>
              </a:rPr>
              <a:t>Berdasarkan</a:t>
            </a:r>
            <a:r>
              <a:rPr lang="en-US" dirty="0">
                <a:cs typeface="Courier New" panose="02070309020205020404" pitchFamily="49" charset="0"/>
              </a:rPr>
              <a:t> data, </a:t>
            </a:r>
            <a:r>
              <a:rPr lang="en-US" dirty="0" err="1">
                <a:cs typeface="Courier New" panose="02070309020205020404" pitchFamily="49" charset="0"/>
              </a:rPr>
              <a:t>kota</a:t>
            </a:r>
            <a:r>
              <a:rPr lang="en-US" dirty="0">
                <a:cs typeface="Courier New" panose="02070309020205020404" pitchFamily="49" charset="0"/>
              </a:rPr>
              <a:t> yang </a:t>
            </a:r>
            <a:r>
              <a:rPr lang="en-US" dirty="0" err="1">
                <a:cs typeface="Courier New" panose="02070309020205020404" pitchFamily="49" charset="0"/>
              </a:rPr>
              <a:t>termasuk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Jawa</a:t>
            </a:r>
            <a:r>
              <a:rPr lang="en-US" dirty="0">
                <a:cs typeface="Courier New" panose="02070309020205020404" pitchFamily="49" charset="0"/>
              </a:rPr>
              <a:t> Tengah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pelanggan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meliputi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7030A0"/>
                </a:solidFill>
                <a:cs typeface="Courier New" panose="02070309020205020404" pitchFamily="49" charset="0"/>
              </a:rPr>
              <a:t>Solo, Semarang, </a:t>
            </a:r>
            <a:r>
              <a:rPr lang="en-US" dirty="0" err="1">
                <a:solidFill>
                  <a:srgbClr val="7030A0"/>
                </a:solidFill>
                <a:cs typeface="Courier New" panose="02070309020205020404" pitchFamily="49" charset="0"/>
              </a:rPr>
              <a:t>Pemalang</a:t>
            </a:r>
            <a:endParaRPr lang="en-US" sz="2000" dirty="0">
              <a:solidFill>
                <a:srgbClr val="7030A0"/>
              </a:solidFill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 err="1">
                <a:cs typeface="Courier New" panose="02070309020205020404" pitchFamily="49" charset="0"/>
              </a:rPr>
              <a:t>Lakukanlah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dahulu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b="1" dirty="0">
                <a:cs typeface="Courier New" panose="02070309020205020404" pitchFamily="49" charset="0"/>
              </a:rPr>
              <a:t>query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untuk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menampilkan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informasi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pelanggan</a:t>
            </a:r>
            <a:r>
              <a:rPr lang="en-US" dirty="0">
                <a:cs typeface="Courier New" panose="02070309020205020404" pitchFamily="49" charset="0"/>
              </a:rPr>
              <a:t> yang </a:t>
            </a:r>
            <a:r>
              <a:rPr lang="en-US" dirty="0" err="1">
                <a:cs typeface="Courier New" panose="02070309020205020404" pitchFamily="49" charset="0"/>
              </a:rPr>
              <a:t>berasal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Jawa</a:t>
            </a:r>
            <a:r>
              <a:rPr lang="en-US" dirty="0">
                <a:cs typeface="Courier New" panose="02070309020205020404" pitchFamily="49" charset="0"/>
              </a:rPr>
              <a:t> Tengah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B39B4-0915-1496-C454-1325021EA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63" y="4362218"/>
            <a:ext cx="9764991" cy="2132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127F82-B12E-5F14-B9FD-69C42E64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35" y="879253"/>
            <a:ext cx="5301719" cy="323305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369CFF-749D-93D0-CF9A-5C1BA8179D66}"/>
              </a:ext>
            </a:extLst>
          </p:cNvPr>
          <p:cNvCxnSpPr>
            <a:cxnSpLocks/>
          </p:cNvCxnSpPr>
          <p:nvPr/>
        </p:nvCxnSpPr>
        <p:spPr>
          <a:xfrm>
            <a:off x="4125686" y="3429000"/>
            <a:ext cx="424543" cy="93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9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957C-B659-6FB3-B9BF-30EF959A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Contoh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Pembuatan</a:t>
            </a:r>
            <a:r>
              <a:rPr lang="en-US" dirty="0">
                <a:solidFill>
                  <a:srgbClr val="002060"/>
                </a:solidFill>
              </a:rPr>
              <a:t>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E220-EB0B-EBF4-F149-728F5B57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299" y="1846728"/>
            <a:ext cx="9744637" cy="3302215"/>
          </a:xfrm>
        </p:spPr>
        <p:txBody>
          <a:bodyPr>
            <a:normAutofit/>
          </a:bodyPr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buatlah</a:t>
            </a:r>
            <a:r>
              <a:rPr lang="en-US" dirty="0"/>
              <a:t> View </a:t>
            </a:r>
            <a:r>
              <a:rPr lang="en-US" dirty="0" err="1"/>
              <a:t>sesuai</a:t>
            </a:r>
            <a:r>
              <a:rPr lang="en-US" dirty="0"/>
              <a:t> query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i="1" dirty="0"/>
              <a:t>query expression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Syntax: create view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&lt;query expression&gt;;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pelanggan_jateng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select *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pelanggan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IN(‘Solo’,’Semarang’,’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Pemalang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E193B0-0B8F-D3AA-3946-801AD4AE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72" y="4721739"/>
            <a:ext cx="10308115" cy="111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5351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  <wetp:taskpane dockstate="right" visibility="0" width="350" row="5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CD95384B-7333-4A76-937A-96E4DB3D8FD7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CA9D194-25F2-41A5-9924-9FE8F1B327B9}">
  <we:reference id="wa104381637" version="1.0.0.0" store="en-US" storeType="OMEX"/>
  <we:alternateReferences>
    <we:reference id="wa104381637" version="1.0.0.0" store="WA10438163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9C256F7-9173-48BD-86A2-930145A535E9}">
  <we:reference id="wa104381411" version="2.4.1.0" store="en-US" storeType="OMEX"/>
  <we:alternateReferences>
    <we:reference id="wa104381411" version="2.4.1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8679</TotalTime>
  <Words>1053</Words>
  <Application>Microsoft Office PowerPoint</Application>
  <PresentationFormat>Widescreen</PresentationFormat>
  <Paragraphs>132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Candara</vt:lpstr>
      <vt:lpstr>Courier New</vt:lpstr>
      <vt:lpstr>Signika</vt:lpstr>
      <vt:lpstr>1_Custom Design</vt:lpstr>
      <vt:lpstr>View and Index</vt:lpstr>
      <vt:lpstr>Capaian Pembelajaran</vt:lpstr>
      <vt:lpstr>Pokok Bahasan</vt:lpstr>
      <vt:lpstr>Referensi</vt:lpstr>
      <vt:lpstr>VIEW</vt:lpstr>
      <vt:lpstr>Definisi View</vt:lpstr>
      <vt:lpstr>Definisi View – lanjut </vt:lpstr>
      <vt:lpstr>PowerPoint Presentation</vt:lpstr>
      <vt:lpstr>Contoh Pembuatan View</vt:lpstr>
      <vt:lpstr>Pemanggilan View</vt:lpstr>
      <vt:lpstr>Pemanggilan View Dengan Kolom Tertentu </vt:lpstr>
      <vt:lpstr>Pemanggilan View Dengan Kondisi Tertentu </vt:lpstr>
      <vt:lpstr>Mengubah View</vt:lpstr>
      <vt:lpstr>Mengubah View</vt:lpstr>
      <vt:lpstr>Menghapus View</vt:lpstr>
      <vt:lpstr>Index </vt:lpstr>
      <vt:lpstr>Pengertian Index</vt:lpstr>
      <vt:lpstr>Pengertian Index</vt:lpstr>
      <vt:lpstr>Menciptakan Index</vt:lpstr>
      <vt:lpstr>Menciptakan Index</vt:lpstr>
      <vt:lpstr>Menciptakan Index</vt:lpstr>
      <vt:lpstr>Menciptakan Index yang Unik</vt:lpstr>
      <vt:lpstr>Menciptakan Index yang Unik</vt:lpstr>
      <vt:lpstr>Menghapus Index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idss-dreams</cp:lastModifiedBy>
  <cp:revision>470</cp:revision>
  <dcterms:created xsi:type="dcterms:W3CDTF">2020-07-23T01:18:59Z</dcterms:created>
  <dcterms:modified xsi:type="dcterms:W3CDTF">2024-03-18T08:04:59Z</dcterms:modified>
</cp:coreProperties>
</file>