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5"/>
  </p:notesMasterIdLst>
  <p:sldIdLst>
    <p:sldId id="379" r:id="rId3"/>
    <p:sldId id="380" r:id="rId4"/>
    <p:sldId id="365" r:id="rId5"/>
    <p:sldId id="330" r:id="rId6"/>
    <p:sldId id="394" r:id="rId7"/>
    <p:sldId id="309" r:id="rId8"/>
    <p:sldId id="391" r:id="rId9"/>
    <p:sldId id="370" r:id="rId10"/>
    <p:sldId id="395" r:id="rId11"/>
    <p:sldId id="386" r:id="rId12"/>
    <p:sldId id="367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2E75F1-0A12-4002-9A93-B911594EB7B5}">
          <p14:sldIdLst>
            <p14:sldId id="379"/>
            <p14:sldId id="380"/>
            <p14:sldId id="365"/>
            <p14:sldId id="330"/>
            <p14:sldId id="394"/>
            <p14:sldId id="309"/>
            <p14:sldId id="391"/>
            <p14:sldId id="370"/>
            <p14:sldId id="395"/>
            <p14:sldId id="386"/>
            <p14:sldId id="367"/>
            <p14:sldId id="393"/>
          </p14:sldIdLst>
        </p14:section>
        <p14:section name="Untitled Section" id="{130CFBA3-34F2-42FD-8840-41AECD7817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5128"/>
    <a:srgbClr val="996633"/>
    <a:srgbClr val="142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554" y="2239782"/>
            <a:ext cx="10109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Final Project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976" y="3173163"/>
            <a:ext cx="60530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 &amp; Modeling Project : Android Malware</a:t>
            </a:r>
          </a:p>
        </p:txBody>
      </p:sp>
      <p:sp>
        <p:nvSpPr>
          <p:cNvPr id="5" name="Plus 4"/>
          <p:cNvSpPr/>
          <p:nvPr/>
        </p:nvSpPr>
        <p:spPr>
          <a:xfrm rot="18910080">
            <a:off x="8545440" y="209395"/>
            <a:ext cx="481769" cy="70833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 rot="1671951">
            <a:off x="2358" y="3245538"/>
            <a:ext cx="630642" cy="593913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0878355" y="2239782"/>
            <a:ext cx="1313645" cy="1507969"/>
          </a:xfrm>
          <a:prstGeom prst="star4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976" y="5250854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Wa Ode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Sukmasarny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Musdigaswati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Hesti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Yuana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Sandra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Armayanti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Nina Novita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Sapitri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6" y="60045"/>
            <a:ext cx="652136" cy="5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60" y="117098"/>
            <a:ext cx="4761905" cy="6579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8693834" y="2959467"/>
            <a:ext cx="558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Distribusi</a:t>
            </a:r>
            <a:r>
              <a:rPr lang="en-US" b="1" dirty="0"/>
              <a:t> Malware </a:t>
            </a:r>
            <a:r>
              <a:rPr lang="en-US" b="1" dirty="0" err="1"/>
              <a:t>dan</a:t>
            </a:r>
            <a:r>
              <a:rPr lang="en-US" b="1" dirty="0"/>
              <a:t> Benign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" y="478304"/>
            <a:ext cx="4366847" cy="2405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" y="3671667"/>
            <a:ext cx="5155031" cy="2823158"/>
          </a:xfrm>
          <a:prstGeom prst="rect">
            <a:avLst/>
          </a:prstGeom>
          <a:pattFill prst="narVert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</p:pic>
      <p:sp>
        <p:nvSpPr>
          <p:cNvPr id="7" name="TextBox 6"/>
          <p:cNvSpPr txBox="1"/>
          <p:nvPr/>
        </p:nvSpPr>
        <p:spPr>
          <a:xfrm>
            <a:off x="411479" y="201305"/>
            <a:ext cx="366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A. Benign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136" y="3268468"/>
            <a:ext cx="344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B. Malware</a:t>
            </a:r>
          </a:p>
        </p:txBody>
      </p:sp>
    </p:spTree>
    <p:extLst>
      <p:ext uri="{BB962C8B-B14F-4D97-AF65-F5344CB8AC3E}">
        <p14:creationId xmlns:p14="http://schemas.microsoft.com/office/powerpoint/2010/main" val="19827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3" y="1759767"/>
            <a:ext cx="5811344" cy="29646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4957191" y="319244"/>
            <a:ext cx="2808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ALGORITMA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552" y="917476"/>
            <a:ext cx="543605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0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 &amp; Naïve Bayes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75" y="3626789"/>
            <a:ext cx="5926719" cy="283028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707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79828" y="290670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 WEBSITE</a:t>
            </a:r>
          </a:p>
        </p:txBody>
      </p:sp>
    </p:spTree>
    <p:extLst>
      <p:ext uri="{BB962C8B-B14F-4D97-AF65-F5344CB8AC3E}">
        <p14:creationId xmlns:p14="http://schemas.microsoft.com/office/powerpoint/2010/main" val="20458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448972" y="1828801"/>
            <a:ext cx="9777045" cy="2588455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FINAL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</a:t>
            </a:r>
          </a:p>
        </p:txBody>
      </p:sp>
      <p:sp>
        <p:nvSpPr>
          <p:cNvPr id="6" name="Up Arrow 5"/>
          <p:cNvSpPr/>
          <p:nvPr/>
        </p:nvSpPr>
        <p:spPr>
          <a:xfrm rot="7806061">
            <a:off x="1367079" y="1318807"/>
            <a:ext cx="386249" cy="1019987"/>
          </a:xfrm>
          <a:prstGeom prst="upArrow">
            <a:avLst/>
          </a:prstGeom>
          <a:ln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4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448973" y="5852160"/>
            <a:ext cx="717453" cy="379828"/>
          </a:xfrm>
          <a:prstGeom prst="triangl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5859195" y="119577"/>
            <a:ext cx="815927" cy="548640"/>
          </a:xfrm>
          <a:prstGeom prst="star4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263" y="972279"/>
            <a:ext cx="1055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id-ID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185" y="1336247"/>
            <a:ext cx="818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id-ID" dirty="0">
                <a:solidFill>
                  <a:schemeClr val="bg1"/>
                </a:solidFill>
              </a:rPr>
              <a:t>Adapun rumusan masalah dari website android malware ini adalah </a:t>
            </a:r>
          </a:p>
          <a:p>
            <a:pPr algn="just"/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malware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statistic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decision tree dan naive bayes</a:t>
            </a:r>
            <a:endParaRPr lang="id-ID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808" y="3177543"/>
            <a:ext cx="1055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3184" y="3726177"/>
            <a:ext cx="8572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+mj-lt"/>
              </a:rPr>
              <a:t>Tujuan dari pembuatan website ini adalah </a:t>
            </a:r>
          </a:p>
          <a:p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malware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statistic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decision tree dan naïve bayes </a:t>
            </a:r>
            <a:endParaRPr lang="id-ID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43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400" b="1" dirty="0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PROJECT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3C99A4-573A-4BB8-97D5-838DC408E12E}"/>
              </a:ext>
            </a:extLst>
          </p:cNvPr>
          <p:cNvSpPr/>
          <p:nvPr/>
        </p:nvSpPr>
        <p:spPr>
          <a:xfrm>
            <a:off x="4806254" y="2640305"/>
            <a:ext cx="2599492" cy="2599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B661184-A002-4439-B1A1-7B6EE89B02AE}"/>
              </a:ext>
            </a:extLst>
          </p:cNvPr>
          <p:cNvSpPr/>
          <p:nvPr/>
        </p:nvSpPr>
        <p:spPr>
          <a:xfrm rot="5400000">
            <a:off x="5061396" y="2895447"/>
            <a:ext cx="2089211" cy="2089211"/>
          </a:xfrm>
          <a:prstGeom prst="blockArc">
            <a:avLst>
              <a:gd name="adj1" fmla="val 10800000"/>
              <a:gd name="adj2" fmla="val 21591085"/>
              <a:gd name="adj3" fmla="val 25572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9D572AB-5FBD-4606-8E7B-A42925E7E8E8}"/>
              </a:ext>
            </a:extLst>
          </p:cNvPr>
          <p:cNvSpPr/>
          <p:nvPr/>
        </p:nvSpPr>
        <p:spPr>
          <a:xfrm>
            <a:off x="5061396" y="2895447"/>
            <a:ext cx="2089211" cy="2089211"/>
          </a:xfrm>
          <a:prstGeom prst="blockArc">
            <a:avLst>
              <a:gd name="adj1" fmla="val 5394577"/>
              <a:gd name="adj2" fmla="val 16208807"/>
              <a:gd name="adj3" fmla="val 25571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18AE62-160A-4723-9000-7A167C8AC6DE}"/>
              </a:ext>
            </a:extLst>
          </p:cNvPr>
          <p:cNvGrpSpPr/>
          <p:nvPr/>
        </p:nvGrpSpPr>
        <p:grpSpPr>
          <a:xfrm>
            <a:off x="7573036" y="4778969"/>
            <a:ext cx="3837600" cy="921656"/>
            <a:chOff x="5896425" y="3794916"/>
            <a:chExt cx="2521384" cy="921656"/>
          </a:xfrm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EF4EC145-4298-4FD7-8DD0-70522876A5F3}"/>
                </a:ext>
              </a:extLst>
            </p:cNvPr>
            <p:cNvSpPr/>
            <p:nvPr/>
          </p:nvSpPr>
          <p:spPr>
            <a:xfrm flipH="1">
              <a:off x="5896425" y="3852519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8">
              <a:extLst>
                <a:ext uri="{FF2B5EF4-FFF2-40B4-BE49-F238E27FC236}">
                  <a16:creationId xmlns:a16="http://schemas.microsoft.com/office/drawing/2014/main" id="{FD173860-C8AC-4712-92D8-1F6993A4F119}"/>
                </a:ext>
              </a:extLst>
            </p:cNvPr>
            <p:cNvSpPr/>
            <p:nvPr/>
          </p:nvSpPr>
          <p:spPr>
            <a:xfrm flipH="1">
              <a:off x="5981958" y="3794916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B88E25-5F19-4B66-81FB-3FFB83F7F773}"/>
              </a:ext>
            </a:extLst>
          </p:cNvPr>
          <p:cNvGrpSpPr/>
          <p:nvPr/>
        </p:nvGrpSpPr>
        <p:grpSpPr>
          <a:xfrm>
            <a:off x="7550607" y="3514641"/>
            <a:ext cx="3837600" cy="921656"/>
            <a:chOff x="5896425" y="2812531"/>
            <a:chExt cx="2521384" cy="921656"/>
          </a:xfrm>
        </p:grpSpPr>
        <p:sp>
          <p:nvSpPr>
            <p:cNvPr id="10" name="Pentagon 10">
              <a:extLst>
                <a:ext uri="{FF2B5EF4-FFF2-40B4-BE49-F238E27FC236}">
                  <a16:creationId xmlns:a16="http://schemas.microsoft.com/office/drawing/2014/main" id="{D747B980-68B9-40DA-8D1A-17795DF02F50}"/>
                </a:ext>
              </a:extLst>
            </p:cNvPr>
            <p:cNvSpPr/>
            <p:nvPr/>
          </p:nvSpPr>
          <p:spPr>
            <a:xfrm rot="10800000">
              <a:off x="5896425" y="2877644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entagon 11">
              <a:extLst>
                <a:ext uri="{FF2B5EF4-FFF2-40B4-BE49-F238E27FC236}">
                  <a16:creationId xmlns:a16="http://schemas.microsoft.com/office/drawing/2014/main" id="{CBF72278-A8AF-4D95-9B61-95599F4C83EC}"/>
                </a:ext>
              </a:extLst>
            </p:cNvPr>
            <p:cNvSpPr/>
            <p:nvPr/>
          </p:nvSpPr>
          <p:spPr>
            <a:xfrm rot="10800000">
              <a:off x="5963271" y="2812531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E95F17-0E81-4E66-97AE-0CB9735A9EA7}"/>
              </a:ext>
            </a:extLst>
          </p:cNvPr>
          <p:cNvGrpSpPr/>
          <p:nvPr/>
        </p:nvGrpSpPr>
        <p:grpSpPr>
          <a:xfrm>
            <a:off x="828575" y="3514641"/>
            <a:ext cx="3835924" cy="921655"/>
            <a:chOff x="727575" y="2812531"/>
            <a:chExt cx="2535694" cy="921655"/>
          </a:xfrm>
        </p:grpSpPr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1FB29469-3DF8-4066-8797-334DD30342DC}"/>
                </a:ext>
              </a:extLst>
            </p:cNvPr>
            <p:cNvSpPr/>
            <p:nvPr/>
          </p:nvSpPr>
          <p:spPr>
            <a:xfrm rot="10800000" flipH="1">
              <a:off x="808731" y="287013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Pentagon 14">
              <a:extLst>
                <a:ext uri="{FF2B5EF4-FFF2-40B4-BE49-F238E27FC236}">
                  <a16:creationId xmlns:a16="http://schemas.microsoft.com/office/drawing/2014/main" id="{E85EA44C-1B98-41FB-ABC9-3B55F9BCA188}"/>
                </a:ext>
              </a:extLst>
            </p:cNvPr>
            <p:cNvSpPr/>
            <p:nvPr/>
          </p:nvSpPr>
          <p:spPr>
            <a:xfrm rot="10800000" flipH="1">
              <a:off x="727575" y="2812531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B5EED9-F3B6-4087-81D1-5CCCA6FDAB97}"/>
              </a:ext>
            </a:extLst>
          </p:cNvPr>
          <p:cNvGrpSpPr/>
          <p:nvPr/>
        </p:nvGrpSpPr>
        <p:grpSpPr>
          <a:xfrm>
            <a:off x="7546880" y="2258418"/>
            <a:ext cx="3837600" cy="921656"/>
            <a:chOff x="5896425" y="1830146"/>
            <a:chExt cx="2521384" cy="921656"/>
          </a:xfrm>
        </p:grpSpPr>
        <p:sp>
          <p:nvSpPr>
            <p:cNvPr id="19" name="Pentagon 20">
              <a:extLst>
                <a:ext uri="{FF2B5EF4-FFF2-40B4-BE49-F238E27FC236}">
                  <a16:creationId xmlns:a16="http://schemas.microsoft.com/office/drawing/2014/main" id="{87C84A19-5B1F-4ECB-80AC-D1D9D4C50B1A}"/>
                </a:ext>
              </a:extLst>
            </p:cNvPr>
            <p:cNvSpPr/>
            <p:nvPr/>
          </p:nvSpPr>
          <p:spPr>
            <a:xfrm rot="10800000">
              <a:off x="5896425" y="1895259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Pentagon 21">
              <a:extLst>
                <a:ext uri="{FF2B5EF4-FFF2-40B4-BE49-F238E27FC236}">
                  <a16:creationId xmlns:a16="http://schemas.microsoft.com/office/drawing/2014/main" id="{5D4B95FA-D859-42BC-A113-4FC4E52AA0E3}"/>
                </a:ext>
              </a:extLst>
            </p:cNvPr>
            <p:cNvSpPr/>
            <p:nvPr/>
          </p:nvSpPr>
          <p:spPr>
            <a:xfrm rot="10800000">
              <a:off x="5963271" y="1830146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8A8EC5-BF31-430D-BA89-C004E42047D9}"/>
              </a:ext>
            </a:extLst>
          </p:cNvPr>
          <p:cNvGrpSpPr/>
          <p:nvPr/>
        </p:nvGrpSpPr>
        <p:grpSpPr>
          <a:xfrm>
            <a:off x="828575" y="2258418"/>
            <a:ext cx="3835924" cy="921655"/>
            <a:chOff x="727575" y="1830146"/>
            <a:chExt cx="2535694" cy="921655"/>
          </a:xfrm>
        </p:grpSpPr>
        <p:sp>
          <p:nvSpPr>
            <p:cNvPr id="22" name="Pentagon 23">
              <a:extLst>
                <a:ext uri="{FF2B5EF4-FFF2-40B4-BE49-F238E27FC236}">
                  <a16:creationId xmlns:a16="http://schemas.microsoft.com/office/drawing/2014/main" id="{4CC8D60E-C47C-44A9-8470-DF5F22C5CE90}"/>
                </a:ext>
              </a:extLst>
            </p:cNvPr>
            <p:cNvSpPr/>
            <p:nvPr/>
          </p:nvSpPr>
          <p:spPr>
            <a:xfrm rot="10800000" flipH="1">
              <a:off x="808731" y="188774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Pentagon 24">
              <a:extLst>
                <a:ext uri="{FF2B5EF4-FFF2-40B4-BE49-F238E27FC236}">
                  <a16:creationId xmlns:a16="http://schemas.microsoft.com/office/drawing/2014/main" id="{3D7E8EE8-2E5C-462B-BCB8-9341B147E4A8}"/>
                </a:ext>
              </a:extLst>
            </p:cNvPr>
            <p:cNvSpPr/>
            <p:nvPr/>
          </p:nvSpPr>
          <p:spPr>
            <a:xfrm rot="10800000" flipH="1">
              <a:off x="727575" y="183014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828574" y="4778969"/>
            <a:ext cx="3835924" cy="921655"/>
            <a:chOff x="727575" y="3794916"/>
            <a:chExt cx="2535694" cy="921655"/>
          </a:xfrm>
        </p:grpSpPr>
        <p:sp>
          <p:nvSpPr>
            <p:cNvPr id="28" name="Pentagon 29">
              <a:extLst>
                <a:ext uri="{FF2B5EF4-FFF2-40B4-BE49-F238E27FC236}">
                  <a16:creationId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Pentagon 30">
              <a:extLst>
                <a:ext uri="{FF2B5EF4-FFF2-40B4-BE49-F238E27FC236}">
                  <a16:creationId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1074114" y="2507068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bg1"/>
                </a:solidFill>
                <a:cs typeface="Arial" pitchFamily="34" charset="0"/>
              </a:rPr>
              <a:t>STUDI LITERATUR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05A17CE7-E519-4071-878E-5833F8F6E097}"/>
              </a:ext>
            </a:extLst>
          </p:cNvPr>
          <p:cNvSpPr txBox="1">
            <a:spLocks/>
          </p:cNvSpPr>
          <p:nvPr/>
        </p:nvSpPr>
        <p:spPr>
          <a:xfrm>
            <a:off x="1093099" y="3764650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bg1"/>
                </a:solidFill>
                <a:cs typeface="Arial" pitchFamily="34" charset="0"/>
              </a:rPr>
              <a:t>MENENTUKAN ALGORITMA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AA3ACD77-606E-4CEE-9890-AC77C9E90DDB}"/>
              </a:ext>
            </a:extLst>
          </p:cNvPr>
          <p:cNvSpPr txBox="1">
            <a:spLocks/>
          </p:cNvSpPr>
          <p:nvPr/>
        </p:nvSpPr>
        <p:spPr>
          <a:xfrm>
            <a:off x="1155151" y="5080797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bg1"/>
                </a:solidFill>
                <a:cs typeface="Arial" pitchFamily="34" charset="0"/>
              </a:rPr>
              <a:t>PEMILIHAN DATASET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36D7BE4C-84FA-4BD5-8730-617F32E36EA2}"/>
              </a:ext>
            </a:extLst>
          </p:cNvPr>
          <p:cNvSpPr txBox="1">
            <a:spLocks/>
          </p:cNvSpPr>
          <p:nvPr/>
        </p:nvSpPr>
        <p:spPr>
          <a:xfrm>
            <a:off x="7919537" y="1908302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382FD1E1-1DB6-4EC2-98B0-53DF83B64783}"/>
              </a:ext>
            </a:extLst>
          </p:cNvPr>
          <p:cNvSpPr txBox="1">
            <a:spLocks/>
          </p:cNvSpPr>
          <p:nvPr/>
        </p:nvSpPr>
        <p:spPr>
          <a:xfrm>
            <a:off x="7990277" y="3749937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bg1"/>
                </a:solidFill>
                <a:cs typeface="Arial" pitchFamily="34" charset="0"/>
              </a:rPr>
              <a:t>PENGOLAHAN DATASET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EB55BFEF-B3BB-45FC-A593-50F313ED98EA}"/>
              </a:ext>
            </a:extLst>
          </p:cNvPr>
          <p:cNvSpPr txBox="1">
            <a:spLocks/>
          </p:cNvSpPr>
          <p:nvPr/>
        </p:nvSpPr>
        <p:spPr>
          <a:xfrm>
            <a:off x="7939407" y="5080797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bg1"/>
                </a:solidFill>
                <a:cs typeface="Arial" pitchFamily="34" charset="0"/>
              </a:rPr>
              <a:t>PENGUJIAN APLIKASI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89F580-29DE-46E2-98C9-E2B67A08F753}"/>
              </a:ext>
            </a:extLst>
          </p:cNvPr>
          <p:cNvGrpSpPr/>
          <p:nvPr/>
        </p:nvGrpSpPr>
        <p:grpSpPr>
          <a:xfrm>
            <a:off x="3098816" y="2789870"/>
            <a:ext cx="6014371" cy="2300362"/>
            <a:chOff x="1547665" y="1318935"/>
            <a:chExt cx="6014371" cy="23003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F6AC6F-A27D-418D-8B71-1D5592774ED1}"/>
                </a:ext>
              </a:extLst>
            </p:cNvPr>
            <p:cNvSpPr txBox="1"/>
            <p:nvPr/>
          </p:nvSpPr>
          <p:spPr>
            <a:xfrm rot="16200000">
              <a:off x="4539647" y="596908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AB8616-D99C-4C80-8EF7-F5FA37588EA0}"/>
                </a:ext>
              </a:extLst>
            </p:cNvPr>
            <p:cNvSpPr txBox="1"/>
            <p:nvPr/>
          </p:nvSpPr>
          <p:spPr>
            <a:xfrm rot="5400000">
              <a:off x="2269692" y="596909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C763714-50C6-4000-8E80-47688270844A}"/>
              </a:ext>
            </a:extLst>
          </p:cNvPr>
          <p:cNvSpPr/>
          <p:nvPr/>
        </p:nvSpPr>
        <p:spPr>
          <a:xfrm>
            <a:off x="5875261" y="3645136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 Placeholder 13">
            <a:extLst>
              <a:ext uri="{FF2B5EF4-FFF2-40B4-BE49-F238E27FC236}">
                <a16:creationId xmlns:a16="http://schemas.microsoft.com/office/drawing/2014/main" id="{4825C824-489D-40B0-B866-CAD4E353BFE8}"/>
              </a:ext>
            </a:extLst>
          </p:cNvPr>
          <p:cNvSpPr txBox="1">
            <a:spLocks/>
          </p:cNvSpPr>
          <p:nvPr/>
        </p:nvSpPr>
        <p:spPr>
          <a:xfrm>
            <a:off x="7990277" y="2532244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>
                <a:solidFill>
                  <a:schemeClr val="bg1"/>
                </a:solidFill>
                <a:cs typeface="Arial" pitchFamily="34" charset="0"/>
              </a:rPr>
              <a:t>PERANCANGAN DATASET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284BF9-48CE-408B-B5EC-985AC6D3A142}"/>
              </a:ext>
            </a:extLst>
          </p:cNvPr>
          <p:cNvGrpSpPr/>
          <p:nvPr/>
        </p:nvGrpSpPr>
        <p:grpSpPr>
          <a:xfrm>
            <a:off x="6179695" y="4482897"/>
            <a:ext cx="1437812" cy="1412058"/>
            <a:chOff x="1619672" y="1450893"/>
            <a:chExt cx="931911" cy="915215"/>
          </a:xfrm>
          <a:scene3d>
            <a:camera prst="isometricOffAxis2Right">
              <a:rot lat="0" lon="18600000" rev="1080000"/>
            </a:camera>
            <a:lightRig rig="threePt" dir="t"/>
          </a:scene3d>
        </p:grpSpPr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6CA693B0-C6E8-458F-A1BB-584B078750E1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6" name="Isosceles Triangle 11">
                <a:extLst>
                  <a:ext uri="{FF2B5EF4-FFF2-40B4-BE49-F238E27FC236}">
                    <a16:creationId xmlns:a16="http://schemas.microsoft.com/office/drawing/2014/main" id="{7784821E-F45F-451A-8EAB-8D70EB3F2706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Isosceles Triangle 12">
                <a:extLst>
                  <a:ext uri="{FF2B5EF4-FFF2-40B4-BE49-F238E27FC236}">
                    <a16:creationId xmlns:a16="http://schemas.microsoft.com/office/drawing/2014/main" id="{4005D109-FC5C-4309-8348-16CB2F0C4127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B5EA61-8060-429D-A7A3-281DEC1D19D7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D5B0CF5-5924-4E88-BD63-A85535A30745}"/>
              </a:ext>
            </a:extLst>
          </p:cNvPr>
          <p:cNvGrpSpPr/>
          <p:nvPr/>
        </p:nvGrpSpPr>
        <p:grpSpPr>
          <a:xfrm>
            <a:off x="6643984" y="590092"/>
            <a:ext cx="4885634" cy="677027"/>
            <a:chOff x="438210" y="3705344"/>
            <a:chExt cx="11312701" cy="1567658"/>
          </a:xfrm>
          <a:solidFill>
            <a:schemeClr val="accent1"/>
          </a:solidFill>
        </p:grpSpPr>
        <p:sp>
          <p:nvSpPr>
            <p:cNvPr id="9" name="Freeform: Shape 100">
              <a:extLst>
                <a:ext uri="{FF2B5EF4-FFF2-40B4-BE49-F238E27FC236}">
                  <a16:creationId xmlns:a16="http://schemas.microsoft.com/office/drawing/2014/main" id="{BDF1BE5F-9C69-4CFD-A542-974F04236A55}"/>
                </a:ext>
              </a:extLst>
            </p:cNvPr>
            <p:cNvSpPr/>
            <p:nvPr/>
          </p:nvSpPr>
          <p:spPr>
            <a:xfrm>
              <a:off x="10092321" y="3786710"/>
              <a:ext cx="1656375" cy="1485411"/>
            </a:xfrm>
            <a:custGeom>
              <a:avLst/>
              <a:gdLst>
                <a:gd name="connsiteX0" fmla="*/ 1210425 w 1656375"/>
                <a:gd name="connsiteY0" fmla="*/ 75010 h 1485411"/>
                <a:gd name="connsiteX1" fmla="*/ 1314533 w 1656375"/>
                <a:gd name="connsiteY1" fmla="*/ 160449 h 1485411"/>
                <a:gd name="connsiteX2" fmla="*/ 1287196 w 1656375"/>
                <a:gd name="connsiteY2" fmla="*/ 229029 h 1485411"/>
                <a:gd name="connsiteX3" fmla="*/ 1093553 w 1656375"/>
                <a:gd name="connsiteY3" fmla="*/ 458296 h 1485411"/>
                <a:gd name="connsiteX4" fmla="*/ 1122985 w 1656375"/>
                <a:gd name="connsiteY4" fmla="*/ 492109 h 1485411"/>
                <a:gd name="connsiteX5" fmla="*/ 1289388 w 1656375"/>
                <a:gd name="connsiteY5" fmla="*/ 492205 h 1485411"/>
                <a:gd name="connsiteX6" fmla="*/ 1325582 w 1656375"/>
                <a:gd name="connsiteY6" fmla="*/ 452485 h 1485411"/>
                <a:gd name="connsiteX7" fmla="*/ 1324439 w 1656375"/>
                <a:gd name="connsiteY7" fmla="*/ 262271 h 1485411"/>
                <a:gd name="connsiteX8" fmla="*/ 1364254 w 1656375"/>
                <a:gd name="connsiteY8" fmla="*/ 226457 h 1485411"/>
                <a:gd name="connsiteX9" fmla="*/ 1402830 w 1656375"/>
                <a:gd name="connsiteY9" fmla="*/ 263509 h 1485411"/>
                <a:gd name="connsiteX10" fmla="*/ 1401687 w 1656375"/>
                <a:gd name="connsiteY10" fmla="*/ 458486 h 1485411"/>
                <a:gd name="connsiteX11" fmla="*/ 1434738 w 1656375"/>
                <a:gd name="connsiteY11" fmla="*/ 491728 h 1485411"/>
                <a:gd name="connsiteX12" fmla="*/ 1619714 w 1656375"/>
                <a:gd name="connsiteY12" fmla="*/ 491728 h 1485411"/>
                <a:gd name="connsiteX13" fmla="*/ 1654099 w 1656375"/>
                <a:gd name="connsiteY13" fmla="*/ 450866 h 1485411"/>
                <a:gd name="connsiteX14" fmla="*/ 1445787 w 1656375"/>
                <a:gd name="connsiteY14" fmla="*/ 226267 h 1485411"/>
                <a:gd name="connsiteX15" fmla="*/ 1399973 w 1656375"/>
                <a:gd name="connsiteY15" fmla="*/ 175784 h 1485411"/>
                <a:gd name="connsiteX16" fmla="*/ 1166991 w 1656375"/>
                <a:gd name="connsiteY16" fmla="*/ 905 h 1485411"/>
                <a:gd name="connsiteX17" fmla="*/ 993064 w 1656375"/>
                <a:gd name="connsiteY17" fmla="*/ 205407 h 1485411"/>
                <a:gd name="connsiteX18" fmla="*/ 990207 w 1656375"/>
                <a:gd name="connsiteY18" fmla="*/ 276559 h 1485411"/>
                <a:gd name="connsiteX19" fmla="*/ 857619 w 1656375"/>
                <a:gd name="connsiteY19" fmla="*/ 382000 h 1485411"/>
                <a:gd name="connsiteX20" fmla="*/ 759701 w 1656375"/>
                <a:gd name="connsiteY20" fmla="*/ 275797 h 1485411"/>
                <a:gd name="connsiteX21" fmla="*/ 728651 w 1656375"/>
                <a:gd name="connsiteY21" fmla="*/ 245221 h 1485411"/>
                <a:gd name="connsiteX22" fmla="*/ 581298 w 1656375"/>
                <a:gd name="connsiteY22" fmla="*/ 244745 h 1485411"/>
                <a:gd name="connsiteX23" fmla="*/ 535770 w 1656375"/>
                <a:gd name="connsiteY23" fmla="*/ 289989 h 1485411"/>
                <a:gd name="connsiteX24" fmla="*/ 536341 w 1656375"/>
                <a:gd name="connsiteY24" fmla="*/ 746617 h 1485411"/>
                <a:gd name="connsiteX25" fmla="*/ 370510 w 1656375"/>
                <a:gd name="connsiteY25" fmla="*/ 917591 h 1485411"/>
                <a:gd name="connsiteX26" fmla="*/ 229255 w 1656375"/>
                <a:gd name="connsiteY26" fmla="*/ 752047 h 1485411"/>
                <a:gd name="connsiteX27" fmla="*/ 229731 w 1656375"/>
                <a:gd name="connsiteY27" fmla="*/ 285988 h 1485411"/>
                <a:gd name="connsiteX28" fmla="*/ 189916 w 1656375"/>
                <a:gd name="connsiteY28" fmla="*/ 245031 h 1485411"/>
                <a:gd name="connsiteX29" fmla="*/ 42565 w 1656375"/>
                <a:gd name="connsiteY29" fmla="*/ 245126 h 1485411"/>
                <a:gd name="connsiteX30" fmla="*/ 4655 w 1656375"/>
                <a:gd name="connsiteY30" fmla="*/ 283607 h 1485411"/>
                <a:gd name="connsiteX31" fmla="*/ 5417 w 1656375"/>
                <a:gd name="connsiteY31" fmla="*/ 787766 h 1485411"/>
                <a:gd name="connsiteX32" fmla="*/ 122765 w 1656375"/>
                <a:gd name="connsiteY32" fmla="*/ 1039035 h 1485411"/>
                <a:gd name="connsiteX33" fmla="*/ 338411 w 1656375"/>
                <a:gd name="connsiteY33" fmla="*/ 1096471 h 1485411"/>
                <a:gd name="connsiteX34" fmla="*/ 536627 w 1656375"/>
                <a:gd name="connsiteY34" fmla="*/ 989029 h 1485411"/>
                <a:gd name="connsiteX35" fmla="*/ 526149 w 1656375"/>
                <a:gd name="connsiteY35" fmla="*/ 1170290 h 1485411"/>
                <a:gd name="connsiteX36" fmla="*/ 363081 w 1656375"/>
                <a:gd name="connsiteY36" fmla="*/ 1293543 h 1485411"/>
                <a:gd name="connsiteX37" fmla="*/ 225063 w 1656375"/>
                <a:gd name="connsiteY37" fmla="*/ 1192292 h 1485411"/>
                <a:gd name="connsiteX38" fmla="*/ 125813 w 1656375"/>
                <a:gd name="connsiteY38" fmla="*/ 1125617 h 1485411"/>
                <a:gd name="connsiteX39" fmla="*/ 111526 w 1656375"/>
                <a:gd name="connsiteY39" fmla="*/ 1125712 h 1485411"/>
                <a:gd name="connsiteX40" fmla="*/ 23896 w 1656375"/>
                <a:gd name="connsiteY40" fmla="*/ 1254014 h 1485411"/>
                <a:gd name="connsiteX41" fmla="*/ 27896 w 1656375"/>
                <a:gd name="connsiteY41" fmla="*/ 1262682 h 1485411"/>
                <a:gd name="connsiteX42" fmla="*/ 400419 w 1656375"/>
                <a:gd name="connsiteY42" fmla="*/ 1484424 h 1485411"/>
                <a:gd name="connsiteX43" fmla="*/ 754463 w 1656375"/>
                <a:gd name="connsiteY43" fmla="*/ 1156193 h 1485411"/>
                <a:gd name="connsiteX44" fmla="*/ 759131 w 1656375"/>
                <a:gd name="connsiteY44" fmla="*/ 590408 h 1485411"/>
                <a:gd name="connsiteX45" fmla="*/ 759131 w 1656375"/>
                <a:gd name="connsiteY45" fmla="*/ 430007 h 1485411"/>
                <a:gd name="connsiteX46" fmla="*/ 802755 w 1656375"/>
                <a:gd name="connsiteY46" fmla="*/ 446008 h 1485411"/>
                <a:gd name="connsiteX47" fmla="*/ 1058311 w 1656375"/>
                <a:gd name="connsiteY47" fmla="*/ 310373 h 1485411"/>
                <a:gd name="connsiteX48" fmla="*/ 1068121 w 1656375"/>
                <a:gd name="connsiteY48" fmla="*/ 211598 h 1485411"/>
                <a:gd name="connsiteX49" fmla="*/ 1210425 w 1656375"/>
                <a:gd name="connsiteY49" fmla="*/ 75010 h 148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656375" h="1485411">
                  <a:moveTo>
                    <a:pt x="1210425" y="75010"/>
                  </a:moveTo>
                  <a:cubicBezTo>
                    <a:pt x="1265289" y="79582"/>
                    <a:pt x="1293007" y="115110"/>
                    <a:pt x="1314533" y="160449"/>
                  </a:cubicBezTo>
                  <a:cubicBezTo>
                    <a:pt x="1330726" y="194644"/>
                    <a:pt x="1332155" y="215884"/>
                    <a:pt x="1287196" y="229029"/>
                  </a:cubicBezTo>
                  <a:cubicBezTo>
                    <a:pt x="1180516" y="259985"/>
                    <a:pt x="1100031" y="360093"/>
                    <a:pt x="1093553" y="458296"/>
                  </a:cubicBezTo>
                  <a:cubicBezTo>
                    <a:pt x="1091933" y="482870"/>
                    <a:pt x="1096601" y="492776"/>
                    <a:pt x="1122985" y="492109"/>
                  </a:cubicBezTo>
                  <a:cubicBezTo>
                    <a:pt x="1178421" y="490585"/>
                    <a:pt x="1234047" y="490109"/>
                    <a:pt x="1289388" y="492205"/>
                  </a:cubicBezTo>
                  <a:cubicBezTo>
                    <a:pt x="1320724" y="493443"/>
                    <a:pt x="1326249" y="479727"/>
                    <a:pt x="1325582" y="452485"/>
                  </a:cubicBezTo>
                  <a:cubicBezTo>
                    <a:pt x="1324058" y="389144"/>
                    <a:pt x="1326820" y="325612"/>
                    <a:pt x="1324439" y="262271"/>
                  </a:cubicBezTo>
                  <a:cubicBezTo>
                    <a:pt x="1323201" y="229981"/>
                    <a:pt x="1338060" y="226933"/>
                    <a:pt x="1364254" y="226457"/>
                  </a:cubicBezTo>
                  <a:cubicBezTo>
                    <a:pt x="1392162" y="225981"/>
                    <a:pt x="1403782" y="233220"/>
                    <a:pt x="1402830" y="263509"/>
                  </a:cubicBezTo>
                  <a:cubicBezTo>
                    <a:pt x="1400830" y="328470"/>
                    <a:pt x="1403116" y="393526"/>
                    <a:pt x="1401687" y="458486"/>
                  </a:cubicBezTo>
                  <a:cubicBezTo>
                    <a:pt x="1401116" y="483727"/>
                    <a:pt x="1410545" y="492109"/>
                    <a:pt x="1434738" y="491728"/>
                  </a:cubicBezTo>
                  <a:cubicBezTo>
                    <a:pt x="1496366" y="490776"/>
                    <a:pt x="1558088" y="490395"/>
                    <a:pt x="1619714" y="491728"/>
                  </a:cubicBezTo>
                  <a:cubicBezTo>
                    <a:pt x="1650575" y="492395"/>
                    <a:pt x="1661624" y="482299"/>
                    <a:pt x="1654099" y="450866"/>
                  </a:cubicBezTo>
                  <a:cubicBezTo>
                    <a:pt x="1626762" y="336566"/>
                    <a:pt x="1559326" y="258175"/>
                    <a:pt x="1445787" y="226267"/>
                  </a:cubicBezTo>
                  <a:cubicBezTo>
                    <a:pt x="1414545" y="217504"/>
                    <a:pt x="1404354" y="208264"/>
                    <a:pt x="1399973" y="175784"/>
                  </a:cubicBezTo>
                  <a:cubicBezTo>
                    <a:pt x="1384732" y="64723"/>
                    <a:pt x="1283482" y="-9096"/>
                    <a:pt x="1166991" y="905"/>
                  </a:cubicBezTo>
                  <a:cubicBezTo>
                    <a:pt x="1071645" y="9097"/>
                    <a:pt x="994207" y="100251"/>
                    <a:pt x="993064" y="205407"/>
                  </a:cubicBezTo>
                  <a:cubicBezTo>
                    <a:pt x="992779" y="229124"/>
                    <a:pt x="994017" y="253318"/>
                    <a:pt x="990207" y="276559"/>
                  </a:cubicBezTo>
                  <a:cubicBezTo>
                    <a:pt x="979634" y="340376"/>
                    <a:pt x="922865" y="384477"/>
                    <a:pt x="857619" y="382000"/>
                  </a:cubicBezTo>
                  <a:cubicBezTo>
                    <a:pt x="793897" y="379619"/>
                    <a:pt x="764370" y="348853"/>
                    <a:pt x="759701" y="275797"/>
                  </a:cubicBezTo>
                  <a:cubicBezTo>
                    <a:pt x="758274" y="253413"/>
                    <a:pt x="750844" y="244841"/>
                    <a:pt x="728651" y="245221"/>
                  </a:cubicBezTo>
                  <a:cubicBezTo>
                    <a:pt x="679502" y="246079"/>
                    <a:pt x="632638" y="244650"/>
                    <a:pt x="581298" y="244745"/>
                  </a:cubicBezTo>
                  <a:cubicBezTo>
                    <a:pt x="545675" y="244841"/>
                    <a:pt x="535293" y="253984"/>
                    <a:pt x="535770" y="289989"/>
                  </a:cubicBezTo>
                  <a:cubicBezTo>
                    <a:pt x="537770" y="442199"/>
                    <a:pt x="537102" y="594408"/>
                    <a:pt x="536341" y="746617"/>
                  </a:cubicBezTo>
                  <a:cubicBezTo>
                    <a:pt x="535770" y="856060"/>
                    <a:pt x="475571" y="917305"/>
                    <a:pt x="370510" y="917591"/>
                  </a:cubicBezTo>
                  <a:cubicBezTo>
                    <a:pt x="272499" y="917877"/>
                    <a:pt x="229541" y="867966"/>
                    <a:pt x="229255" y="752047"/>
                  </a:cubicBezTo>
                  <a:cubicBezTo>
                    <a:pt x="228873" y="596694"/>
                    <a:pt x="228493" y="441341"/>
                    <a:pt x="229731" y="285988"/>
                  </a:cubicBezTo>
                  <a:cubicBezTo>
                    <a:pt x="230016" y="255604"/>
                    <a:pt x="222016" y="245126"/>
                    <a:pt x="189916" y="245031"/>
                  </a:cubicBezTo>
                  <a:cubicBezTo>
                    <a:pt x="139624" y="244745"/>
                    <a:pt x="99143" y="244745"/>
                    <a:pt x="42565" y="245126"/>
                  </a:cubicBezTo>
                  <a:cubicBezTo>
                    <a:pt x="13132" y="245317"/>
                    <a:pt x="4465" y="254937"/>
                    <a:pt x="4655" y="283607"/>
                  </a:cubicBezTo>
                  <a:cubicBezTo>
                    <a:pt x="5703" y="451628"/>
                    <a:pt x="4750" y="619744"/>
                    <a:pt x="5417" y="787766"/>
                  </a:cubicBezTo>
                  <a:cubicBezTo>
                    <a:pt x="5798" y="889207"/>
                    <a:pt x="33325" y="978170"/>
                    <a:pt x="122765" y="1039035"/>
                  </a:cubicBezTo>
                  <a:cubicBezTo>
                    <a:pt x="188297" y="1083612"/>
                    <a:pt x="259545" y="1101519"/>
                    <a:pt x="338411" y="1096471"/>
                  </a:cubicBezTo>
                  <a:cubicBezTo>
                    <a:pt x="417659" y="1091518"/>
                    <a:pt x="483287" y="1062181"/>
                    <a:pt x="536627" y="989029"/>
                  </a:cubicBezTo>
                  <a:cubicBezTo>
                    <a:pt x="534531" y="1057323"/>
                    <a:pt x="543008" y="1114473"/>
                    <a:pt x="526149" y="1170290"/>
                  </a:cubicBezTo>
                  <a:cubicBezTo>
                    <a:pt x="504623" y="1241441"/>
                    <a:pt x="435280" y="1293543"/>
                    <a:pt x="363081" y="1293543"/>
                  </a:cubicBezTo>
                  <a:cubicBezTo>
                    <a:pt x="297549" y="1293543"/>
                    <a:pt x="239161" y="1255252"/>
                    <a:pt x="225063" y="1192292"/>
                  </a:cubicBezTo>
                  <a:cubicBezTo>
                    <a:pt x="206394" y="1108663"/>
                    <a:pt x="221825" y="1119426"/>
                    <a:pt x="125813" y="1125617"/>
                  </a:cubicBezTo>
                  <a:cubicBezTo>
                    <a:pt x="121146" y="1125903"/>
                    <a:pt x="116288" y="1125427"/>
                    <a:pt x="111526" y="1125712"/>
                  </a:cubicBezTo>
                  <a:cubicBezTo>
                    <a:pt x="-15062" y="1133713"/>
                    <a:pt x="-17443" y="1113616"/>
                    <a:pt x="23896" y="1254014"/>
                  </a:cubicBezTo>
                  <a:cubicBezTo>
                    <a:pt x="24753" y="1257062"/>
                    <a:pt x="26753" y="1259729"/>
                    <a:pt x="27896" y="1262682"/>
                  </a:cubicBezTo>
                  <a:cubicBezTo>
                    <a:pt x="85332" y="1410319"/>
                    <a:pt x="223063" y="1495663"/>
                    <a:pt x="400419" y="1484424"/>
                  </a:cubicBezTo>
                  <a:cubicBezTo>
                    <a:pt x="579108" y="1473089"/>
                    <a:pt x="747034" y="1363171"/>
                    <a:pt x="754463" y="1156193"/>
                  </a:cubicBezTo>
                  <a:cubicBezTo>
                    <a:pt x="761321" y="967788"/>
                    <a:pt x="758083" y="779002"/>
                    <a:pt x="759131" y="590408"/>
                  </a:cubicBezTo>
                  <a:cubicBezTo>
                    <a:pt x="759417" y="538306"/>
                    <a:pt x="759131" y="486204"/>
                    <a:pt x="759131" y="430007"/>
                  </a:cubicBezTo>
                  <a:cubicBezTo>
                    <a:pt x="776847" y="436579"/>
                    <a:pt x="789610" y="441817"/>
                    <a:pt x="802755" y="446008"/>
                  </a:cubicBezTo>
                  <a:cubicBezTo>
                    <a:pt x="912007" y="480965"/>
                    <a:pt x="1024974" y="420291"/>
                    <a:pt x="1058311" y="310373"/>
                  </a:cubicBezTo>
                  <a:cubicBezTo>
                    <a:pt x="1068216" y="277607"/>
                    <a:pt x="1062788" y="243983"/>
                    <a:pt x="1068121" y="211598"/>
                  </a:cubicBezTo>
                  <a:cubicBezTo>
                    <a:pt x="1084124" y="113300"/>
                    <a:pt x="1128129" y="68152"/>
                    <a:pt x="1210425" y="75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1">
              <a:extLst>
                <a:ext uri="{FF2B5EF4-FFF2-40B4-BE49-F238E27FC236}">
                  <a16:creationId xmlns:a16="http://schemas.microsoft.com/office/drawing/2014/main" id="{AFB3A6C2-C2E8-4588-8EE8-8934AE3EB0F2}"/>
                </a:ext>
              </a:extLst>
            </p:cNvPr>
            <p:cNvSpPr/>
            <p:nvPr/>
          </p:nvSpPr>
          <p:spPr>
            <a:xfrm>
              <a:off x="5014512" y="3705344"/>
              <a:ext cx="926266" cy="1193080"/>
            </a:xfrm>
            <a:custGeom>
              <a:avLst/>
              <a:gdLst>
                <a:gd name="connsiteX0" fmla="*/ 703345 w 926266"/>
                <a:gd name="connsiteY0" fmla="*/ 546806 h 1193080"/>
                <a:gd name="connsiteX1" fmla="*/ 602570 w 926266"/>
                <a:gd name="connsiteY1" fmla="*/ 519469 h 1193080"/>
                <a:gd name="connsiteX2" fmla="*/ 323869 w 926266"/>
                <a:gd name="connsiteY2" fmla="*/ 442602 h 1193080"/>
                <a:gd name="connsiteX3" fmla="*/ 236620 w 926266"/>
                <a:gd name="connsiteY3" fmla="*/ 330303 h 1193080"/>
                <a:gd name="connsiteX4" fmla="*/ 327012 w 926266"/>
                <a:gd name="connsiteY4" fmla="*/ 220289 h 1193080"/>
                <a:gd name="connsiteX5" fmla="*/ 661721 w 926266"/>
                <a:gd name="connsiteY5" fmla="*/ 350210 h 1193080"/>
                <a:gd name="connsiteX6" fmla="*/ 689629 w 926266"/>
                <a:gd name="connsiteY6" fmla="*/ 368879 h 1193080"/>
                <a:gd name="connsiteX7" fmla="*/ 865556 w 926266"/>
                <a:gd name="connsiteY7" fmla="*/ 369069 h 1193080"/>
                <a:gd name="connsiteX8" fmla="*/ 888606 w 926266"/>
                <a:gd name="connsiteY8" fmla="*/ 340304 h 1193080"/>
                <a:gd name="connsiteX9" fmla="*/ 798595 w 926266"/>
                <a:gd name="connsiteY9" fmla="*/ 139803 h 1193080"/>
                <a:gd name="connsiteX10" fmla="*/ 117272 w 926266"/>
                <a:gd name="connsiteY10" fmla="*/ 112466 h 1193080"/>
                <a:gd name="connsiteX11" fmla="*/ 28213 w 926266"/>
                <a:gd name="connsiteY11" fmla="*/ 435839 h 1193080"/>
                <a:gd name="connsiteX12" fmla="*/ 239859 w 926266"/>
                <a:gd name="connsiteY12" fmla="*/ 644056 h 1193080"/>
                <a:gd name="connsiteX13" fmla="*/ 377305 w 926266"/>
                <a:gd name="connsiteY13" fmla="*/ 681203 h 1193080"/>
                <a:gd name="connsiteX14" fmla="*/ 626383 w 926266"/>
                <a:gd name="connsiteY14" fmla="*/ 756642 h 1193080"/>
                <a:gd name="connsiteX15" fmla="*/ 696392 w 926266"/>
                <a:gd name="connsiteY15" fmla="*/ 861321 h 1193080"/>
                <a:gd name="connsiteX16" fmla="*/ 625431 w 926266"/>
                <a:gd name="connsiteY16" fmla="*/ 965715 h 1193080"/>
                <a:gd name="connsiteX17" fmla="*/ 345205 w 926266"/>
                <a:gd name="connsiteY17" fmla="*/ 977717 h 1193080"/>
                <a:gd name="connsiteX18" fmla="*/ 243573 w 926266"/>
                <a:gd name="connsiteY18" fmla="*/ 878466 h 1193080"/>
                <a:gd name="connsiteX19" fmla="*/ 144799 w 926266"/>
                <a:gd name="connsiteY19" fmla="*/ 815315 h 1193080"/>
                <a:gd name="connsiteX20" fmla="*/ 35452 w 926266"/>
                <a:gd name="connsiteY20" fmla="*/ 814935 h 1193080"/>
                <a:gd name="connsiteX21" fmla="*/ 972 w 926266"/>
                <a:gd name="connsiteY21" fmla="*/ 853606 h 1193080"/>
                <a:gd name="connsiteX22" fmla="*/ 124892 w 926266"/>
                <a:gd name="connsiteY22" fmla="*/ 1091255 h 1193080"/>
                <a:gd name="connsiteX23" fmla="*/ 356445 w 926266"/>
                <a:gd name="connsiteY23" fmla="*/ 1181837 h 1193080"/>
                <a:gd name="connsiteX24" fmla="*/ 788403 w 926266"/>
                <a:gd name="connsiteY24" fmla="*/ 1104685 h 1193080"/>
                <a:gd name="connsiteX25" fmla="*/ 921372 w 926266"/>
                <a:gd name="connsiteY25" fmla="*/ 776263 h 1193080"/>
                <a:gd name="connsiteX26" fmla="*/ 703345 w 926266"/>
                <a:gd name="connsiteY26" fmla="*/ 546806 h 11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26266" h="1193080">
                  <a:moveTo>
                    <a:pt x="703345" y="546806"/>
                  </a:moveTo>
                  <a:cubicBezTo>
                    <a:pt x="669817" y="537662"/>
                    <a:pt x="636099" y="528899"/>
                    <a:pt x="602570" y="519469"/>
                  </a:cubicBezTo>
                  <a:cubicBezTo>
                    <a:pt x="509797" y="493275"/>
                    <a:pt x="412452" y="482893"/>
                    <a:pt x="323869" y="442602"/>
                  </a:cubicBezTo>
                  <a:cubicBezTo>
                    <a:pt x="276530" y="421076"/>
                    <a:pt x="235096" y="391739"/>
                    <a:pt x="236620" y="330303"/>
                  </a:cubicBezTo>
                  <a:cubicBezTo>
                    <a:pt x="238144" y="269819"/>
                    <a:pt x="278721" y="242006"/>
                    <a:pt x="327012" y="220289"/>
                  </a:cubicBezTo>
                  <a:cubicBezTo>
                    <a:pt x="464172" y="158567"/>
                    <a:pt x="601142" y="211145"/>
                    <a:pt x="661721" y="350210"/>
                  </a:cubicBezTo>
                  <a:cubicBezTo>
                    <a:pt x="668102" y="364878"/>
                    <a:pt x="675628" y="368974"/>
                    <a:pt x="689629" y="368879"/>
                  </a:cubicBezTo>
                  <a:cubicBezTo>
                    <a:pt x="748303" y="368688"/>
                    <a:pt x="806977" y="368403"/>
                    <a:pt x="865556" y="369069"/>
                  </a:cubicBezTo>
                  <a:cubicBezTo>
                    <a:pt x="887177" y="369355"/>
                    <a:pt x="891655" y="361354"/>
                    <a:pt x="888606" y="340304"/>
                  </a:cubicBezTo>
                  <a:cubicBezTo>
                    <a:pt x="877843" y="264485"/>
                    <a:pt x="850220" y="197333"/>
                    <a:pt x="798595" y="139803"/>
                  </a:cubicBezTo>
                  <a:cubicBezTo>
                    <a:pt x="643147" y="-33648"/>
                    <a:pt x="287388" y="-49078"/>
                    <a:pt x="117272" y="112466"/>
                  </a:cubicBezTo>
                  <a:cubicBezTo>
                    <a:pt x="23355" y="201620"/>
                    <a:pt x="1353" y="314396"/>
                    <a:pt x="28213" y="435839"/>
                  </a:cubicBezTo>
                  <a:cubicBezTo>
                    <a:pt x="53073" y="548235"/>
                    <a:pt x="130035" y="614528"/>
                    <a:pt x="239859" y="644056"/>
                  </a:cubicBezTo>
                  <a:cubicBezTo>
                    <a:pt x="285674" y="656343"/>
                    <a:pt x="331585" y="668345"/>
                    <a:pt x="377305" y="681203"/>
                  </a:cubicBezTo>
                  <a:cubicBezTo>
                    <a:pt x="460839" y="704826"/>
                    <a:pt x="548659" y="714255"/>
                    <a:pt x="626383" y="756642"/>
                  </a:cubicBezTo>
                  <a:cubicBezTo>
                    <a:pt x="667722" y="779216"/>
                    <a:pt x="696773" y="810934"/>
                    <a:pt x="696392" y="861321"/>
                  </a:cubicBezTo>
                  <a:cubicBezTo>
                    <a:pt x="695916" y="911518"/>
                    <a:pt x="667055" y="945237"/>
                    <a:pt x="625431" y="965715"/>
                  </a:cubicBezTo>
                  <a:cubicBezTo>
                    <a:pt x="534467" y="1010483"/>
                    <a:pt x="440169" y="1017912"/>
                    <a:pt x="345205" y="977717"/>
                  </a:cubicBezTo>
                  <a:cubicBezTo>
                    <a:pt x="298723" y="958000"/>
                    <a:pt x="251289" y="928949"/>
                    <a:pt x="243573" y="878466"/>
                  </a:cubicBezTo>
                  <a:cubicBezTo>
                    <a:pt x="233287" y="811125"/>
                    <a:pt x="257194" y="815792"/>
                    <a:pt x="144799" y="815315"/>
                  </a:cubicBezTo>
                  <a:cubicBezTo>
                    <a:pt x="135370" y="815315"/>
                    <a:pt x="107080" y="816268"/>
                    <a:pt x="35452" y="814935"/>
                  </a:cubicBezTo>
                  <a:cubicBezTo>
                    <a:pt x="3734" y="814363"/>
                    <a:pt x="-2838" y="825793"/>
                    <a:pt x="972" y="853606"/>
                  </a:cubicBezTo>
                  <a:cubicBezTo>
                    <a:pt x="13735" y="947808"/>
                    <a:pt x="47168" y="1030485"/>
                    <a:pt x="124892" y="1091255"/>
                  </a:cubicBezTo>
                  <a:cubicBezTo>
                    <a:pt x="193281" y="1144785"/>
                    <a:pt x="272244" y="1169360"/>
                    <a:pt x="356445" y="1181837"/>
                  </a:cubicBezTo>
                  <a:cubicBezTo>
                    <a:pt x="509130" y="1204412"/>
                    <a:pt x="655720" y="1199649"/>
                    <a:pt x="788403" y="1104685"/>
                  </a:cubicBezTo>
                  <a:cubicBezTo>
                    <a:pt x="903561" y="1022294"/>
                    <a:pt x="940803" y="909708"/>
                    <a:pt x="921372" y="776263"/>
                  </a:cubicBezTo>
                  <a:cubicBezTo>
                    <a:pt x="903180" y="650914"/>
                    <a:pt x="822312" y="579381"/>
                    <a:pt x="703345" y="546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2">
              <a:extLst>
                <a:ext uri="{FF2B5EF4-FFF2-40B4-BE49-F238E27FC236}">
                  <a16:creationId xmlns:a16="http://schemas.microsoft.com/office/drawing/2014/main" id="{2055F704-988F-48F7-8BF4-46E461A2B8C6}"/>
                </a:ext>
              </a:extLst>
            </p:cNvPr>
            <p:cNvSpPr/>
            <p:nvPr/>
          </p:nvSpPr>
          <p:spPr>
            <a:xfrm>
              <a:off x="1496125" y="4031147"/>
              <a:ext cx="755298" cy="1241855"/>
            </a:xfrm>
            <a:custGeom>
              <a:avLst/>
              <a:gdLst>
                <a:gd name="connsiteX0" fmla="*/ 721675 w 755298"/>
                <a:gd name="connsiteY0" fmla="*/ 785 h 1241855"/>
                <a:gd name="connsiteX1" fmla="*/ 583849 w 755298"/>
                <a:gd name="connsiteY1" fmla="*/ 118 h 1241855"/>
                <a:gd name="connsiteX2" fmla="*/ 531556 w 755298"/>
                <a:gd name="connsiteY2" fmla="*/ 53172 h 1241855"/>
                <a:gd name="connsiteX3" fmla="*/ 531271 w 755298"/>
                <a:gd name="connsiteY3" fmla="*/ 523993 h 1241855"/>
                <a:gd name="connsiteX4" fmla="*/ 358868 w 755298"/>
                <a:gd name="connsiteY4" fmla="*/ 673059 h 1241855"/>
                <a:gd name="connsiteX5" fmla="*/ 225328 w 755298"/>
                <a:gd name="connsiteY5" fmla="*/ 523707 h 1241855"/>
                <a:gd name="connsiteX6" fmla="*/ 225137 w 755298"/>
                <a:gd name="connsiteY6" fmla="*/ 466652 h 1241855"/>
                <a:gd name="connsiteX7" fmla="*/ 225804 w 755298"/>
                <a:gd name="connsiteY7" fmla="*/ 43361 h 1241855"/>
                <a:gd name="connsiteX8" fmla="*/ 183036 w 755298"/>
                <a:gd name="connsiteY8" fmla="*/ 404 h 1241855"/>
                <a:gd name="connsiteX9" fmla="*/ 35685 w 755298"/>
                <a:gd name="connsiteY9" fmla="*/ 785 h 1241855"/>
                <a:gd name="connsiteX10" fmla="*/ 823 w 755298"/>
                <a:gd name="connsiteY10" fmla="*/ 32312 h 1241855"/>
                <a:gd name="connsiteX11" fmla="*/ 5967 w 755298"/>
                <a:gd name="connsiteY11" fmla="*/ 588477 h 1241855"/>
                <a:gd name="connsiteX12" fmla="*/ 205801 w 755298"/>
                <a:gd name="connsiteY12" fmla="*/ 838223 h 1241855"/>
                <a:gd name="connsiteX13" fmla="*/ 530223 w 755298"/>
                <a:gd name="connsiteY13" fmla="*/ 745354 h 1241855"/>
                <a:gd name="connsiteX14" fmla="*/ 529556 w 755298"/>
                <a:gd name="connsiteY14" fmla="*/ 887181 h 1241855"/>
                <a:gd name="connsiteX15" fmla="*/ 365345 w 755298"/>
                <a:gd name="connsiteY15" fmla="*/ 1048916 h 1241855"/>
                <a:gd name="connsiteX16" fmla="*/ 210088 w 755298"/>
                <a:gd name="connsiteY16" fmla="*/ 907755 h 1241855"/>
                <a:gd name="connsiteX17" fmla="*/ 180274 w 755298"/>
                <a:gd name="connsiteY17" fmla="*/ 880895 h 1241855"/>
                <a:gd name="connsiteX18" fmla="*/ 28065 w 755298"/>
                <a:gd name="connsiteY18" fmla="*/ 880895 h 1241855"/>
                <a:gd name="connsiteX19" fmla="*/ 2919 w 755298"/>
                <a:gd name="connsiteY19" fmla="*/ 909756 h 1241855"/>
                <a:gd name="connsiteX20" fmla="*/ 65403 w 755298"/>
                <a:gd name="connsiteY20" fmla="*/ 1095969 h 1241855"/>
                <a:gd name="connsiteX21" fmla="*/ 528889 w 755298"/>
                <a:gd name="connsiteY21" fmla="*/ 1210936 h 1241855"/>
                <a:gd name="connsiteX22" fmla="*/ 750631 w 755298"/>
                <a:gd name="connsiteY22" fmla="*/ 908232 h 1241855"/>
                <a:gd name="connsiteX23" fmla="*/ 755299 w 755298"/>
                <a:gd name="connsiteY23" fmla="*/ 28598 h 1241855"/>
                <a:gd name="connsiteX24" fmla="*/ 721675 w 755298"/>
                <a:gd name="connsiteY24" fmla="*/ 785 h 124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5298" h="1241855">
                  <a:moveTo>
                    <a:pt x="721675" y="785"/>
                  </a:moveTo>
                  <a:cubicBezTo>
                    <a:pt x="675670" y="1261"/>
                    <a:pt x="631474" y="-453"/>
                    <a:pt x="583849" y="118"/>
                  </a:cubicBezTo>
                  <a:cubicBezTo>
                    <a:pt x="540796" y="594"/>
                    <a:pt x="530890" y="11643"/>
                    <a:pt x="531556" y="53172"/>
                  </a:cubicBezTo>
                  <a:cubicBezTo>
                    <a:pt x="533842" y="210049"/>
                    <a:pt x="534033" y="367116"/>
                    <a:pt x="531271" y="523993"/>
                  </a:cubicBezTo>
                  <a:cubicBezTo>
                    <a:pt x="529651" y="618100"/>
                    <a:pt x="459738" y="675536"/>
                    <a:pt x="358868" y="673059"/>
                  </a:cubicBezTo>
                  <a:cubicBezTo>
                    <a:pt x="271143" y="670964"/>
                    <a:pt x="227137" y="621910"/>
                    <a:pt x="225328" y="523707"/>
                  </a:cubicBezTo>
                  <a:cubicBezTo>
                    <a:pt x="224947" y="504657"/>
                    <a:pt x="225137" y="485702"/>
                    <a:pt x="225137" y="466652"/>
                  </a:cubicBezTo>
                  <a:cubicBezTo>
                    <a:pt x="225137" y="325587"/>
                    <a:pt x="224185" y="184427"/>
                    <a:pt x="225804" y="43361"/>
                  </a:cubicBezTo>
                  <a:cubicBezTo>
                    <a:pt x="226185" y="10119"/>
                    <a:pt x="216374" y="690"/>
                    <a:pt x="183036" y="404"/>
                  </a:cubicBezTo>
                  <a:cubicBezTo>
                    <a:pt x="132268" y="23"/>
                    <a:pt x="92073" y="23"/>
                    <a:pt x="35685" y="785"/>
                  </a:cubicBezTo>
                  <a:cubicBezTo>
                    <a:pt x="12825" y="1070"/>
                    <a:pt x="347" y="5833"/>
                    <a:pt x="823" y="32312"/>
                  </a:cubicBezTo>
                  <a:cubicBezTo>
                    <a:pt x="3967" y="217669"/>
                    <a:pt x="-5749" y="403311"/>
                    <a:pt x="5967" y="588477"/>
                  </a:cubicBezTo>
                  <a:cubicBezTo>
                    <a:pt x="13873" y="712207"/>
                    <a:pt x="87501" y="802694"/>
                    <a:pt x="205801" y="838223"/>
                  </a:cubicBezTo>
                  <a:cubicBezTo>
                    <a:pt x="311053" y="869846"/>
                    <a:pt x="451451" y="858035"/>
                    <a:pt x="530223" y="745354"/>
                  </a:cubicBezTo>
                  <a:cubicBezTo>
                    <a:pt x="530223" y="799456"/>
                    <a:pt x="533366" y="843557"/>
                    <a:pt x="529556" y="887181"/>
                  </a:cubicBezTo>
                  <a:cubicBezTo>
                    <a:pt x="521841" y="977097"/>
                    <a:pt x="451070" y="1044915"/>
                    <a:pt x="365345" y="1048916"/>
                  </a:cubicBezTo>
                  <a:cubicBezTo>
                    <a:pt x="283621" y="1052726"/>
                    <a:pt x="229900" y="1005101"/>
                    <a:pt x="210088" y="907755"/>
                  </a:cubicBezTo>
                  <a:cubicBezTo>
                    <a:pt x="206087" y="888229"/>
                    <a:pt x="200182" y="880609"/>
                    <a:pt x="180274" y="880895"/>
                  </a:cubicBezTo>
                  <a:cubicBezTo>
                    <a:pt x="129601" y="881752"/>
                    <a:pt x="78833" y="881561"/>
                    <a:pt x="28065" y="880895"/>
                  </a:cubicBezTo>
                  <a:cubicBezTo>
                    <a:pt x="7015" y="880609"/>
                    <a:pt x="1871" y="888991"/>
                    <a:pt x="2919" y="909756"/>
                  </a:cubicBezTo>
                  <a:cubicBezTo>
                    <a:pt x="6157" y="978050"/>
                    <a:pt x="24445" y="1040534"/>
                    <a:pt x="65403" y="1095969"/>
                  </a:cubicBezTo>
                  <a:cubicBezTo>
                    <a:pt x="164748" y="1230462"/>
                    <a:pt x="365440" y="1279707"/>
                    <a:pt x="528889" y="1210936"/>
                  </a:cubicBezTo>
                  <a:cubicBezTo>
                    <a:pt x="663763" y="1154167"/>
                    <a:pt x="747869" y="1056726"/>
                    <a:pt x="750631" y="908232"/>
                  </a:cubicBezTo>
                  <a:cubicBezTo>
                    <a:pt x="755965" y="615052"/>
                    <a:pt x="753870" y="321777"/>
                    <a:pt x="755299" y="28598"/>
                  </a:cubicBezTo>
                  <a:cubicBezTo>
                    <a:pt x="755394" y="3357"/>
                    <a:pt x="741392" y="594"/>
                    <a:pt x="721675" y="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03">
              <a:extLst>
                <a:ext uri="{FF2B5EF4-FFF2-40B4-BE49-F238E27FC236}">
                  <a16:creationId xmlns:a16="http://schemas.microsoft.com/office/drawing/2014/main" id="{59BDF963-9042-4162-960E-9800BCA5CA99}"/>
                </a:ext>
              </a:extLst>
            </p:cNvPr>
            <p:cNvSpPr/>
            <p:nvPr/>
          </p:nvSpPr>
          <p:spPr>
            <a:xfrm>
              <a:off x="438210" y="3711759"/>
              <a:ext cx="1008224" cy="1187541"/>
            </a:xfrm>
            <a:custGeom>
              <a:avLst/>
              <a:gdLst>
                <a:gd name="connsiteX0" fmla="*/ 515528 w 1008224"/>
                <a:gd name="connsiteY0" fmla="*/ 202729 h 1187541"/>
                <a:gd name="connsiteX1" fmla="*/ 738699 w 1008224"/>
                <a:gd name="connsiteY1" fmla="*/ 326554 h 1187541"/>
                <a:gd name="connsiteX2" fmla="*/ 808136 w 1008224"/>
                <a:gd name="connsiteY2" fmla="*/ 397516 h 1187541"/>
                <a:gd name="connsiteX3" fmla="*/ 975395 w 1008224"/>
                <a:gd name="connsiteY3" fmla="*/ 400945 h 1187541"/>
                <a:gd name="connsiteX4" fmla="*/ 1006637 w 1008224"/>
                <a:gd name="connsiteY4" fmla="*/ 365226 h 1187541"/>
                <a:gd name="connsiteX5" fmla="*/ 923103 w 1008224"/>
                <a:gd name="connsiteY5" fmla="*/ 176250 h 1187541"/>
                <a:gd name="connsiteX6" fmla="*/ 462760 w 1008224"/>
                <a:gd name="connsiteY6" fmla="*/ 3276 h 1187541"/>
                <a:gd name="connsiteX7" fmla="*/ 48517 w 1008224"/>
                <a:gd name="connsiteY7" fmla="*/ 329221 h 1187541"/>
                <a:gd name="connsiteX8" fmla="*/ 33754 w 1008224"/>
                <a:gd name="connsiteY8" fmla="*/ 838428 h 1187541"/>
                <a:gd name="connsiteX9" fmla="*/ 365414 w 1008224"/>
                <a:gd name="connsiteY9" fmla="*/ 1166374 h 1187541"/>
                <a:gd name="connsiteX10" fmla="*/ 1001208 w 1008224"/>
                <a:gd name="connsiteY10" fmla="*/ 814139 h 1187541"/>
                <a:gd name="connsiteX11" fmla="*/ 965584 w 1008224"/>
                <a:gd name="connsiteY11" fmla="*/ 770515 h 1187541"/>
                <a:gd name="connsiteX12" fmla="*/ 823090 w 1008224"/>
                <a:gd name="connsiteY12" fmla="*/ 770229 h 1187541"/>
                <a:gd name="connsiteX13" fmla="*/ 757082 w 1008224"/>
                <a:gd name="connsiteY13" fmla="*/ 817568 h 1187541"/>
                <a:gd name="connsiteX14" fmla="*/ 532197 w 1008224"/>
                <a:gd name="connsiteY14" fmla="*/ 982541 h 1187541"/>
                <a:gd name="connsiteX15" fmla="*/ 295501 w 1008224"/>
                <a:gd name="connsiteY15" fmla="*/ 840619 h 1187541"/>
                <a:gd name="connsiteX16" fmla="*/ 289690 w 1008224"/>
                <a:gd name="connsiteY16" fmla="*/ 357701 h 1187541"/>
                <a:gd name="connsiteX17" fmla="*/ 515528 w 1008224"/>
                <a:gd name="connsiteY17" fmla="*/ 202729 h 118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8224" h="1187541">
                  <a:moveTo>
                    <a:pt x="515528" y="202729"/>
                  </a:moveTo>
                  <a:cubicBezTo>
                    <a:pt x="613255" y="200729"/>
                    <a:pt x="699265" y="235876"/>
                    <a:pt x="738699" y="326554"/>
                  </a:cubicBezTo>
                  <a:cubicBezTo>
                    <a:pt x="768036" y="394182"/>
                    <a:pt x="767941" y="396849"/>
                    <a:pt x="808136" y="397516"/>
                  </a:cubicBezTo>
                  <a:cubicBezTo>
                    <a:pt x="854618" y="398373"/>
                    <a:pt x="932247" y="399516"/>
                    <a:pt x="975395" y="400945"/>
                  </a:cubicBezTo>
                  <a:cubicBezTo>
                    <a:pt x="1003208" y="401897"/>
                    <a:pt x="1012257" y="392753"/>
                    <a:pt x="1006637" y="365226"/>
                  </a:cubicBezTo>
                  <a:cubicBezTo>
                    <a:pt x="992540" y="295979"/>
                    <a:pt x="969013" y="231114"/>
                    <a:pt x="923103" y="176250"/>
                  </a:cubicBezTo>
                  <a:cubicBezTo>
                    <a:pt x="802326" y="31946"/>
                    <a:pt x="642020" y="-13393"/>
                    <a:pt x="462760" y="3276"/>
                  </a:cubicBezTo>
                  <a:cubicBezTo>
                    <a:pt x="256924" y="22421"/>
                    <a:pt x="117669" y="133102"/>
                    <a:pt x="48517" y="329221"/>
                  </a:cubicBezTo>
                  <a:cubicBezTo>
                    <a:pt x="-10633" y="497243"/>
                    <a:pt x="-15872" y="668502"/>
                    <a:pt x="33754" y="838428"/>
                  </a:cubicBezTo>
                  <a:cubicBezTo>
                    <a:pt x="82903" y="1006735"/>
                    <a:pt x="192916" y="1121321"/>
                    <a:pt x="365414" y="1166374"/>
                  </a:cubicBezTo>
                  <a:cubicBezTo>
                    <a:pt x="650402" y="1240764"/>
                    <a:pt x="923008" y="1118082"/>
                    <a:pt x="1001208" y="814139"/>
                  </a:cubicBezTo>
                  <a:cubicBezTo>
                    <a:pt x="1011400" y="774420"/>
                    <a:pt x="1001303" y="770991"/>
                    <a:pt x="965584" y="770515"/>
                  </a:cubicBezTo>
                  <a:cubicBezTo>
                    <a:pt x="906244" y="769753"/>
                    <a:pt x="875097" y="771181"/>
                    <a:pt x="823090" y="770229"/>
                  </a:cubicBezTo>
                  <a:cubicBezTo>
                    <a:pt x="766988" y="769086"/>
                    <a:pt x="776799" y="762895"/>
                    <a:pt x="757082" y="817568"/>
                  </a:cubicBezTo>
                  <a:cubicBezTo>
                    <a:pt x="719173" y="922534"/>
                    <a:pt x="644401" y="977588"/>
                    <a:pt x="532197" y="982541"/>
                  </a:cubicBezTo>
                  <a:cubicBezTo>
                    <a:pt x="421421" y="987494"/>
                    <a:pt x="342173" y="938536"/>
                    <a:pt x="295501" y="840619"/>
                  </a:cubicBezTo>
                  <a:cubicBezTo>
                    <a:pt x="219491" y="681265"/>
                    <a:pt x="221491" y="517626"/>
                    <a:pt x="289690" y="357701"/>
                  </a:cubicBezTo>
                  <a:cubicBezTo>
                    <a:pt x="330267" y="262356"/>
                    <a:pt x="407324" y="205015"/>
                    <a:pt x="515528" y="2027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04">
              <a:extLst>
                <a:ext uri="{FF2B5EF4-FFF2-40B4-BE49-F238E27FC236}">
                  <a16:creationId xmlns:a16="http://schemas.microsoft.com/office/drawing/2014/main" id="{50626EDC-EF26-44FF-B379-21C51FA0E5DF}"/>
                </a:ext>
              </a:extLst>
            </p:cNvPr>
            <p:cNvSpPr/>
            <p:nvPr/>
          </p:nvSpPr>
          <p:spPr>
            <a:xfrm>
              <a:off x="2326811" y="3739324"/>
              <a:ext cx="814012" cy="1153884"/>
            </a:xfrm>
            <a:custGeom>
              <a:avLst/>
              <a:gdLst>
                <a:gd name="connsiteX0" fmla="*/ 548976 w 814012"/>
                <a:gd name="connsiteY0" fmla="*/ 279559 h 1153884"/>
                <a:gd name="connsiteX1" fmla="*/ 227889 w 814012"/>
                <a:gd name="connsiteY1" fmla="*/ 397764 h 1153884"/>
                <a:gd name="connsiteX2" fmla="*/ 221031 w 814012"/>
                <a:gd name="connsiteY2" fmla="*/ 346519 h 1153884"/>
                <a:gd name="connsiteX3" fmla="*/ 221507 w 814012"/>
                <a:gd name="connsiteY3" fmla="*/ 42291 h 1153884"/>
                <a:gd name="connsiteX4" fmla="*/ 178358 w 814012"/>
                <a:gd name="connsiteY4" fmla="*/ 191 h 1153884"/>
                <a:gd name="connsiteX5" fmla="*/ 50152 w 814012"/>
                <a:gd name="connsiteY5" fmla="*/ 0 h 1153884"/>
                <a:gd name="connsiteX6" fmla="*/ 336 w 814012"/>
                <a:gd name="connsiteY6" fmla="*/ 49816 h 1153884"/>
                <a:gd name="connsiteX7" fmla="*/ 336 w 814012"/>
                <a:gd name="connsiteY7" fmla="*/ 1069467 h 1153884"/>
                <a:gd name="connsiteX8" fmla="*/ 16338 w 814012"/>
                <a:gd name="connsiteY8" fmla="*/ 1127284 h 1153884"/>
                <a:gd name="connsiteX9" fmla="*/ 196932 w 814012"/>
                <a:gd name="connsiteY9" fmla="*/ 1129284 h 1153884"/>
                <a:gd name="connsiteX10" fmla="*/ 216554 w 814012"/>
                <a:gd name="connsiteY10" fmla="*/ 1045654 h 1153884"/>
                <a:gd name="connsiteX11" fmla="*/ 223888 w 814012"/>
                <a:gd name="connsiteY11" fmla="*/ 1037844 h 1153884"/>
                <a:gd name="connsiteX12" fmla="*/ 392957 w 814012"/>
                <a:gd name="connsiteY12" fmla="*/ 1149382 h 1153884"/>
                <a:gd name="connsiteX13" fmla="*/ 786244 w 814012"/>
                <a:gd name="connsiteY13" fmla="*/ 900875 h 1153884"/>
                <a:gd name="connsiteX14" fmla="*/ 784625 w 814012"/>
                <a:gd name="connsiteY14" fmla="*/ 516826 h 1153884"/>
                <a:gd name="connsiteX15" fmla="*/ 548976 w 814012"/>
                <a:gd name="connsiteY15" fmla="*/ 279559 h 1153884"/>
                <a:gd name="connsiteX16" fmla="*/ 547738 w 814012"/>
                <a:gd name="connsiteY16" fmla="*/ 881158 h 1153884"/>
                <a:gd name="connsiteX17" fmla="*/ 396957 w 814012"/>
                <a:gd name="connsiteY17" fmla="*/ 971359 h 1153884"/>
                <a:gd name="connsiteX18" fmla="*/ 246081 w 814012"/>
                <a:gd name="connsiteY18" fmla="*/ 873633 h 1153884"/>
                <a:gd name="connsiteX19" fmla="*/ 242081 w 814012"/>
                <a:gd name="connsiteY19" fmla="*/ 560260 h 1153884"/>
                <a:gd name="connsiteX20" fmla="*/ 409816 w 814012"/>
                <a:gd name="connsiteY20" fmla="*/ 462820 h 1153884"/>
                <a:gd name="connsiteX21" fmla="*/ 565073 w 814012"/>
                <a:gd name="connsiteY21" fmla="*/ 573024 h 1153884"/>
                <a:gd name="connsiteX22" fmla="*/ 587552 w 814012"/>
                <a:gd name="connsiteY22" fmla="*/ 732187 h 1153884"/>
                <a:gd name="connsiteX23" fmla="*/ 547738 w 814012"/>
                <a:gd name="connsiteY23" fmla="*/ 881158 h 11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4012" h="1153884">
                  <a:moveTo>
                    <a:pt x="548976" y="279559"/>
                  </a:moveTo>
                  <a:cubicBezTo>
                    <a:pt x="421056" y="251460"/>
                    <a:pt x="309994" y="281654"/>
                    <a:pt x="227889" y="397764"/>
                  </a:cubicBezTo>
                  <a:cubicBezTo>
                    <a:pt x="219697" y="420529"/>
                    <a:pt x="221316" y="380048"/>
                    <a:pt x="221031" y="346519"/>
                  </a:cubicBezTo>
                  <a:cubicBezTo>
                    <a:pt x="220268" y="245078"/>
                    <a:pt x="219411" y="143637"/>
                    <a:pt x="221507" y="42291"/>
                  </a:cubicBezTo>
                  <a:cubicBezTo>
                    <a:pt x="222173" y="8382"/>
                    <a:pt x="218744" y="381"/>
                    <a:pt x="178358" y="191"/>
                  </a:cubicBezTo>
                  <a:cubicBezTo>
                    <a:pt x="123209" y="0"/>
                    <a:pt x="98158" y="0"/>
                    <a:pt x="50152" y="0"/>
                  </a:cubicBezTo>
                  <a:cubicBezTo>
                    <a:pt x="-45" y="0"/>
                    <a:pt x="146" y="10382"/>
                    <a:pt x="336" y="49816"/>
                  </a:cubicBezTo>
                  <a:cubicBezTo>
                    <a:pt x="1956" y="366712"/>
                    <a:pt x="-521" y="749522"/>
                    <a:pt x="336" y="1069467"/>
                  </a:cubicBezTo>
                  <a:cubicBezTo>
                    <a:pt x="431" y="1125284"/>
                    <a:pt x="-3950" y="1126617"/>
                    <a:pt x="16338" y="1127284"/>
                  </a:cubicBezTo>
                  <a:cubicBezTo>
                    <a:pt x="93777" y="1129951"/>
                    <a:pt x="154070" y="1128808"/>
                    <a:pt x="196932" y="1129284"/>
                  </a:cubicBezTo>
                  <a:cubicBezTo>
                    <a:pt x="219506" y="1129475"/>
                    <a:pt x="216839" y="1126808"/>
                    <a:pt x="216554" y="1045654"/>
                  </a:cubicBezTo>
                  <a:cubicBezTo>
                    <a:pt x="216554" y="1035749"/>
                    <a:pt x="217220" y="1028986"/>
                    <a:pt x="223888" y="1037844"/>
                  </a:cubicBezTo>
                  <a:cubicBezTo>
                    <a:pt x="265322" y="1097852"/>
                    <a:pt x="320662" y="1137761"/>
                    <a:pt x="392957" y="1149382"/>
                  </a:cubicBezTo>
                  <a:cubicBezTo>
                    <a:pt x="567455" y="1177576"/>
                    <a:pt x="736523" y="1070801"/>
                    <a:pt x="786244" y="900875"/>
                  </a:cubicBezTo>
                  <a:cubicBezTo>
                    <a:pt x="823582" y="772954"/>
                    <a:pt x="823487" y="643985"/>
                    <a:pt x="784625" y="516826"/>
                  </a:cubicBezTo>
                  <a:cubicBezTo>
                    <a:pt x="748049" y="397574"/>
                    <a:pt x="676326" y="307467"/>
                    <a:pt x="548976" y="279559"/>
                  </a:cubicBezTo>
                  <a:close/>
                  <a:moveTo>
                    <a:pt x="547738" y="881158"/>
                  </a:moveTo>
                  <a:cubicBezTo>
                    <a:pt x="513543" y="937832"/>
                    <a:pt x="465347" y="972502"/>
                    <a:pt x="396957" y="971359"/>
                  </a:cubicBezTo>
                  <a:cubicBezTo>
                    <a:pt x="326853" y="970121"/>
                    <a:pt x="275323" y="934974"/>
                    <a:pt x="246081" y="873633"/>
                  </a:cubicBezTo>
                  <a:cubicBezTo>
                    <a:pt x="197027" y="770763"/>
                    <a:pt x="202361" y="663797"/>
                    <a:pt x="242081" y="560260"/>
                  </a:cubicBezTo>
                  <a:cubicBezTo>
                    <a:pt x="270275" y="487013"/>
                    <a:pt x="331902" y="458724"/>
                    <a:pt x="409816" y="462820"/>
                  </a:cubicBezTo>
                  <a:cubicBezTo>
                    <a:pt x="487064" y="466916"/>
                    <a:pt x="537927" y="502063"/>
                    <a:pt x="565073" y="573024"/>
                  </a:cubicBezTo>
                  <a:cubicBezTo>
                    <a:pt x="582314" y="618077"/>
                    <a:pt x="587076" y="664940"/>
                    <a:pt x="587552" y="732187"/>
                  </a:cubicBezTo>
                  <a:cubicBezTo>
                    <a:pt x="587076" y="771811"/>
                    <a:pt x="579075" y="829247"/>
                    <a:pt x="547738" y="8811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05">
              <a:extLst>
                <a:ext uri="{FF2B5EF4-FFF2-40B4-BE49-F238E27FC236}">
                  <a16:creationId xmlns:a16="http://schemas.microsoft.com/office/drawing/2014/main" id="{70AEA027-7A4D-4730-9525-94CD39D3F0B3}"/>
                </a:ext>
              </a:extLst>
            </p:cNvPr>
            <p:cNvSpPr/>
            <p:nvPr/>
          </p:nvSpPr>
          <p:spPr>
            <a:xfrm>
              <a:off x="3190035" y="4008709"/>
              <a:ext cx="796923" cy="881710"/>
            </a:xfrm>
            <a:custGeom>
              <a:avLst/>
              <a:gdLst>
                <a:gd name="connsiteX0" fmla="*/ 785509 w 796923"/>
                <a:gd name="connsiteY0" fmla="*/ 350597 h 881710"/>
                <a:gd name="connsiteX1" fmla="*/ 446133 w 796923"/>
                <a:gd name="connsiteY1" fmla="*/ 2648 h 881710"/>
                <a:gd name="connsiteX2" fmla="*/ 43226 w 796923"/>
                <a:gd name="connsiteY2" fmla="*/ 209817 h 881710"/>
                <a:gd name="connsiteX3" fmla="*/ 5031 w 796923"/>
                <a:gd name="connsiteY3" fmla="*/ 512236 h 881710"/>
                <a:gd name="connsiteX4" fmla="*/ 370981 w 796923"/>
                <a:gd name="connsiteY4" fmla="*/ 879425 h 881710"/>
                <a:gd name="connsiteX5" fmla="*/ 772555 w 796923"/>
                <a:gd name="connsiteY5" fmla="*/ 649967 h 881710"/>
                <a:gd name="connsiteX6" fmla="*/ 748933 w 796923"/>
                <a:gd name="connsiteY6" fmla="*/ 615392 h 881710"/>
                <a:gd name="connsiteX7" fmla="*/ 587199 w 796923"/>
                <a:gd name="connsiteY7" fmla="*/ 615677 h 881710"/>
                <a:gd name="connsiteX8" fmla="*/ 548337 w 796923"/>
                <a:gd name="connsiteY8" fmla="*/ 635584 h 881710"/>
                <a:gd name="connsiteX9" fmla="*/ 355741 w 796923"/>
                <a:gd name="connsiteY9" fmla="*/ 700259 h 881710"/>
                <a:gd name="connsiteX10" fmla="*/ 223153 w 796923"/>
                <a:gd name="connsiteY10" fmla="*/ 530143 h 881710"/>
                <a:gd name="connsiteX11" fmla="*/ 251347 w 796923"/>
                <a:gd name="connsiteY11" fmla="*/ 501568 h 881710"/>
                <a:gd name="connsiteX12" fmla="*/ 503474 w 796923"/>
                <a:gd name="connsiteY12" fmla="*/ 501949 h 881710"/>
                <a:gd name="connsiteX13" fmla="*/ 755601 w 796923"/>
                <a:gd name="connsiteY13" fmla="*/ 502711 h 881710"/>
                <a:gd name="connsiteX14" fmla="*/ 795987 w 796923"/>
                <a:gd name="connsiteY14" fmla="*/ 459277 h 881710"/>
                <a:gd name="connsiteX15" fmla="*/ 785509 w 796923"/>
                <a:gd name="connsiteY15" fmla="*/ 350597 h 881710"/>
                <a:gd name="connsiteX16" fmla="*/ 542717 w 796923"/>
                <a:gd name="connsiteY16" fmla="*/ 361360 h 881710"/>
                <a:gd name="connsiteX17" fmla="*/ 395270 w 796923"/>
                <a:gd name="connsiteY17" fmla="*/ 361074 h 881710"/>
                <a:gd name="connsiteX18" fmla="*/ 257348 w 796923"/>
                <a:gd name="connsiteY18" fmla="*/ 361455 h 881710"/>
                <a:gd name="connsiteX19" fmla="*/ 234202 w 796923"/>
                <a:gd name="connsiteY19" fmla="*/ 333451 h 881710"/>
                <a:gd name="connsiteX20" fmla="*/ 397080 w 796923"/>
                <a:gd name="connsiteY20" fmla="*/ 181337 h 881710"/>
                <a:gd name="connsiteX21" fmla="*/ 565958 w 796923"/>
                <a:gd name="connsiteY21" fmla="*/ 332975 h 881710"/>
                <a:gd name="connsiteX22" fmla="*/ 542717 w 796923"/>
                <a:gd name="connsiteY22" fmla="*/ 361360 h 88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923" h="881710">
                  <a:moveTo>
                    <a:pt x="785509" y="350597"/>
                  </a:moveTo>
                  <a:cubicBezTo>
                    <a:pt x="755029" y="137522"/>
                    <a:pt x="641872" y="21889"/>
                    <a:pt x="446133" y="2648"/>
                  </a:cubicBezTo>
                  <a:cubicBezTo>
                    <a:pt x="262777" y="-15354"/>
                    <a:pt x="115330" y="58941"/>
                    <a:pt x="43226" y="209817"/>
                  </a:cubicBezTo>
                  <a:cubicBezTo>
                    <a:pt x="-2589" y="305639"/>
                    <a:pt x="-5447" y="408032"/>
                    <a:pt x="5031" y="512236"/>
                  </a:cubicBezTo>
                  <a:cubicBezTo>
                    <a:pt x="28176" y="741979"/>
                    <a:pt x="141905" y="857231"/>
                    <a:pt x="370981" y="879425"/>
                  </a:cubicBezTo>
                  <a:cubicBezTo>
                    <a:pt x="557005" y="897427"/>
                    <a:pt x="712167" y="807987"/>
                    <a:pt x="772555" y="649967"/>
                  </a:cubicBezTo>
                  <a:cubicBezTo>
                    <a:pt x="783318" y="621773"/>
                    <a:pt x="778842" y="614344"/>
                    <a:pt x="748933" y="615392"/>
                  </a:cubicBezTo>
                  <a:cubicBezTo>
                    <a:pt x="695117" y="617106"/>
                    <a:pt x="641110" y="616344"/>
                    <a:pt x="587199" y="615677"/>
                  </a:cubicBezTo>
                  <a:cubicBezTo>
                    <a:pt x="569863" y="615487"/>
                    <a:pt x="556719" y="618820"/>
                    <a:pt x="548337" y="635584"/>
                  </a:cubicBezTo>
                  <a:cubicBezTo>
                    <a:pt x="514618" y="703022"/>
                    <a:pt x="417654" y="719119"/>
                    <a:pt x="355741" y="700259"/>
                  </a:cubicBezTo>
                  <a:cubicBezTo>
                    <a:pt x="284113" y="678447"/>
                    <a:pt x="229821" y="606533"/>
                    <a:pt x="223153" y="530143"/>
                  </a:cubicBezTo>
                  <a:cubicBezTo>
                    <a:pt x="220962" y="504711"/>
                    <a:pt x="229535" y="501282"/>
                    <a:pt x="251347" y="501568"/>
                  </a:cubicBezTo>
                  <a:cubicBezTo>
                    <a:pt x="335358" y="502616"/>
                    <a:pt x="419368" y="501949"/>
                    <a:pt x="503474" y="501949"/>
                  </a:cubicBezTo>
                  <a:cubicBezTo>
                    <a:pt x="587580" y="501949"/>
                    <a:pt x="671590" y="500330"/>
                    <a:pt x="755601" y="502711"/>
                  </a:cubicBezTo>
                  <a:cubicBezTo>
                    <a:pt x="790367" y="503758"/>
                    <a:pt x="800273" y="491757"/>
                    <a:pt x="795987" y="459277"/>
                  </a:cubicBezTo>
                  <a:cubicBezTo>
                    <a:pt x="791129" y="423272"/>
                    <a:pt x="790653" y="386601"/>
                    <a:pt x="785509" y="350597"/>
                  </a:cubicBezTo>
                  <a:close/>
                  <a:moveTo>
                    <a:pt x="542717" y="361360"/>
                  </a:moveTo>
                  <a:cubicBezTo>
                    <a:pt x="493568" y="360407"/>
                    <a:pt x="444419" y="361074"/>
                    <a:pt x="395270" y="361074"/>
                  </a:cubicBezTo>
                  <a:cubicBezTo>
                    <a:pt x="349264" y="361074"/>
                    <a:pt x="303354" y="360217"/>
                    <a:pt x="257348" y="361455"/>
                  </a:cubicBezTo>
                  <a:cubicBezTo>
                    <a:pt x="235155" y="362026"/>
                    <a:pt x="231440" y="354121"/>
                    <a:pt x="234202" y="333451"/>
                  </a:cubicBezTo>
                  <a:cubicBezTo>
                    <a:pt x="244870" y="251917"/>
                    <a:pt x="318689" y="182099"/>
                    <a:pt x="397080" y="181337"/>
                  </a:cubicBezTo>
                  <a:cubicBezTo>
                    <a:pt x="479090" y="180575"/>
                    <a:pt x="553480" y="248012"/>
                    <a:pt x="565958" y="332975"/>
                  </a:cubicBezTo>
                  <a:cubicBezTo>
                    <a:pt x="569006" y="353549"/>
                    <a:pt x="564624" y="361836"/>
                    <a:pt x="542717" y="361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06">
              <a:extLst>
                <a:ext uri="{FF2B5EF4-FFF2-40B4-BE49-F238E27FC236}">
                  <a16:creationId xmlns:a16="http://schemas.microsoft.com/office/drawing/2014/main" id="{379AE7F7-ADAD-413F-A59B-757CF9B6DC56}"/>
                </a:ext>
              </a:extLst>
            </p:cNvPr>
            <p:cNvSpPr/>
            <p:nvPr/>
          </p:nvSpPr>
          <p:spPr>
            <a:xfrm>
              <a:off x="6002939" y="4008619"/>
              <a:ext cx="794587" cy="881927"/>
            </a:xfrm>
            <a:custGeom>
              <a:avLst/>
              <a:gdLst>
                <a:gd name="connsiteX0" fmla="*/ 263748 w 794587"/>
                <a:gd name="connsiteY0" fmla="*/ 500991 h 881927"/>
                <a:gd name="connsiteX1" fmla="*/ 677419 w 794587"/>
                <a:gd name="connsiteY1" fmla="*/ 502039 h 881927"/>
                <a:gd name="connsiteX2" fmla="*/ 789148 w 794587"/>
                <a:gd name="connsiteY2" fmla="*/ 376881 h 881927"/>
                <a:gd name="connsiteX3" fmla="*/ 448724 w 794587"/>
                <a:gd name="connsiteY3" fmla="*/ 2929 h 881927"/>
                <a:gd name="connsiteX4" fmla="*/ 14765 w 794587"/>
                <a:gd name="connsiteY4" fmla="*/ 297728 h 881927"/>
                <a:gd name="connsiteX5" fmla="*/ 30957 w 794587"/>
                <a:gd name="connsiteY5" fmla="*/ 635960 h 881927"/>
                <a:gd name="connsiteX6" fmla="*/ 112491 w 794587"/>
                <a:gd name="connsiteY6" fmla="*/ 773406 h 881927"/>
                <a:gd name="connsiteX7" fmla="*/ 622460 w 794587"/>
                <a:gd name="connsiteY7" fmla="*/ 829604 h 881927"/>
                <a:gd name="connsiteX8" fmla="*/ 784956 w 794587"/>
                <a:gd name="connsiteY8" fmla="*/ 616149 h 881927"/>
                <a:gd name="connsiteX9" fmla="*/ 633604 w 794587"/>
                <a:gd name="connsiteY9" fmla="*/ 615672 h 881927"/>
                <a:gd name="connsiteX10" fmla="*/ 530353 w 794587"/>
                <a:gd name="connsiteY10" fmla="*/ 660249 h 881927"/>
                <a:gd name="connsiteX11" fmla="*/ 485014 w 794587"/>
                <a:gd name="connsiteY11" fmla="*/ 693015 h 881927"/>
                <a:gd name="connsiteX12" fmla="*/ 226791 w 794587"/>
                <a:gd name="connsiteY12" fmla="*/ 547283 h 881927"/>
                <a:gd name="connsiteX13" fmla="*/ 263748 w 794587"/>
                <a:gd name="connsiteY13" fmla="*/ 500991 h 881927"/>
                <a:gd name="connsiteX14" fmla="*/ 235173 w 794587"/>
                <a:gd name="connsiteY14" fmla="*/ 331351 h 881927"/>
                <a:gd name="connsiteX15" fmla="*/ 403004 w 794587"/>
                <a:gd name="connsiteY15" fmla="*/ 181523 h 881927"/>
                <a:gd name="connsiteX16" fmla="*/ 566262 w 794587"/>
                <a:gd name="connsiteY16" fmla="*/ 337637 h 881927"/>
                <a:gd name="connsiteX17" fmla="*/ 543783 w 794587"/>
                <a:gd name="connsiteY17" fmla="*/ 361259 h 881927"/>
                <a:gd name="connsiteX18" fmla="*/ 397098 w 794587"/>
                <a:gd name="connsiteY18" fmla="*/ 361164 h 881927"/>
                <a:gd name="connsiteX19" fmla="*/ 259843 w 794587"/>
                <a:gd name="connsiteY19" fmla="*/ 361545 h 881927"/>
                <a:gd name="connsiteX20" fmla="*/ 235173 w 794587"/>
                <a:gd name="connsiteY20" fmla="*/ 331351 h 88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4587" h="881927">
                  <a:moveTo>
                    <a:pt x="263748" y="500991"/>
                  </a:moveTo>
                  <a:cubicBezTo>
                    <a:pt x="401575" y="503658"/>
                    <a:pt x="539497" y="502039"/>
                    <a:pt x="677419" y="502039"/>
                  </a:cubicBezTo>
                  <a:cubicBezTo>
                    <a:pt x="801911" y="502039"/>
                    <a:pt x="801911" y="502039"/>
                    <a:pt x="789148" y="376881"/>
                  </a:cubicBezTo>
                  <a:cubicBezTo>
                    <a:pt x="766097" y="151233"/>
                    <a:pt x="650178" y="23884"/>
                    <a:pt x="448724" y="2929"/>
                  </a:cubicBezTo>
                  <a:cubicBezTo>
                    <a:pt x="228315" y="-20026"/>
                    <a:pt x="60009" y="93226"/>
                    <a:pt x="14765" y="297728"/>
                  </a:cubicBezTo>
                  <a:cubicBezTo>
                    <a:pt x="-10381" y="411361"/>
                    <a:pt x="-2380" y="524804"/>
                    <a:pt x="30957" y="635960"/>
                  </a:cubicBezTo>
                  <a:cubicBezTo>
                    <a:pt x="46578" y="688062"/>
                    <a:pt x="72963" y="734640"/>
                    <a:pt x="112491" y="773406"/>
                  </a:cubicBezTo>
                  <a:cubicBezTo>
                    <a:pt x="233078" y="891611"/>
                    <a:pt x="463392" y="917710"/>
                    <a:pt x="622460" y="829604"/>
                  </a:cubicBezTo>
                  <a:cubicBezTo>
                    <a:pt x="705708" y="783503"/>
                    <a:pt x="754286" y="710351"/>
                    <a:pt x="784956" y="616149"/>
                  </a:cubicBezTo>
                  <a:cubicBezTo>
                    <a:pt x="731045" y="616149"/>
                    <a:pt x="682277" y="616053"/>
                    <a:pt x="633604" y="615672"/>
                  </a:cubicBezTo>
                  <a:cubicBezTo>
                    <a:pt x="557023" y="615101"/>
                    <a:pt x="578455" y="603194"/>
                    <a:pt x="530353" y="660249"/>
                  </a:cubicBezTo>
                  <a:cubicBezTo>
                    <a:pt x="518542" y="674251"/>
                    <a:pt x="503302" y="685681"/>
                    <a:pt x="485014" y="693015"/>
                  </a:cubicBezTo>
                  <a:cubicBezTo>
                    <a:pt x="367762" y="739783"/>
                    <a:pt x="252318" y="674251"/>
                    <a:pt x="226791" y="547283"/>
                  </a:cubicBezTo>
                  <a:cubicBezTo>
                    <a:pt x="220219" y="513945"/>
                    <a:pt x="223743" y="500229"/>
                    <a:pt x="263748" y="500991"/>
                  </a:cubicBezTo>
                  <a:close/>
                  <a:moveTo>
                    <a:pt x="235173" y="331351"/>
                  </a:moveTo>
                  <a:cubicBezTo>
                    <a:pt x="248889" y="245626"/>
                    <a:pt x="321184" y="179903"/>
                    <a:pt x="403004" y="181523"/>
                  </a:cubicBezTo>
                  <a:cubicBezTo>
                    <a:pt x="485586" y="183142"/>
                    <a:pt x="555785" y="251817"/>
                    <a:pt x="566262" y="337637"/>
                  </a:cubicBezTo>
                  <a:cubicBezTo>
                    <a:pt x="569024" y="359926"/>
                    <a:pt x="559881" y="361259"/>
                    <a:pt x="543783" y="361259"/>
                  </a:cubicBezTo>
                  <a:cubicBezTo>
                    <a:pt x="494920" y="361069"/>
                    <a:pt x="445961" y="361164"/>
                    <a:pt x="397098" y="361164"/>
                  </a:cubicBezTo>
                  <a:cubicBezTo>
                    <a:pt x="351378" y="361164"/>
                    <a:pt x="305563" y="360212"/>
                    <a:pt x="259843" y="361545"/>
                  </a:cubicBezTo>
                  <a:cubicBezTo>
                    <a:pt x="236031" y="362212"/>
                    <a:pt x="231459" y="354592"/>
                    <a:pt x="235173" y="3313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7">
              <a:extLst>
                <a:ext uri="{FF2B5EF4-FFF2-40B4-BE49-F238E27FC236}">
                  <a16:creationId xmlns:a16="http://schemas.microsoft.com/office/drawing/2014/main" id="{ED3983DC-0B53-439D-933C-3373CBCD4AF8}"/>
                </a:ext>
              </a:extLst>
            </p:cNvPr>
            <p:cNvSpPr/>
            <p:nvPr/>
          </p:nvSpPr>
          <p:spPr>
            <a:xfrm>
              <a:off x="9351255" y="3806848"/>
              <a:ext cx="684482" cy="1093162"/>
            </a:xfrm>
            <a:custGeom>
              <a:avLst/>
              <a:gdLst>
                <a:gd name="connsiteX0" fmla="*/ 261850 w 684482"/>
                <a:gd name="connsiteY0" fmla="*/ 382722 h 1093162"/>
                <a:gd name="connsiteX1" fmla="*/ 570937 w 684482"/>
                <a:gd name="connsiteY1" fmla="*/ 383103 h 1093162"/>
                <a:gd name="connsiteX2" fmla="*/ 684475 w 684482"/>
                <a:gd name="connsiteY2" fmla="*/ 268708 h 1093162"/>
                <a:gd name="connsiteX3" fmla="*/ 637897 w 684482"/>
                <a:gd name="connsiteY3" fmla="*/ 224511 h 1093162"/>
                <a:gd name="connsiteX4" fmla="*/ 262326 w 684482"/>
                <a:gd name="connsiteY4" fmla="*/ 225845 h 1093162"/>
                <a:gd name="connsiteX5" fmla="*/ 221845 w 684482"/>
                <a:gd name="connsiteY5" fmla="*/ 184983 h 1093162"/>
                <a:gd name="connsiteX6" fmla="*/ 222893 w 684482"/>
                <a:gd name="connsiteY6" fmla="*/ 37631 h 1093162"/>
                <a:gd name="connsiteX7" fmla="*/ 184412 w 684482"/>
                <a:gd name="connsiteY7" fmla="*/ 198 h 1093162"/>
                <a:gd name="connsiteX8" fmla="*/ 37061 w 684482"/>
                <a:gd name="connsiteY8" fmla="*/ 102 h 1093162"/>
                <a:gd name="connsiteX9" fmla="*/ 8 w 684482"/>
                <a:gd name="connsiteY9" fmla="*/ 38488 h 1093162"/>
                <a:gd name="connsiteX10" fmla="*/ 580 w 684482"/>
                <a:gd name="connsiteY10" fmla="*/ 414154 h 1093162"/>
                <a:gd name="connsiteX11" fmla="*/ 770 w 684482"/>
                <a:gd name="connsiteY11" fmla="*/ 414154 h 1093162"/>
                <a:gd name="connsiteX12" fmla="*/ 770 w 684482"/>
                <a:gd name="connsiteY12" fmla="*/ 761245 h 1093162"/>
                <a:gd name="connsiteX13" fmla="*/ 1342 w 684482"/>
                <a:gd name="connsiteY13" fmla="*/ 780295 h 1093162"/>
                <a:gd name="connsiteX14" fmla="*/ 239371 w 684482"/>
                <a:gd name="connsiteY14" fmla="*/ 1079285 h 1093162"/>
                <a:gd name="connsiteX15" fmla="*/ 672283 w 684482"/>
                <a:gd name="connsiteY15" fmla="*/ 812109 h 1093162"/>
                <a:gd name="connsiteX16" fmla="*/ 683998 w 684482"/>
                <a:gd name="connsiteY16" fmla="*/ 541694 h 1093162"/>
                <a:gd name="connsiteX17" fmla="*/ 651995 w 684482"/>
                <a:gd name="connsiteY17" fmla="*/ 513214 h 1093162"/>
                <a:gd name="connsiteX18" fmla="*/ 542647 w 684482"/>
                <a:gd name="connsiteY18" fmla="*/ 513595 h 1093162"/>
                <a:gd name="connsiteX19" fmla="*/ 476258 w 684482"/>
                <a:gd name="connsiteY19" fmla="*/ 577984 h 1093162"/>
                <a:gd name="connsiteX20" fmla="*/ 458923 w 684482"/>
                <a:gd name="connsiteY20" fmla="*/ 809156 h 1093162"/>
                <a:gd name="connsiteX21" fmla="*/ 323572 w 684482"/>
                <a:gd name="connsiteY21" fmla="*/ 897167 h 1093162"/>
                <a:gd name="connsiteX22" fmla="*/ 226608 w 684482"/>
                <a:gd name="connsiteY22" fmla="*/ 784962 h 1093162"/>
                <a:gd name="connsiteX23" fmla="*/ 221845 w 684482"/>
                <a:gd name="connsiteY23" fmla="*/ 419012 h 1093162"/>
                <a:gd name="connsiteX24" fmla="*/ 261850 w 684482"/>
                <a:gd name="connsiteY24" fmla="*/ 382722 h 109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84482" h="1093162">
                  <a:moveTo>
                    <a:pt x="261850" y="382722"/>
                  </a:moveTo>
                  <a:cubicBezTo>
                    <a:pt x="364816" y="383769"/>
                    <a:pt x="467876" y="383103"/>
                    <a:pt x="570937" y="383103"/>
                  </a:cubicBezTo>
                  <a:cubicBezTo>
                    <a:pt x="685046" y="383103"/>
                    <a:pt x="683332" y="383103"/>
                    <a:pt x="684475" y="268708"/>
                  </a:cubicBezTo>
                  <a:cubicBezTo>
                    <a:pt x="684855" y="231369"/>
                    <a:pt x="671806" y="224035"/>
                    <a:pt x="637897" y="224511"/>
                  </a:cubicBezTo>
                  <a:cubicBezTo>
                    <a:pt x="512739" y="226226"/>
                    <a:pt x="387485" y="224321"/>
                    <a:pt x="262326" y="225845"/>
                  </a:cubicBezTo>
                  <a:cubicBezTo>
                    <a:pt x="230989" y="226226"/>
                    <a:pt x="220512" y="216130"/>
                    <a:pt x="221845" y="184983"/>
                  </a:cubicBezTo>
                  <a:cubicBezTo>
                    <a:pt x="223941" y="135929"/>
                    <a:pt x="221083" y="86685"/>
                    <a:pt x="222893" y="37631"/>
                  </a:cubicBezTo>
                  <a:cubicBezTo>
                    <a:pt x="224036" y="8199"/>
                    <a:pt x="213082" y="-945"/>
                    <a:pt x="184412" y="198"/>
                  </a:cubicBezTo>
                  <a:cubicBezTo>
                    <a:pt x="135358" y="2103"/>
                    <a:pt x="86114" y="2389"/>
                    <a:pt x="37061" y="102"/>
                  </a:cubicBezTo>
                  <a:cubicBezTo>
                    <a:pt x="6866" y="-1231"/>
                    <a:pt x="-278" y="10389"/>
                    <a:pt x="8" y="38488"/>
                  </a:cubicBezTo>
                  <a:cubicBezTo>
                    <a:pt x="1246" y="163647"/>
                    <a:pt x="580" y="288901"/>
                    <a:pt x="580" y="414154"/>
                  </a:cubicBezTo>
                  <a:cubicBezTo>
                    <a:pt x="675" y="414154"/>
                    <a:pt x="675" y="414154"/>
                    <a:pt x="770" y="414154"/>
                  </a:cubicBezTo>
                  <a:cubicBezTo>
                    <a:pt x="770" y="529883"/>
                    <a:pt x="770" y="645517"/>
                    <a:pt x="770" y="761245"/>
                  </a:cubicBezTo>
                  <a:cubicBezTo>
                    <a:pt x="770" y="767627"/>
                    <a:pt x="1056" y="773914"/>
                    <a:pt x="1342" y="780295"/>
                  </a:cubicBezTo>
                  <a:cubicBezTo>
                    <a:pt x="7437" y="934791"/>
                    <a:pt x="91829" y="1042804"/>
                    <a:pt x="239371" y="1079285"/>
                  </a:cubicBezTo>
                  <a:cubicBezTo>
                    <a:pt x="417489" y="1123386"/>
                    <a:pt x="637421" y="1069665"/>
                    <a:pt x="672283" y="812109"/>
                  </a:cubicBezTo>
                  <a:cubicBezTo>
                    <a:pt x="684379" y="722383"/>
                    <a:pt x="683712" y="631991"/>
                    <a:pt x="683998" y="541694"/>
                  </a:cubicBezTo>
                  <a:cubicBezTo>
                    <a:pt x="684094" y="517119"/>
                    <a:pt x="672759" y="512738"/>
                    <a:pt x="651995" y="513214"/>
                  </a:cubicBezTo>
                  <a:cubicBezTo>
                    <a:pt x="615609" y="514167"/>
                    <a:pt x="579128" y="513024"/>
                    <a:pt x="542647" y="513595"/>
                  </a:cubicBezTo>
                  <a:cubicBezTo>
                    <a:pt x="466257" y="514643"/>
                    <a:pt x="477401" y="503118"/>
                    <a:pt x="476258" y="577984"/>
                  </a:cubicBezTo>
                  <a:cubicBezTo>
                    <a:pt x="475020" y="655423"/>
                    <a:pt x="481783" y="733528"/>
                    <a:pt x="458923" y="809156"/>
                  </a:cubicBezTo>
                  <a:cubicBezTo>
                    <a:pt x="437491" y="879927"/>
                    <a:pt x="397105" y="905454"/>
                    <a:pt x="323572" y="897167"/>
                  </a:cubicBezTo>
                  <a:cubicBezTo>
                    <a:pt x="259374" y="889833"/>
                    <a:pt x="228799" y="858495"/>
                    <a:pt x="226608" y="784962"/>
                  </a:cubicBezTo>
                  <a:cubicBezTo>
                    <a:pt x="222893" y="663043"/>
                    <a:pt x="224417" y="540932"/>
                    <a:pt x="221845" y="419012"/>
                  </a:cubicBezTo>
                  <a:cubicBezTo>
                    <a:pt x="221083" y="387579"/>
                    <a:pt x="235085" y="382531"/>
                    <a:pt x="261850" y="382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8">
              <a:extLst>
                <a:ext uri="{FF2B5EF4-FFF2-40B4-BE49-F238E27FC236}">
                  <a16:creationId xmlns:a16="http://schemas.microsoft.com/office/drawing/2014/main" id="{F68B2ED4-7CEC-4E4B-86EF-8A17316F90AF}"/>
                </a:ext>
              </a:extLst>
            </p:cNvPr>
            <p:cNvSpPr/>
            <p:nvPr/>
          </p:nvSpPr>
          <p:spPr>
            <a:xfrm>
              <a:off x="7651279" y="4031336"/>
              <a:ext cx="757105" cy="861088"/>
            </a:xfrm>
            <a:custGeom>
              <a:avLst/>
              <a:gdLst>
                <a:gd name="connsiteX0" fmla="*/ 757105 w 757105"/>
                <a:gd name="connsiteY0" fmla="*/ 34695 h 861088"/>
                <a:gd name="connsiteX1" fmla="*/ 720053 w 757105"/>
                <a:gd name="connsiteY1" fmla="*/ 405 h 861088"/>
                <a:gd name="connsiteX2" fmla="*/ 577368 w 757105"/>
                <a:gd name="connsiteY2" fmla="*/ 119 h 861088"/>
                <a:gd name="connsiteX3" fmla="*/ 538126 w 757105"/>
                <a:gd name="connsiteY3" fmla="*/ 41362 h 861088"/>
                <a:gd name="connsiteX4" fmla="*/ 538411 w 757105"/>
                <a:gd name="connsiteY4" fmla="*/ 283964 h 861088"/>
                <a:gd name="connsiteX5" fmla="*/ 532506 w 757105"/>
                <a:gd name="connsiteY5" fmla="*/ 530852 h 861088"/>
                <a:gd name="connsiteX6" fmla="*/ 341339 w 757105"/>
                <a:gd name="connsiteY6" fmla="*/ 671727 h 861088"/>
                <a:gd name="connsiteX7" fmla="*/ 225324 w 757105"/>
                <a:gd name="connsiteY7" fmla="*/ 510659 h 861088"/>
                <a:gd name="connsiteX8" fmla="*/ 225705 w 757105"/>
                <a:gd name="connsiteY8" fmla="*/ 39743 h 861088"/>
                <a:gd name="connsiteX9" fmla="*/ 189701 w 757105"/>
                <a:gd name="connsiteY9" fmla="*/ 214 h 861088"/>
                <a:gd name="connsiteX10" fmla="*/ 32728 w 757105"/>
                <a:gd name="connsiteY10" fmla="*/ 500 h 861088"/>
                <a:gd name="connsiteX11" fmla="*/ 1391 w 757105"/>
                <a:gd name="connsiteY11" fmla="*/ 30599 h 861088"/>
                <a:gd name="connsiteX12" fmla="*/ 7678 w 757105"/>
                <a:gd name="connsiteY12" fmla="*/ 615434 h 861088"/>
                <a:gd name="connsiteX13" fmla="*/ 267615 w 757105"/>
                <a:gd name="connsiteY13" fmla="*/ 860512 h 861088"/>
                <a:gd name="connsiteX14" fmla="*/ 546412 w 757105"/>
                <a:gd name="connsiteY14" fmla="*/ 737925 h 861088"/>
                <a:gd name="connsiteX15" fmla="*/ 546031 w 757105"/>
                <a:gd name="connsiteY15" fmla="*/ 798790 h 861088"/>
                <a:gd name="connsiteX16" fmla="*/ 586417 w 757105"/>
                <a:gd name="connsiteY16" fmla="*/ 839272 h 861088"/>
                <a:gd name="connsiteX17" fmla="*/ 719577 w 757105"/>
                <a:gd name="connsiteY17" fmla="*/ 839081 h 861088"/>
                <a:gd name="connsiteX18" fmla="*/ 756915 w 757105"/>
                <a:gd name="connsiteY18" fmla="*/ 805458 h 861088"/>
                <a:gd name="connsiteX19" fmla="*/ 757105 w 757105"/>
                <a:gd name="connsiteY19" fmla="*/ 34695 h 86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7105" h="861088">
                  <a:moveTo>
                    <a:pt x="757105" y="34695"/>
                  </a:moveTo>
                  <a:cubicBezTo>
                    <a:pt x="757201" y="6215"/>
                    <a:pt x="745199" y="690"/>
                    <a:pt x="720053" y="405"/>
                  </a:cubicBezTo>
                  <a:cubicBezTo>
                    <a:pt x="668522" y="-71"/>
                    <a:pt x="632803" y="-71"/>
                    <a:pt x="577368" y="119"/>
                  </a:cubicBezTo>
                  <a:cubicBezTo>
                    <a:pt x="544888" y="214"/>
                    <a:pt x="537459" y="11549"/>
                    <a:pt x="538126" y="41362"/>
                  </a:cubicBezTo>
                  <a:cubicBezTo>
                    <a:pt x="539840" y="122230"/>
                    <a:pt x="539840" y="203097"/>
                    <a:pt x="538411" y="283964"/>
                  </a:cubicBezTo>
                  <a:cubicBezTo>
                    <a:pt x="536887" y="366260"/>
                    <a:pt x="546412" y="449032"/>
                    <a:pt x="532506" y="530852"/>
                  </a:cubicBezTo>
                  <a:cubicBezTo>
                    <a:pt x="515361" y="631531"/>
                    <a:pt x="445638" y="681918"/>
                    <a:pt x="341339" y="671727"/>
                  </a:cubicBezTo>
                  <a:cubicBezTo>
                    <a:pt x="262377" y="664012"/>
                    <a:pt x="225515" y="613434"/>
                    <a:pt x="225324" y="510659"/>
                  </a:cubicBezTo>
                  <a:cubicBezTo>
                    <a:pt x="224943" y="353687"/>
                    <a:pt x="224657" y="196715"/>
                    <a:pt x="225705" y="39743"/>
                  </a:cubicBezTo>
                  <a:cubicBezTo>
                    <a:pt x="225896" y="12597"/>
                    <a:pt x="220847" y="405"/>
                    <a:pt x="189701" y="214"/>
                  </a:cubicBezTo>
                  <a:cubicBezTo>
                    <a:pt x="135027" y="-71"/>
                    <a:pt x="87402" y="-71"/>
                    <a:pt x="32728" y="500"/>
                  </a:cubicBezTo>
                  <a:cubicBezTo>
                    <a:pt x="10916" y="690"/>
                    <a:pt x="1011" y="7739"/>
                    <a:pt x="1391" y="30599"/>
                  </a:cubicBezTo>
                  <a:cubicBezTo>
                    <a:pt x="4439" y="225576"/>
                    <a:pt x="-6991" y="420743"/>
                    <a:pt x="7678" y="615434"/>
                  </a:cubicBezTo>
                  <a:cubicBezTo>
                    <a:pt x="17869" y="750880"/>
                    <a:pt x="132169" y="853464"/>
                    <a:pt x="267615" y="860512"/>
                  </a:cubicBezTo>
                  <a:cubicBezTo>
                    <a:pt x="380486" y="866322"/>
                    <a:pt x="472307" y="828413"/>
                    <a:pt x="546412" y="737925"/>
                  </a:cubicBezTo>
                  <a:cubicBezTo>
                    <a:pt x="546412" y="758214"/>
                    <a:pt x="548031" y="778692"/>
                    <a:pt x="546031" y="798790"/>
                  </a:cubicBezTo>
                  <a:cubicBezTo>
                    <a:pt x="542983" y="830032"/>
                    <a:pt x="554984" y="839081"/>
                    <a:pt x="586417" y="839272"/>
                  </a:cubicBezTo>
                  <a:cubicBezTo>
                    <a:pt x="634995" y="839557"/>
                    <a:pt x="675190" y="837747"/>
                    <a:pt x="719577" y="839081"/>
                  </a:cubicBezTo>
                  <a:cubicBezTo>
                    <a:pt x="744532" y="839843"/>
                    <a:pt x="757105" y="834414"/>
                    <a:pt x="756915" y="805458"/>
                  </a:cubicBezTo>
                  <a:cubicBezTo>
                    <a:pt x="756248" y="548378"/>
                    <a:pt x="756248" y="291489"/>
                    <a:pt x="757105" y="34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09">
              <a:extLst>
                <a:ext uri="{FF2B5EF4-FFF2-40B4-BE49-F238E27FC236}">
                  <a16:creationId xmlns:a16="http://schemas.microsoft.com/office/drawing/2014/main" id="{25DF0700-1D7A-44C2-8BC8-2099FE15D78E}"/>
                </a:ext>
              </a:extLst>
            </p:cNvPr>
            <p:cNvSpPr/>
            <p:nvPr/>
          </p:nvSpPr>
          <p:spPr>
            <a:xfrm>
              <a:off x="6833139" y="4010070"/>
              <a:ext cx="769107" cy="883480"/>
            </a:xfrm>
            <a:custGeom>
              <a:avLst/>
              <a:gdLst>
                <a:gd name="connsiteX0" fmla="*/ 675037 w 769107"/>
                <a:gd name="connsiteY0" fmla="*/ 104919 h 883480"/>
                <a:gd name="connsiteX1" fmla="*/ 345948 w 769107"/>
                <a:gd name="connsiteY1" fmla="*/ 1764 h 883480"/>
                <a:gd name="connsiteX2" fmla="*/ 95535 w 769107"/>
                <a:gd name="connsiteY2" fmla="*/ 128637 h 883480"/>
                <a:gd name="connsiteX3" fmla="*/ 0 w 769107"/>
                <a:gd name="connsiteY3" fmla="*/ 459726 h 883480"/>
                <a:gd name="connsiteX4" fmla="*/ 5619 w 769107"/>
                <a:gd name="connsiteY4" fmla="*/ 535545 h 883480"/>
                <a:gd name="connsiteX5" fmla="*/ 361950 w 769107"/>
                <a:gd name="connsiteY5" fmla="*/ 883017 h 883480"/>
                <a:gd name="connsiteX6" fmla="*/ 763048 w 769107"/>
                <a:gd name="connsiteY6" fmla="*/ 590980 h 883480"/>
                <a:gd name="connsiteX7" fmla="*/ 735235 w 769107"/>
                <a:gd name="connsiteY7" fmla="*/ 555928 h 883480"/>
                <a:gd name="connsiteX8" fmla="*/ 592645 w 769107"/>
                <a:gd name="connsiteY8" fmla="*/ 555738 h 883480"/>
                <a:gd name="connsiteX9" fmla="*/ 536734 w 769107"/>
                <a:gd name="connsiteY9" fmla="*/ 595838 h 883480"/>
                <a:gd name="connsiteX10" fmla="*/ 402812 w 769107"/>
                <a:gd name="connsiteY10" fmla="*/ 698994 h 883480"/>
                <a:gd name="connsiteX11" fmla="*/ 261938 w 769107"/>
                <a:gd name="connsiteY11" fmla="*/ 614031 h 883480"/>
                <a:gd name="connsiteX12" fmla="*/ 251365 w 769107"/>
                <a:gd name="connsiteY12" fmla="*/ 299325 h 883480"/>
                <a:gd name="connsiteX13" fmla="*/ 403384 w 769107"/>
                <a:gd name="connsiteY13" fmla="*/ 185691 h 883480"/>
                <a:gd name="connsiteX14" fmla="*/ 542639 w 769107"/>
                <a:gd name="connsiteY14" fmla="*/ 299610 h 883480"/>
                <a:gd name="connsiteX15" fmla="*/ 577882 w 769107"/>
                <a:gd name="connsiteY15" fmla="*/ 322566 h 883480"/>
                <a:gd name="connsiteX16" fmla="*/ 739521 w 769107"/>
                <a:gd name="connsiteY16" fmla="*/ 322851 h 883480"/>
                <a:gd name="connsiteX17" fmla="*/ 767619 w 769107"/>
                <a:gd name="connsiteY17" fmla="*/ 288276 h 883480"/>
                <a:gd name="connsiteX18" fmla="*/ 675037 w 769107"/>
                <a:gd name="connsiteY18" fmla="*/ 104919 h 88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107" h="883480">
                  <a:moveTo>
                    <a:pt x="675037" y="104919"/>
                  </a:moveTo>
                  <a:cubicBezTo>
                    <a:pt x="582073" y="15289"/>
                    <a:pt x="468344" y="-6999"/>
                    <a:pt x="345948" y="1764"/>
                  </a:cubicBezTo>
                  <a:cubicBezTo>
                    <a:pt x="245650" y="8907"/>
                    <a:pt x="160591" y="47769"/>
                    <a:pt x="95535" y="128637"/>
                  </a:cubicBezTo>
                  <a:cubicBezTo>
                    <a:pt x="16954" y="226363"/>
                    <a:pt x="5429" y="341806"/>
                    <a:pt x="0" y="459726"/>
                  </a:cubicBezTo>
                  <a:cubicBezTo>
                    <a:pt x="1810" y="484967"/>
                    <a:pt x="3810" y="510303"/>
                    <a:pt x="5619" y="535545"/>
                  </a:cubicBezTo>
                  <a:cubicBezTo>
                    <a:pt x="20288" y="740237"/>
                    <a:pt x="157448" y="873968"/>
                    <a:pt x="361950" y="883017"/>
                  </a:cubicBezTo>
                  <a:cubicBezTo>
                    <a:pt x="561594" y="891875"/>
                    <a:pt x="723329" y="773003"/>
                    <a:pt x="763048" y="590980"/>
                  </a:cubicBezTo>
                  <a:cubicBezTo>
                    <a:pt x="769429" y="561643"/>
                    <a:pt x="763048" y="555071"/>
                    <a:pt x="735235" y="555928"/>
                  </a:cubicBezTo>
                  <a:cubicBezTo>
                    <a:pt x="687705" y="557452"/>
                    <a:pt x="640175" y="556214"/>
                    <a:pt x="592645" y="555738"/>
                  </a:cubicBezTo>
                  <a:cubicBezTo>
                    <a:pt x="542639" y="555166"/>
                    <a:pt x="554545" y="542022"/>
                    <a:pt x="536734" y="595838"/>
                  </a:cubicBezTo>
                  <a:cubicBezTo>
                    <a:pt x="515778" y="658989"/>
                    <a:pt x="468820" y="695469"/>
                    <a:pt x="402812" y="698994"/>
                  </a:cubicBezTo>
                  <a:cubicBezTo>
                    <a:pt x="338994" y="702423"/>
                    <a:pt x="287845" y="675086"/>
                    <a:pt x="261938" y="614031"/>
                  </a:cubicBezTo>
                  <a:cubicBezTo>
                    <a:pt x="218218" y="510875"/>
                    <a:pt x="211836" y="403909"/>
                    <a:pt x="251365" y="299325"/>
                  </a:cubicBezTo>
                  <a:cubicBezTo>
                    <a:pt x="276320" y="233316"/>
                    <a:pt x="320897" y="181405"/>
                    <a:pt x="403384" y="185691"/>
                  </a:cubicBezTo>
                  <a:cubicBezTo>
                    <a:pt x="478155" y="189597"/>
                    <a:pt x="523018" y="229506"/>
                    <a:pt x="542639" y="299610"/>
                  </a:cubicBezTo>
                  <a:cubicBezTo>
                    <a:pt x="548164" y="319327"/>
                    <a:pt x="560355" y="322756"/>
                    <a:pt x="577882" y="322566"/>
                  </a:cubicBezTo>
                  <a:cubicBezTo>
                    <a:pt x="631793" y="321994"/>
                    <a:pt x="685705" y="321137"/>
                    <a:pt x="739521" y="322851"/>
                  </a:cubicBezTo>
                  <a:cubicBezTo>
                    <a:pt x="767143" y="323709"/>
                    <a:pt x="772192" y="311136"/>
                    <a:pt x="767619" y="288276"/>
                  </a:cubicBezTo>
                  <a:cubicBezTo>
                    <a:pt x="753618" y="218553"/>
                    <a:pt x="727710" y="155783"/>
                    <a:pt x="675037" y="104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10">
              <a:extLst>
                <a:ext uri="{FF2B5EF4-FFF2-40B4-BE49-F238E27FC236}">
                  <a16:creationId xmlns:a16="http://schemas.microsoft.com/office/drawing/2014/main" id="{CFB6A287-8015-4076-86D2-1337B7714D86}"/>
                </a:ext>
              </a:extLst>
            </p:cNvPr>
            <p:cNvSpPr/>
            <p:nvPr/>
          </p:nvSpPr>
          <p:spPr>
            <a:xfrm>
              <a:off x="11181169" y="4350338"/>
              <a:ext cx="569742" cy="588349"/>
            </a:xfrm>
            <a:custGeom>
              <a:avLst/>
              <a:gdLst>
                <a:gd name="connsiteX0" fmla="*/ 569727 w 569742"/>
                <a:gd name="connsiteY0" fmla="*/ 34590 h 588349"/>
                <a:gd name="connsiteX1" fmla="*/ 533628 w 569742"/>
                <a:gd name="connsiteY1" fmla="*/ 14 h 588349"/>
                <a:gd name="connsiteX2" fmla="*/ 286549 w 569742"/>
                <a:gd name="connsiteY2" fmla="*/ 490 h 588349"/>
                <a:gd name="connsiteX3" fmla="*/ 39471 w 569742"/>
                <a:gd name="connsiteY3" fmla="*/ 204 h 588349"/>
                <a:gd name="connsiteX4" fmla="*/ 323 w 569742"/>
                <a:gd name="connsiteY4" fmla="*/ 31828 h 588349"/>
                <a:gd name="connsiteX5" fmla="*/ 5181 w 569742"/>
                <a:gd name="connsiteY5" fmla="*/ 335580 h 588349"/>
                <a:gd name="connsiteX6" fmla="*/ 292645 w 569742"/>
                <a:gd name="connsiteY6" fmla="*/ 588278 h 588349"/>
                <a:gd name="connsiteX7" fmla="*/ 567822 w 569742"/>
                <a:gd name="connsiteY7" fmla="*/ 319482 h 588349"/>
                <a:gd name="connsiteX8" fmla="*/ 569727 w 569742"/>
                <a:gd name="connsiteY8" fmla="*/ 34590 h 58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742" h="588349">
                  <a:moveTo>
                    <a:pt x="569727" y="34590"/>
                  </a:moveTo>
                  <a:cubicBezTo>
                    <a:pt x="570204" y="6872"/>
                    <a:pt x="559726" y="-367"/>
                    <a:pt x="533628" y="14"/>
                  </a:cubicBezTo>
                  <a:cubicBezTo>
                    <a:pt x="451332" y="1252"/>
                    <a:pt x="368940" y="490"/>
                    <a:pt x="286549" y="490"/>
                  </a:cubicBezTo>
                  <a:cubicBezTo>
                    <a:pt x="204158" y="490"/>
                    <a:pt x="121862" y="871"/>
                    <a:pt x="39471" y="204"/>
                  </a:cubicBezTo>
                  <a:cubicBezTo>
                    <a:pt x="16515" y="14"/>
                    <a:pt x="-629" y="1157"/>
                    <a:pt x="323" y="31828"/>
                  </a:cubicBezTo>
                  <a:cubicBezTo>
                    <a:pt x="3561" y="133078"/>
                    <a:pt x="-5011" y="234520"/>
                    <a:pt x="5181" y="335580"/>
                  </a:cubicBezTo>
                  <a:cubicBezTo>
                    <a:pt x="20135" y="483979"/>
                    <a:pt x="143103" y="591516"/>
                    <a:pt x="292645" y="588278"/>
                  </a:cubicBezTo>
                  <a:cubicBezTo>
                    <a:pt x="437044" y="585230"/>
                    <a:pt x="562394" y="464739"/>
                    <a:pt x="567822" y="319482"/>
                  </a:cubicBezTo>
                  <a:cubicBezTo>
                    <a:pt x="571537" y="224709"/>
                    <a:pt x="568204" y="129554"/>
                    <a:pt x="569727" y="345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11">
              <a:extLst>
                <a:ext uri="{FF2B5EF4-FFF2-40B4-BE49-F238E27FC236}">
                  <a16:creationId xmlns:a16="http://schemas.microsoft.com/office/drawing/2014/main" id="{63E6DC71-43D3-4105-8CEC-AD66B82AAD79}"/>
                </a:ext>
              </a:extLst>
            </p:cNvPr>
            <p:cNvSpPr/>
            <p:nvPr/>
          </p:nvSpPr>
          <p:spPr>
            <a:xfrm>
              <a:off x="4042599" y="4013487"/>
              <a:ext cx="487419" cy="858916"/>
            </a:xfrm>
            <a:custGeom>
              <a:avLst/>
              <a:gdLst>
                <a:gd name="connsiteX0" fmla="*/ 487395 w 487419"/>
                <a:gd name="connsiteY0" fmla="*/ 31398 h 858916"/>
                <a:gd name="connsiteX1" fmla="*/ 453962 w 487419"/>
                <a:gd name="connsiteY1" fmla="*/ 61 h 858916"/>
                <a:gd name="connsiteX2" fmla="*/ 277749 w 487419"/>
                <a:gd name="connsiteY2" fmla="*/ 58259 h 858916"/>
                <a:gd name="connsiteX3" fmla="*/ 211265 w 487419"/>
                <a:gd name="connsiteY3" fmla="*/ 120362 h 858916"/>
                <a:gd name="connsiteX4" fmla="*/ 211551 w 487419"/>
                <a:gd name="connsiteY4" fmla="*/ 69689 h 858916"/>
                <a:gd name="connsiteX5" fmla="*/ 159449 w 487419"/>
                <a:gd name="connsiteY5" fmla="*/ 17777 h 858916"/>
                <a:gd name="connsiteX6" fmla="*/ 36005 w 487419"/>
                <a:gd name="connsiteY6" fmla="*/ 18158 h 858916"/>
                <a:gd name="connsiteX7" fmla="*/ 1 w 487419"/>
                <a:gd name="connsiteY7" fmla="*/ 52925 h 858916"/>
                <a:gd name="connsiteX8" fmla="*/ 1 w 487419"/>
                <a:gd name="connsiteY8" fmla="*/ 822640 h 858916"/>
                <a:gd name="connsiteX9" fmla="*/ 36481 w 487419"/>
                <a:gd name="connsiteY9" fmla="*/ 856644 h 858916"/>
                <a:gd name="connsiteX10" fmla="*/ 178975 w 487419"/>
                <a:gd name="connsiteY10" fmla="*/ 857025 h 858916"/>
                <a:gd name="connsiteX11" fmla="*/ 226219 w 487419"/>
                <a:gd name="connsiteY11" fmla="*/ 808543 h 858916"/>
                <a:gd name="connsiteX12" fmla="*/ 227362 w 487419"/>
                <a:gd name="connsiteY12" fmla="*/ 390490 h 858916"/>
                <a:gd name="connsiteX13" fmla="*/ 396050 w 487419"/>
                <a:gd name="connsiteY13" fmla="*/ 222184 h 858916"/>
                <a:gd name="connsiteX14" fmla="*/ 453010 w 487419"/>
                <a:gd name="connsiteY14" fmla="*/ 222755 h 858916"/>
                <a:gd name="connsiteX15" fmla="*/ 487299 w 487419"/>
                <a:gd name="connsiteY15" fmla="*/ 192847 h 858916"/>
                <a:gd name="connsiteX16" fmla="*/ 487395 w 487419"/>
                <a:gd name="connsiteY16" fmla="*/ 31398 h 8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7419" h="858916">
                  <a:moveTo>
                    <a:pt x="487395" y="31398"/>
                  </a:moveTo>
                  <a:cubicBezTo>
                    <a:pt x="487966" y="6157"/>
                    <a:pt x="478727" y="537"/>
                    <a:pt x="453962" y="61"/>
                  </a:cubicBezTo>
                  <a:cubicBezTo>
                    <a:pt x="387668" y="-1177"/>
                    <a:pt x="328804" y="16444"/>
                    <a:pt x="277749" y="58259"/>
                  </a:cubicBezTo>
                  <a:cubicBezTo>
                    <a:pt x="257461" y="74832"/>
                    <a:pt x="239269" y="93977"/>
                    <a:pt x="211265" y="120362"/>
                  </a:cubicBezTo>
                  <a:cubicBezTo>
                    <a:pt x="211265" y="94739"/>
                    <a:pt x="209455" y="81880"/>
                    <a:pt x="211551" y="69689"/>
                  </a:cubicBezTo>
                  <a:cubicBezTo>
                    <a:pt x="218885" y="26826"/>
                    <a:pt x="200978" y="18349"/>
                    <a:pt x="159449" y="17777"/>
                  </a:cubicBezTo>
                  <a:cubicBezTo>
                    <a:pt x="114681" y="17206"/>
                    <a:pt x="88488" y="17206"/>
                    <a:pt x="36005" y="18158"/>
                  </a:cubicBezTo>
                  <a:cubicBezTo>
                    <a:pt x="9906" y="18635"/>
                    <a:pt x="-95" y="25207"/>
                    <a:pt x="1" y="52925"/>
                  </a:cubicBezTo>
                  <a:cubicBezTo>
                    <a:pt x="858" y="309528"/>
                    <a:pt x="858" y="566131"/>
                    <a:pt x="1" y="822640"/>
                  </a:cubicBezTo>
                  <a:cubicBezTo>
                    <a:pt x="-95" y="850929"/>
                    <a:pt x="11145" y="854739"/>
                    <a:pt x="36481" y="856644"/>
                  </a:cubicBezTo>
                  <a:cubicBezTo>
                    <a:pt x="98013" y="861311"/>
                    <a:pt x="126588" y="857406"/>
                    <a:pt x="178975" y="857025"/>
                  </a:cubicBezTo>
                  <a:cubicBezTo>
                    <a:pt x="218123" y="856739"/>
                    <a:pt x="226600" y="844928"/>
                    <a:pt x="226219" y="808543"/>
                  </a:cubicBezTo>
                  <a:cubicBezTo>
                    <a:pt x="224695" y="669192"/>
                    <a:pt x="224410" y="529746"/>
                    <a:pt x="227362" y="390490"/>
                  </a:cubicBezTo>
                  <a:cubicBezTo>
                    <a:pt x="229553" y="289716"/>
                    <a:pt x="294799" y="227232"/>
                    <a:pt x="396050" y="222184"/>
                  </a:cubicBezTo>
                  <a:cubicBezTo>
                    <a:pt x="415005" y="221231"/>
                    <a:pt x="434245" y="220564"/>
                    <a:pt x="453010" y="222755"/>
                  </a:cubicBezTo>
                  <a:cubicBezTo>
                    <a:pt x="477108" y="225613"/>
                    <a:pt x="487966" y="219040"/>
                    <a:pt x="487299" y="192847"/>
                  </a:cubicBezTo>
                  <a:cubicBezTo>
                    <a:pt x="486061" y="139126"/>
                    <a:pt x="486156" y="85214"/>
                    <a:pt x="487395" y="31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12">
              <a:extLst>
                <a:ext uri="{FF2B5EF4-FFF2-40B4-BE49-F238E27FC236}">
                  <a16:creationId xmlns:a16="http://schemas.microsoft.com/office/drawing/2014/main" id="{AB401BCC-C2B4-4BA5-9207-3059FC2E1AAA}"/>
                </a:ext>
              </a:extLst>
            </p:cNvPr>
            <p:cNvSpPr/>
            <p:nvPr/>
          </p:nvSpPr>
          <p:spPr>
            <a:xfrm>
              <a:off x="8491846" y="4013629"/>
              <a:ext cx="488519" cy="857288"/>
            </a:xfrm>
            <a:custGeom>
              <a:avLst/>
              <a:gdLst>
                <a:gd name="connsiteX0" fmla="*/ 488228 w 488519"/>
                <a:gd name="connsiteY0" fmla="*/ 22494 h 857288"/>
                <a:gd name="connsiteX1" fmla="*/ 465559 w 488519"/>
                <a:gd name="connsiteY1" fmla="*/ 15 h 857288"/>
                <a:gd name="connsiteX2" fmla="*/ 310492 w 488519"/>
                <a:gd name="connsiteY2" fmla="*/ 35067 h 857288"/>
                <a:gd name="connsiteX3" fmla="*/ 212289 w 488519"/>
                <a:gd name="connsiteY3" fmla="*/ 118601 h 857288"/>
                <a:gd name="connsiteX4" fmla="*/ 212575 w 488519"/>
                <a:gd name="connsiteY4" fmla="*/ 70024 h 857288"/>
                <a:gd name="connsiteX5" fmla="*/ 160568 w 488519"/>
                <a:gd name="connsiteY5" fmla="*/ 17731 h 857288"/>
                <a:gd name="connsiteX6" fmla="*/ 46745 w 488519"/>
                <a:gd name="connsiteY6" fmla="*/ 17731 h 857288"/>
                <a:gd name="connsiteX7" fmla="*/ 263 w 488519"/>
                <a:gd name="connsiteY7" fmla="*/ 66404 h 857288"/>
                <a:gd name="connsiteX8" fmla="*/ 929 w 488519"/>
                <a:gd name="connsiteY8" fmla="*/ 213661 h 857288"/>
                <a:gd name="connsiteX9" fmla="*/ 167 w 488519"/>
                <a:gd name="connsiteY9" fmla="*/ 812212 h 857288"/>
                <a:gd name="connsiteX10" fmla="*/ 45982 w 488519"/>
                <a:gd name="connsiteY10" fmla="*/ 857074 h 857288"/>
                <a:gd name="connsiteX11" fmla="*/ 178856 w 488519"/>
                <a:gd name="connsiteY11" fmla="*/ 857074 h 857288"/>
                <a:gd name="connsiteX12" fmla="*/ 224672 w 488519"/>
                <a:gd name="connsiteY12" fmla="*/ 812497 h 857288"/>
                <a:gd name="connsiteX13" fmla="*/ 223815 w 488519"/>
                <a:gd name="connsiteY13" fmla="*/ 465787 h 857288"/>
                <a:gd name="connsiteX14" fmla="*/ 458510 w 488519"/>
                <a:gd name="connsiteY14" fmla="*/ 223186 h 857288"/>
                <a:gd name="connsiteX15" fmla="*/ 488514 w 488519"/>
                <a:gd name="connsiteY15" fmla="*/ 198421 h 857288"/>
                <a:gd name="connsiteX16" fmla="*/ 488228 w 488519"/>
                <a:gd name="connsiteY16" fmla="*/ 22494 h 85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519" h="857288">
                  <a:moveTo>
                    <a:pt x="488228" y="22494"/>
                  </a:moveTo>
                  <a:cubicBezTo>
                    <a:pt x="488323" y="6492"/>
                    <a:pt x="481370" y="-366"/>
                    <a:pt x="465559" y="15"/>
                  </a:cubicBezTo>
                  <a:cubicBezTo>
                    <a:pt x="411552" y="1253"/>
                    <a:pt x="358688" y="4396"/>
                    <a:pt x="310492" y="35067"/>
                  </a:cubicBezTo>
                  <a:cubicBezTo>
                    <a:pt x="277059" y="56403"/>
                    <a:pt x="250770" y="85359"/>
                    <a:pt x="212289" y="118601"/>
                  </a:cubicBezTo>
                  <a:cubicBezTo>
                    <a:pt x="212289" y="94884"/>
                    <a:pt x="210575" y="82120"/>
                    <a:pt x="212575" y="70024"/>
                  </a:cubicBezTo>
                  <a:cubicBezTo>
                    <a:pt x="219718" y="27447"/>
                    <a:pt x="210193" y="17731"/>
                    <a:pt x="160568" y="17731"/>
                  </a:cubicBezTo>
                  <a:cubicBezTo>
                    <a:pt x="122754" y="17731"/>
                    <a:pt x="87511" y="17636"/>
                    <a:pt x="46745" y="17731"/>
                  </a:cubicBezTo>
                  <a:cubicBezTo>
                    <a:pt x="7121" y="17827"/>
                    <a:pt x="-1738" y="30590"/>
                    <a:pt x="263" y="66404"/>
                  </a:cubicBezTo>
                  <a:cubicBezTo>
                    <a:pt x="2930" y="115363"/>
                    <a:pt x="929" y="164512"/>
                    <a:pt x="929" y="213661"/>
                  </a:cubicBezTo>
                  <a:cubicBezTo>
                    <a:pt x="929" y="413210"/>
                    <a:pt x="1786" y="612663"/>
                    <a:pt x="167" y="812212"/>
                  </a:cubicBezTo>
                  <a:cubicBezTo>
                    <a:pt x="-118" y="848312"/>
                    <a:pt x="10454" y="856789"/>
                    <a:pt x="45982" y="857074"/>
                  </a:cubicBezTo>
                  <a:cubicBezTo>
                    <a:pt x="92369" y="857360"/>
                    <a:pt x="131707" y="857360"/>
                    <a:pt x="178856" y="857074"/>
                  </a:cubicBezTo>
                  <a:cubicBezTo>
                    <a:pt x="213908" y="856884"/>
                    <a:pt x="225434" y="849073"/>
                    <a:pt x="224672" y="812497"/>
                  </a:cubicBezTo>
                  <a:cubicBezTo>
                    <a:pt x="222290" y="696959"/>
                    <a:pt x="223815" y="581326"/>
                    <a:pt x="223815" y="465787"/>
                  </a:cubicBezTo>
                  <a:cubicBezTo>
                    <a:pt x="223815" y="273478"/>
                    <a:pt x="266200" y="229377"/>
                    <a:pt x="458510" y="223186"/>
                  </a:cubicBezTo>
                  <a:cubicBezTo>
                    <a:pt x="476989" y="222614"/>
                    <a:pt x="488800" y="221090"/>
                    <a:pt x="488514" y="198421"/>
                  </a:cubicBezTo>
                  <a:cubicBezTo>
                    <a:pt x="487561" y="139652"/>
                    <a:pt x="487847" y="81073"/>
                    <a:pt x="488228" y="22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13">
              <a:extLst>
                <a:ext uri="{FF2B5EF4-FFF2-40B4-BE49-F238E27FC236}">
                  <a16:creationId xmlns:a16="http://schemas.microsoft.com/office/drawing/2014/main" id="{9F7135FF-8C1E-4644-8E33-4803E7B52A7D}"/>
                </a:ext>
              </a:extLst>
            </p:cNvPr>
            <p:cNvSpPr/>
            <p:nvPr/>
          </p:nvSpPr>
          <p:spPr>
            <a:xfrm>
              <a:off x="9049035" y="4031218"/>
              <a:ext cx="223755" cy="839335"/>
            </a:xfrm>
            <a:custGeom>
              <a:avLst/>
              <a:gdLst>
                <a:gd name="connsiteX0" fmla="*/ 223171 w 223755"/>
                <a:gd name="connsiteY0" fmla="*/ 422290 h 839335"/>
                <a:gd name="connsiteX1" fmla="*/ 223647 w 223755"/>
                <a:gd name="connsiteY1" fmla="*/ 41861 h 839335"/>
                <a:gd name="connsiteX2" fmla="*/ 184118 w 223755"/>
                <a:gd name="connsiteY2" fmla="*/ 142 h 839335"/>
                <a:gd name="connsiteX3" fmla="*/ 36767 w 223755"/>
                <a:gd name="connsiteY3" fmla="*/ 428 h 839335"/>
                <a:gd name="connsiteX4" fmla="*/ 1 w 223755"/>
                <a:gd name="connsiteY4" fmla="*/ 34622 h 839335"/>
                <a:gd name="connsiteX5" fmla="*/ 1 w 223755"/>
                <a:gd name="connsiteY5" fmla="*/ 805004 h 839335"/>
                <a:gd name="connsiteX6" fmla="*/ 36576 w 223755"/>
                <a:gd name="connsiteY6" fmla="*/ 839009 h 839335"/>
                <a:gd name="connsiteX7" fmla="*/ 183928 w 223755"/>
                <a:gd name="connsiteY7" fmla="*/ 839199 h 839335"/>
                <a:gd name="connsiteX8" fmla="*/ 223743 w 223755"/>
                <a:gd name="connsiteY8" fmla="*/ 797861 h 839335"/>
                <a:gd name="connsiteX9" fmla="*/ 223171 w 223755"/>
                <a:gd name="connsiteY9" fmla="*/ 422290 h 83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755" h="839335">
                  <a:moveTo>
                    <a:pt x="223171" y="422290"/>
                  </a:moveTo>
                  <a:cubicBezTo>
                    <a:pt x="223171" y="295512"/>
                    <a:pt x="222504" y="168639"/>
                    <a:pt x="223647" y="41861"/>
                  </a:cubicBezTo>
                  <a:cubicBezTo>
                    <a:pt x="223933" y="12239"/>
                    <a:pt x="217171" y="-1572"/>
                    <a:pt x="184118" y="142"/>
                  </a:cubicBezTo>
                  <a:cubicBezTo>
                    <a:pt x="135065" y="2714"/>
                    <a:pt x="85820" y="1666"/>
                    <a:pt x="36767" y="428"/>
                  </a:cubicBezTo>
                  <a:cubicBezTo>
                    <a:pt x="11525" y="-239"/>
                    <a:pt x="-95" y="6143"/>
                    <a:pt x="1" y="34622"/>
                  </a:cubicBezTo>
                  <a:cubicBezTo>
                    <a:pt x="858" y="291417"/>
                    <a:pt x="858" y="548211"/>
                    <a:pt x="1" y="805004"/>
                  </a:cubicBezTo>
                  <a:cubicBezTo>
                    <a:pt x="-95" y="833294"/>
                    <a:pt x="10859" y="839866"/>
                    <a:pt x="36576" y="839009"/>
                  </a:cubicBezTo>
                  <a:cubicBezTo>
                    <a:pt x="85630" y="837485"/>
                    <a:pt x="134970" y="836723"/>
                    <a:pt x="183928" y="839199"/>
                  </a:cubicBezTo>
                  <a:cubicBezTo>
                    <a:pt x="216313" y="840819"/>
                    <a:pt x="224124" y="828055"/>
                    <a:pt x="223743" y="797861"/>
                  </a:cubicBezTo>
                  <a:cubicBezTo>
                    <a:pt x="222409" y="672797"/>
                    <a:pt x="223171" y="547544"/>
                    <a:pt x="223171" y="422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14">
              <a:extLst>
                <a:ext uri="{FF2B5EF4-FFF2-40B4-BE49-F238E27FC236}">
                  <a16:creationId xmlns:a16="http://schemas.microsoft.com/office/drawing/2014/main" id="{578DBC82-2EF6-4A19-82DA-31263FB9DE50}"/>
                </a:ext>
              </a:extLst>
            </p:cNvPr>
            <p:cNvSpPr/>
            <p:nvPr/>
          </p:nvSpPr>
          <p:spPr>
            <a:xfrm>
              <a:off x="9049512" y="3727703"/>
              <a:ext cx="222599" cy="205358"/>
            </a:xfrm>
            <a:custGeom>
              <a:avLst/>
              <a:gdLst>
                <a:gd name="connsiteX0" fmla="*/ 109728 w 222599"/>
                <a:gd name="connsiteY0" fmla="*/ 205359 h 205358"/>
                <a:gd name="connsiteX1" fmla="*/ 142970 w 222599"/>
                <a:gd name="connsiteY1" fmla="*/ 205359 h 205358"/>
                <a:gd name="connsiteX2" fmla="*/ 222599 w 222599"/>
                <a:gd name="connsiteY2" fmla="*/ 124301 h 205358"/>
                <a:gd name="connsiteX3" fmla="*/ 95917 w 222599"/>
                <a:gd name="connsiteY3" fmla="*/ 0 h 205358"/>
                <a:gd name="connsiteX4" fmla="*/ 0 w 222599"/>
                <a:gd name="connsiteY4" fmla="*/ 97631 h 205358"/>
                <a:gd name="connsiteX5" fmla="*/ 109728 w 222599"/>
                <a:gd name="connsiteY5" fmla="*/ 205359 h 20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599" h="205358">
                  <a:moveTo>
                    <a:pt x="109728" y="205359"/>
                  </a:moveTo>
                  <a:cubicBezTo>
                    <a:pt x="120777" y="205359"/>
                    <a:pt x="131921" y="205359"/>
                    <a:pt x="142970" y="205359"/>
                  </a:cubicBezTo>
                  <a:cubicBezTo>
                    <a:pt x="222599" y="205359"/>
                    <a:pt x="222599" y="205359"/>
                    <a:pt x="222599" y="124301"/>
                  </a:cubicBezTo>
                  <a:cubicBezTo>
                    <a:pt x="222599" y="0"/>
                    <a:pt x="222599" y="0"/>
                    <a:pt x="95917" y="0"/>
                  </a:cubicBezTo>
                  <a:cubicBezTo>
                    <a:pt x="0" y="0"/>
                    <a:pt x="0" y="0"/>
                    <a:pt x="0" y="97631"/>
                  </a:cubicBezTo>
                  <a:cubicBezTo>
                    <a:pt x="95" y="205359"/>
                    <a:pt x="95" y="205359"/>
                    <a:pt x="109728" y="205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84A273-0B0E-408C-8887-629AD325CC2A}"/>
              </a:ext>
            </a:extLst>
          </p:cNvPr>
          <p:cNvSpPr txBox="1"/>
          <p:nvPr/>
        </p:nvSpPr>
        <p:spPr>
          <a:xfrm>
            <a:off x="3512651" y="1934744"/>
            <a:ext cx="21012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dirancang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menyerang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merusak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menonaktifkan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menganggu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computer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jaringan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Malware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mengacu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disisipkan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biasanya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terselubung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maksud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kerahasiaan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korban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5406A-A6F5-43D4-9C89-CEFB151A3CA4}"/>
              </a:ext>
            </a:extLst>
          </p:cNvPr>
          <p:cNvSpPr txBox="1"/>
          <p:nvPr/>
        </p:nvSpPr>
        <p:spPr>
          <a:xfrm>
            <a:off x="3512651" y="1613955"/>
            <a:ext cx="2101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cs typeface="Arial" pitchFamily="34" charset="0"/>
              </a:rPr>
              <a:t>Malware </a:t>
            </a:r>
            <a:endParaRPr lang="ko-KR" altLang="en-US" sz="1600" b="1" dirty="0"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C0DADC-CEA0-45C4-8DB3-CD1BDB15E17B}"/>
              </a:ext>
            </a:extLst>
          </p:cNvPr>
          <p:cNvGrpSpPr/>
          <p:nvPr/>
        </p:nvGrpSpPr>
        <p:grpSpPr>
          <a:xfrm>
            <a:off x="5756367" y="1850105"/>
            <a:ext cx="6435634" cy="5007895"/>
            <a:chOff x="7001691" y="2819156"/>
            <a:chExt cx="5190309" cy="403884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04A7FB-BB1E-4D0B-9AE5-A6F4169FD0EA}"/>
                </a:ext>
              </a:extLst>
            </p:cNvPr>
            <p:cNvGrpSpPr/>
            <p:nvPr/>
          </p:nvGrpSpPr>
          <p:grpSpPr>
            <a:xfrm>
              <a:off x="7001691" y="4693236"/>
              <a:ext cx="2928242" cy="1946599"/>
              <a:chOff x="6917382" y="4652701"/>
              <a:chExt cx="2983072" cy="1983048"/>
            </a:xfrm>
          </p:grpSpPr>
          <p:sp>
            <p:nvSpPr>
              <p:cNvPr id="60" name="Freeform: Shape 72">
                <a:extLst>
                  <a:ext uri="{FF2B5EF4-FFF2-40B4-BE49-F238E27FC236}">
                    <a16:creationId xmlns:a16="http://schemas.microsoft.com/office/drawing/2014/main" id="{F7BD4B61-270A-40EF-B2A3-79E1D4EF93E7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73">
                <a:extLst>
                  <a:ext uri="{FF2B5EF4-FFF2-40B4-BE49-F238E27FC236}">
                    <a16:creationId xmlns:a16="http://schemas.microsoft.com/office/drawing/2014/main" id="{B181C6B2-8AB6-4ABC-8470-D196305561C9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rgbClr val="8F8C8D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74">
                <a:extLst>
                  <a:ext uri="{FF2B5EF4-FFF2-40B4-BE49-F238E27FC236}">
                    <a16:creationId xmlns:a16="http://schemas.microsoft.com/office/drawing/2014/main" id="{C5FE72C1-75ED-460D-9A9F-079970AFE9A3}"/>
                  </a:ext>
                </a:extLst>
              </p:cNvPr>
              <p:cNvSpPr/>
              <p:nvPr/>
            </p:nvSpPr>
            <p:spPr>
              <a:xfrm>
                <a:off x="7048836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75">
                <a:extLst>
                  <a:ext uri="{FF2B5EF4-FFF2-40B4-BE49-F238E27FC236}">
                    <a16:creationId xmlns:a16="http://schemas.microsoft.com/office/drawing/2014/main" id="{F5479061-3106-48F1-AEB5-5D975D29AA08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76">
                <a:extLst>
                  <a:ext uri="{FF2B5EF4-FFF2-40B4-BE49-F238E27FC236}">
                    <a16:creationId xmlns:a16="http://schemas.microsoft.com/office/drawing/2014/main" id="{4A4DD47D-026B-420B-85D5-D64A55C593AF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77">
                <a:extLst>
                  <a:ext uri="{FF2B5EF4-FFF2-40B4-BE49-F238E27FC236}">
                    <a16:creationId xmlns:a16="http://schemas.microsoft.com/office/drawing/2014/main" id="{FC3EB090-BA02-4DB4-8FDB-8FDC0F7C9B6F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78">
                <a:extLst>
                  <a:ext uri="{FF2B5EF4-FFF2-40B4-BE49-F238E27FC236}">
                    <a16:creationId xmlns:a16="http://schemas.microsoft.com/office/drawing/2014/main" id="{89222B66-565D-4CD2-A329-F43DC5F56A78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39D36E-0AAC-41F5-B1B5-586258C5DCB5}"/>
                </a:ext>
              </a:extLst>
            </p:cNvPr>
            <p:cNvGrpSpPr/>
            <p:nvPr/>
          </p:nvGrpSpPr>
          <p:grpSpPr>
            <a:xfrm>
              <a:off x="8541253" y="2819156"/>
              <a:ext cx="3650747" cy="4038844"/>
              <a:chOff x="8541253" y="2819156"/>
              <a:chExt cx="3650747" cy="4038844"/>
            </a:xfrm>
          </p:grpSpPr>
          <p:sp>
            <p:nvSpPr>
              <p:cNvPr id="46" name="Freeform: Shape 80">
                <a:extLst>
                  <a:ext uri="{FF2B5EF4-FFF2-40B4-BE49-F238E27FC236}">
                    <a16:creationId xmlns:a16="http://schemas.microsoft.com/office/drawing/2014/main" id="{F7B1B211-EE5F-45BE-83E9-AE726148E14C}"/>
                  </a:ext>
                </a:extLst>
              </p:cNvPr>
              <p:cNvSpPr/>
              <p:nvPr/>
            </p:nvSpPr>
            <p:spPr>
              <a:xfrm>
                <a:off x="9620173" y="4143560"/>
                <a:ext cx="2571827" cy="27144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619983" h="2765267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79545" y="1248056"/>
                      <a:pt x="2593831" y="1389777"/>
                    </a:cubicBezTo>
                    <a:cubicBezTo>
                      <a:pt x="2610975" y="1559499"/>
                      <a:pt x="2622404" y="2631547"/>
                      <a:pt x="2619547" y="2749838"/>
                    </a:cubicBezTo>
                    <a:cubicBezTo>
                      <a:pt x="2619547" y="2758410"/>
                      <a:pt x="2612689" y="2765267"/>
                      <a:pt x="2604118" y="2765267"/>
                    </a:cubicBezTo>
                    <a:cubicBezTo>
                      <a:pt x="2600689" y="2765267"/>
                      <a:pt x="2597260" y="2764696"/>
                      <a:pt x="2594403" y="2764696"/>
                    </a:cubicBezTo>
                    <a:cubicBezTo>
                      <a:pt x="1746936" y="2764696"/>
                      <a:pt x="899469" y="2765267"/>
                      <a:pt x="52002" y="2764696"/>
                    </a:cubicBezTo>
                    <a:cubicBezTo>
                      <a:pt x="48002" y="2764696"/>
                      <a:pt x="52574" y="2764696"/>
                      <a:pt x="49145" y="2764696"/>
                    </a:cubicBezTo>
                    <a:cubicBezTo>
                      <a:pt x="32573" y="2753267"/>
                      <a:pt x="57717" y="2512685"/>
                      <a:pt x="66289" y="2446396"/>
                    </a:cubicBezTo>
                    <a:cubicBezTo>
                      <a:pt x="82861" y="2313819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cubicBezTo>
                      <a:pt x="748605" y="2181813"/>
                      <a:pt x="749748" y="2181813"/>
                      <a:pt x="750891" y="2181813"/>
                    </a:cubicBez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cubicBezTo>
                      <a:pt x="1459494" y="0"/>
                      <a:pt x="1460066" y="0"/>
                      <a:pt x="1460637" y="0"/>
                    </a:cubicBez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9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81">
                <a:extLst>
                  <a:ext uri="{FF2B5EF4-FFF2-40B4-BE49-F238E27FC236}">
                    <a16:creationId xmlns:a16="http://schemas.microsoft.com/office/drawing/2014/main" id="{41A9C583-61A9-41B0-8A01-CC3F40B8D53C}"/>
                  </a:ext>
                </a:extLst>
              </p:cNvPr>
              <p:cNvSpPr/>
              <p:nvPr/>
            </p:nvSpPr>
            <p:spPr>
              <a:xfrm>
                <a:off x="9823220" y="2979687"/>
                <a:ext cx="1183640" cy="1608590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Freeform: Shape 82">
                <a:extLst>
                  <a:ext uri="{FF2B5EF4-FFF2-40B4-BE49-F238E27FC236}">
                    <a16:creationId xmlns:a16="http://schemas.microsoft.com/office/drawing/2014/main" id="{8F702FD0-A8B4-4C32-9207-35BE5189D60A}"/>
                  </a:ext>
                </a:extLst>
              </p:cNvPr>
              <p:cNvSpPr/>
              <p:nvPr/>
            </p:nvSpPr>
            <p:spPr>
              <a:xfrm>
                <a:off x="8541253" y="6031525"/>
                <a:ext cx="1146418" cy="636246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Freeform: Shape 83">
                <a:extLst>
                  <a:ext uri="{FF2B5EF4-FFF2-40B4-BE49-F238E27FC236}">
                    <a16:creationId xmlns:a16="http://schemas.microsoft.com/office/drawing/2014/main" id="{2D2899C9-8405-45B5-9710-F1292A2F213A}"/>
                  </a:ext>
                </a:extLst>
              </p:cNvPr>
              <p:cNvSpPr/>
              <p:nvPr/>
            </p:nvSpPr>
            <p:spPr>
              <a:xfrm>
                <a:off x="10350957" y="4165378"/>
                <a:ext cx="723606" cy="1487139"/>
              </a:xfrm>
              <a:custGeom>
                <a:avLst/>
                <a:gdLst>
                  <a:gd name="connsiteX0" fmla="*/ 300151 w 737155"/>
                  <a:gd name="connsiteY0" fmla="*/ 966960 h 1514985"/>
                  <a:gd name="connsiteX1" fmla="*/ 419585 w 737155"/>
                  <a:gd name="connsiteY1" fmla="*/ 780095 h 1514985"/>
                  <a:gd name="connsiteX2" fmla="*/ 424156 w 737155"/>
                  <a:gd name="connsiteY2" fmla="*/ 760094 h 1514985"/>
                  <a:gd name="connsiteX3" fmla="*/ 276149 w 737155"/>
                  <a:gd name="connsiteY3" fmla="*/ 687519 h 1514985"/>
                  <a:gd name="connsiteX4" fmla="*/ 253291 w 737155"/>
                  <a:gd name="connsiteY4" fmla="*/ 682948 h 1514985"/>
                  <a:gd name="connsiteX5" fmla="*/ 233290 w 737155"/>
                  <a:gd name="connsiteY5" fmla="*/ 651518 h 1514985"/>
                  <a:gd name="connsiteX6" fmla="*/ 231576 w 737155"/>
                  <a:gd name="connsiteY6" fmla="*/ 627516 h 1514985"/>
                  <a:gd name="connsiteX7" fmla="*/ 205289 w 737155"/>
                  <a:gd name="connsiteY7" fmla="*/ 620088 h 1514985"/>
                  <a:gd name="connsiteX8" fmla="*/ 164716 w 737155"/>
                  <a:gd name="connsiteY8" fmla="*/ 670947 h 1514985"/>
                  <a:gd name="connsiteX9" fmla="*/ 117285 w 737155"/>
                  <a:gd name="connsiteY9" fmla="*/ 926387 h 1514985"/>
                  <a:gd name="connsiteX10" fmla="*/ 61283 w 737155"/>
                  <a:gd name="connsiteY10" fmla="*/ 1217829 h 1514985"/>
                  <a:gd name="connsiteX11" fmla="*/ 30996 w 737155"/>
                  <a:gd name="connsiteY11" fmla="*/ 1514985 h 1514985"/>
                  <a:gd name="connsiteX12" fmla="*/ 25281 w 737155"/>
                  <a:gd name="connsiteY12" fmla="*/ 1468697 h 1514985"/>
                  <a:gd name="connsiteX13" fmla="*/ 30424 w 737155"/>
                  <a:gd name="connsiteY13" fmla="*/ 1346406 h 1514985"/>
                  <a:gd name="connsiteX14" fmla="*/ 14995 w 737155"/>
                  <a:gd name="connsiteY14" fmla="*/ 1180113 h 1514985"/>
                  <a:gd name="connsiteX15" fmla="*/ 17852 w 737155"/>
                  <a:gd name="connsiteY15" fmla="*/ 1001248 h 1514985"/>
                  <a:gd name="connsiteX16" fmla="*/ 107570 w 737155"/>
                  <a:gd name="connsiteY16" fmla="*/ 772094 h 1514985"/>
                  <a:gd name="connsiteX17" fmla="*/ 133858 w 737155"/>
                  <a:gd name="connsiteY17" fmla="*/ 481224 h 1514985"/>
                  <a:gd name="connsiteX18" fmla="*/ 228719 w 737155"/>
                  <a:gd name="connsiteY18" fmla="*/ 593229 h 1514985"/>
                  <a:gd name="connsiteX19" fmla="*/ 261863 w 737155"/>
                  <a:gd name="connsiteY19" fmla="*/ 596658 h 1514985"/>
                  <a:gd name="connsiteX20" fmla="*/ 464158 w 737155"/>
                  <a:gd name="connsiteY20" fmla="*/ 356647 h 1514985"/>
                  <a:gd name="connsiteX21" fmla="*/ 544733 w 737155"/>
                  <a:gd name="connsiteY21" fmla="*/ 274929 h 1514985"/>
                  <a:gd name="connsiteX22" fmla="*/ 705883 w 737155"/>
                  <a:gd name="connsiteY22" fmla="*/ 60634 h 1514985"/>
                  <a:gd name="connsiteX23" fmla="*/ 713312 w 737155"/>
                  <a:gd name="connsiteY23" fmla="*/ 60 h 1514985"/>
                  <a:gd name="connsiteX24" fmla="*/ 733313 w 737155"/>
                  <a:gd name="connsiteY24" fmla="*/ 34347 h 1514985"/>
                  <a:gd name="connsiteX25" fmla="*/ 638452 w 737155"/>
                  <a:gd name="connsiteY25" fmla="*/ 264072 h 1514985"/>
                  <a:gd name="connsiteX26" fmla="*/ 276721 w 737155"/>
                  <a:gd name="connsiteY26" fmla="*/ 1244687 h 1514985"/>
                  <a:gd name="connsiteX27" fmla="*/ 282436 w 737155"/>
                  <a:gd name="connsiteY27" fmla="*/ 1140683 h 1514985"/>
                  <a:gd name="connsiteX28" fmla="*/ 301294 w 737155"/>
                  <a:gd name="connsiteY28" fmla="*/ 1050393 h 1514985"/>
                  <a:gd name="connsiteX29" fmla="*/ 300151 w 737155"/>
                  <a:gd name="connsiteY29" fmla="*/ 966960 h 1514985"/>
                  <a:gd name="connsiteX30" fmla="*/ 300151 w 737155"/>
                  <a:gd name="connsiteY30" fmla="*/ 966960 h 151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7155" h="1514985">
                    <a:moveTo>
                      <a:pt x="300151" y="966960"/>
                    </a:moveTo>
                    <a:cubicBezTo>
                      <a:pt x="328152" y="897243"/>
                      <a:pt x="353296" y="825240"/>
                      <a:pt x="419585" y="780095"/>
                    </a:cubicBezTo>
                    <a:cubicBezTo>
                      <a:pt x="426442" y="775523"/>
                      <a:pt x="440728" y="768094"/>
                      <a:pt x="424156" y="760094"/>
                    </a:cubicBezTo>
                    <a:cubicBezTo>
                      <a:pt x="374440" y="736093"/>
                      <a:pt x="328152" y="706377"/>
                      <a:pt x="276149" y="687519"/>
                    </a:cubicBezTo>
                    <a:cubicBezTo>
                      <a:pt x="269292" y="684662"/>
                      <a:pt x="261292" y="682948"/>
                      <a:pt x="253291" y="682948"/>
                    </a:cubicBezTo>
                    <a:cubicBezTo>
                      <a:pt x="227576" y="683519"/>
                      <a:pt x="215004" y="677804"/>
                      <a:pt x="233290" y="651518"/>
                    </a:cubicBezTo>
                    <a:cubicBezTo>
                      <a:pt x="238434" y="644089"/>
                      <a:pt x="239005" y="634945"/>
                      <a:pt x="231576" y="627516"/>
                    </a:cubicBezTo>
                    <a:cubicBezTo>
                      <a:pt x="224719" y="620659"/>
                      <a:pt x="215575" y="617230"/>
                      <a:pt x="205289" y="620088"/>
                    </a:cubicBezTo>
                    <a:cubicBezTo>
                      <a:pt x="179002" y="626945"/>
                      <a:pt x="168716" y="646375"/>
                      <a:pt x="164716" y="670947"/>
                    </a:cubicBezTo>
                    <a:cubicBezTo>
                      <a:pt x="148715" y="756094"/>
                      <a:pt x="116142" y="838954"/>
                      <a:pt x="117285" y="926387"/>
                    </a:cubicBezTo>
                    <a:cubicBezTo>
                      <a:pt x="118428" y="1028106"/>
                      <a:pt x="81284" y="1121253"/>
                      <a:pt x="61283" y="1217829"/>
                    </a:cubicBezTo>
                    <a:cubicBezTo>
                      <a:pt x="41282" y="1315548"/>
                      <a:pt x="34996" y="1414981"/>
                      <a:pt x="30996" y="1514985"/>
                    </a:cubicBezTo>
                    <a:cubicBezTo>
                      <a:pt x="16138" y="1501270"/>
                      <a:pt x="25281" y="1484127"/>
                      <a:pt x="25281" y="1468697"/>
                    </a:cubicBezTo>
                    <a:cubicBezTo>
                      <a:pt x="26424" y="1428124"/>
                      <a:pt x="26424" y="1387551"/>
                      <a:pt x="30424" y="1346406"/>
                    </a:cubicBezTo>
                    <a:cubicBezTo>
                      <a:pt x="35567" y="1290403"/>
                      <a:pt x="35567" y="1234401"/>
                      <a:pt x="14995" y="1180113"/>
                    </a:cubicBezTo>
                    <a:cubicBezTo>
                      <a:pt x="-7863" y="1120110"/>
                      <a:pt x="-2720" y="1060679"/>
                      <a:pt x="17852" y="1001248"/>
                    </a:cubicBezTo>
                    <a:cubicBezTo>
                      <a:pt x="44139" y="923530"/>
                      <a:pt x="74997" y="846955"/>
                      <a:pt x="107570" y="772094"/>
                    </a:cubicBezTo>
                    <a:cubicBezTo>
                      <a:pt x="147001" y="681805"/>
                      <a:pt x="153858" y="581229"/>
                      <a:pt x="133858" y="481224"/>
                    </a:cubicBezTo>
                    <a:cubicBezTo>
                      <a:pt x="159001" y="515511"/>
                      <a:pt x="204146" y="558371"/>
                      <a:pt x="228719" y="593229"/>
                    </a:cubicBezTo>
                    <a:cubicBezTo>
                      <a:pt x="239577" y="608087"/>
                      <a:pt x="247577" y="618373"/>
                      <a:pt x="261863" y="596658"/>
                    </a:cubicBezTo>
                    <a:cubicBezTo>
                      <a:pt x="319580" y="508654"/>
                      <a:pt x="393869" y="434365"/>
                      <a:pt x="464158" y="356647"/>
                    </a:cubicBezTo>
                    <a:cubicBezTo>
                      <a:pt x="497302" y="335503"/>
                      <a:pt x="521303" y="304073"/>
                      <a:pt x="544733" y="274929"/>
                    </a:cubicBezTo>
                    <a:cubicBezTo>
                      <a:pt x="600735" y="206926"/>
                      <a:pt x="656167" y="133208"/>
                      <a:pt x="705883" y="60634"/>
                    </a:cubicBezTo>
                    <a:cubicBezTo>
                      <a:pt x="722455" y="36633"/>
                      <a:pt x="716741" y="22918"/>
                      <a:pt x="713312" y="60"/>
                    </a:cubicBezTo>
                    <a:cubicBezTo>
                      <a:pt x="741313" y="-1083"/>
                      <a:pt x="739599" y="14346"/>
                      <a:pt x="733313" y="34347"/>
                    </a:cubicBezTo>
                    <a:cubicBezTo>
                      <a:pt x="705883" y="112636"/>
                      <a:pt x="669310" y="187497"/>
                      <a:pt x="638452" y="264072"/>
                    </a:cubicBezTo>
                    <a:cubicBezTo>
                      <a:pt x="511017" y="576657"/>
                      <a:pt x="276721" y="1241258"/>
                      <a:pt x="276721" y="1244687"/>
                    </a:cubicBezTo>
                    <a:cubicBezTo>
                      <a:pt x="279007" y="1200685"/>
                      <a:pt x="277292" y="1161255"/>
                      <a:pt x="282436" y="1140683"/>
                    </a:cubicBezTo>
                    <a:cubicBezTo>
                      <a:pt x="289864" y="1110967"/>
                      <a:pt x="295579" y="1080680"/>
                      <a:pt x="301294" y="1050393"/>
                    </a:cubicBezTo>
                    <a:cubicBezTo>
                      <a:pt x="305865" y="1021249"/>
                      <a:pt x="308722" y="993819"/>
                      <a:pt x="300151" y="966960"/>
                    </a:cubicBezTo>
                    <a:lnTo>
                      <a:pt x="300151" y="96696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84">
                <a:extLst>
                  <a:ext uri="{FF2B5EF4-FFF2-40B4-BE49-F238E27FC236}">
                    <a16:creationId xmlns:a16="http://schemas.microsoft.com/office/drawing/2014/main" id="{15772CF9-C651-4A48-9EEF-1544FDF590F1}"/>
                  </a:ext>
                </a:extLst>
              </p:cNvPr>
              <p:cNvSpPr/>
              <p:nvPr/>
            </p:nvSpPr>
            <p:spPr>
              <a:xfrm>
                <a:off x="10372408" y="4765099"/>
                <a:ext cx="405256" cy="1554211"/>
              </a:xfrm>
              <a:custGeom>
                <a:avLst/>
                <a:gdLst>
                  <a:gd name="connsiteX0" fmla="*/ 233725 w 412844"/>
                  <a:gd name="connsiteY0" fmla="*/ 725742 h 1583313"/>
                  <a:gd name="connsiteX1" fmla="*/ 186294 w 412844"/>
                  <a:gd name="connsiteY1" fmla="*/ 1021755 h 1583313"/>
                  <a:gd name="connsiteX2" fmla="*/ 161150 w 412844"/>
                  <a:gd name="connsiteY2" fmla="*/ 1522921 h 1583313"/>
                  <a:gd name="connsiteX3" fmla="*/ 127434 w 412844"/>
                  <a:gd name="connsiteY3" fmla="*/ 1579495 h 1583313"/>
                  <a:gd name="connsiteX4" fmla="*/ 64003 w 412844"/>
                  <a:gd name="connsiteY4" fmla="*/ 1550922 h 1583313"/>
                  <a:gd name="connsiteX5" fmla="*/ 0 w 412844"/>
                  <a:gd name="connsiteY5" fmla="*/ 907464 h 1583313"/>
                  <a:gd name="connsiteX6" fmla="*/ 53145 w 412844"/>
                  <a:gd name="connsiteY6" fmla="*/ 500017 h 1583313"/>
                  <a:gd name="connsiteX7" fmla="*/ 84575 w 412844"/>
                  <a:gd name="connsiteY7" fmla="*/ 290865 h 1583313"/>
                  <a:gd name="connsiteX8" fmla="*/ 120577 w 412844"/>
                  <a:gd name="connsiteY8" fmla="*/ 111428 h 1583313"/>
                  <a:gd name="connsiteX9" fmla="*/ 132006 w 412844"/>
                  <a:gd name="connsiteY9" fmla="*/ 51426 h 1583313"/>
                  <a:gd name="connsiteX10" fmla="*/ 163436 w 412844"/>
                  <a:gd name="connsiteY10" fmla="*/ 7424 h 1583313"/>
                  <a:gd name="connsiteX11" fmla="*/ 217153 w 412844"/>
                  <a:gd name="connsiteY11" fmla="*/ 36568 h 1583313"/>
                  <a:gd name="connsiteX12" fmla="*/ 238297 w 412844"/>
                  <a:gd name="connsiteY12" fmla="*/ 63426 h 1583313"/>
                  <a:gd name="connsiteX13" fmla="*/ 397161 w 412844"/>
                  <a:gd name="connsiteY13" fmla="*/ 136572 h 1583313"/>
                  <a:gd name="connsiteX14" fmla="*/ 404590 w 412844"/>
                  <a:gd name="connsiteY14" fmla="*/ 171431 h 1583313"/>
                  <a:gd name="connsiteX15" fmla="*/ 281727 w 412844"/>
                  <a:gd name="connsiteY15" fmla="*/ 356582 h 1583313"/>
                  <a:gd name="connsiteX16" fmla="*/ 233725 w 412844"/>
                  <a:gd name="connsiteY16" fmla="*/ 725742 h 158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2844" h="1583313">
                    <a:moveTo>
                      <a:pt x="233725" y="725742"/>
                    </a:moveTo>
                    <a:cubicBezTo>
                      <a:pt x="202866" y="821175"/>
                      <a:pt x="197723" y="922322"/>
                      <a:pt x="186294" y="1021755"/>
                    </a:cubicBezTo>
                    <a:cubicBezTo>
                      <a:pt x="168579" y="1178334"/>
                      <a:pt x="159436" y="1512634"/>
                      <a:pt x="161150" y="1522921"/>
                    </a:cubicBezTo>
                    <a:cubicBezTo>
                      <a:pt x="166865" y="1556636"/>
                      <a:pt x="160007" y="1568637"/>
                      <a:pt x="127434" y="1579495"/>
                    </a:cubicBezTo>
                    <a:cubicBezTo>
                      <a:pt x="97147" y="1589209"/>
                      <a:pt x="76575" y="1580638"/>
                      <a:pt x="64003" y="1550922"/>
                    </a:cubicBezTo>
                    <a:cubicBezTo>
                      <a:pt x="47431" y="1512634"/>
                      <a:pt x="0" y="1093187"/>
                      <a:pt x="0" y="907464"/>
                    </a:cubicBezTo>
                    <a:cubicBezTo>
                      <a:pt x="0" y="769744"/>
                      <a:pt x="8572" y="632595"/>
                      <a:pt x="53145" y="500017"/>
                    </a:cubicBezTo>
                    <a:cubicBezTo>
                      <a:pt x="76003" y="432586"/>
                      <a:pt x="78861" y="361726"/>
                      <a:pt x="84575" y="290865"/>
                    </a:cubicBezTo>
                    <a:cubicBezTo>
                      <a:pt x="89147" y="230291"/>
                      <a:pt x="97147" y="169145"/>
                      <a:pt x="120577" y="111428"/>
                    </a:cubicBezTo>
                    <a:cubicBezTo>
                      <a:pt x="128006" y="92570"/>
                      <a:pt x="126292" y="71427"/>
                      <a:pt x="132006" y="51426"/>
                    </a:cubicBezTo>
                    <a:cubicBezTo>
                      <a:pt x="137721" y="32568"/>
                      <a:pt x="146293" y="17138"/>
                      <a:pt x="163436" y="7424"/>
                    </a:cubicBezTo>
                    <a:cubicBezTo>
                      <a:pt x="191437" y="-9720"/>
                      <a:pt x="218296" y="3995"/>
                      <a:pt x="217153" y="36568"/>
                    </a:cubicBezTo>
                    <a:cubicBezTo>
                      <a:pt x="216581" y="54283"/>
                      <a:pt x="221724" y="59998"/>
                      <a:pt x="238297" y="63426"/>
                    </a:cubicBezTo>
                    <a:cubicBezTo>
                      <a:pt x="296013" y="76570"/>
                      <a:pt x="345159" y="109714"/>
                      <a:pt x="397161" y="136572"/>
                    </a:cubicBezTo>
                    <a:cubicBezTo>
                      <a:pt x="412590" y="144573"/>
                      <a:pt x="419448" y="160002"/>
                      <a:pt x="404590" y="171431"/>
                    </a:cubicBezTo>
                    <a:cubicBezTo>
                      <a:pt x="341730" y="219433"/>
                      <a:pt x="316014" y="290294"/>
                      <a:pt x="281727" y="356582"/>
                    </a:cubicBezTo>
                    <a:cubicBezTo>
                      <a:pt x="253726" y="409156"/>
                      <a:pt x="289156" y="552020"/>
                      <a:pt x="233725" y="7257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85">
                <a:extLst>
                  <a:ext uri="{FF2B5EF4-FFF2-40B4-BE49-F238E27FC236}">
                    <a16:creationId xmlns:a16="http://schemas.microsoft.com/office/drawing/2014/main" id="{2BA0938A-8839-42BE-B45D-7A49FD29F416}"/>
                  </a:ext>
                </a:extLst>
              </p:cNvPr>
              <p:cNvSpPr/>
              <p:nvPr/>
            </p:nvSpPr>
            <p:spPr>
              <a:xfrm>
                <a:off x="10485118" y="4877159"/>
                <a:ext cx="179183" cy="976178"/>
              </a:xfrm>
              <a:custGeom>
                <a:avLst/>
                <a:gdLst>
                  <a:gd name="connsiteX0" fmla="*/ 160049 w 182538"/>
                  <a:gd name="connsiteY0" fmla="*/ 241852 h 994457"/>
                  <a:gd name="connsiteX1" fmla="*/ 176049 w 182538"/>
                  <a:gd name="connsiteY1" fmla="*/ 281283 h 994457"/>
                  <a:gd name="connsiteX2" fmla="*/ 64616 w 182538"/>
                  <a:gd name="connsiteY2" fmla="*/ 756161 h 994457"/>
                  <a:gd name="connsiteX3" fmla="*/ 18328 w 182538"/>
                  <a:gd name="connsiteY3" fmla="*/ 994458 h 994457"/>
                  <a:gd name="connsiteX4" fmla="*/ 41 w 182538"/>
                  <a:gd name="connsiteY4" fmla="*/ 499007 h 994457"/>
                  <a:gd name="connsiteX5" fmla="*/ 28042 w 182538"/>
                  <a:gd name="connsiteY5" fmla="*/ 216708 h 994457"/>
                  <a:gd name="connsiteX6" fmla="*/ 129761 w 182538"/>
                  <a:gd name="connsiteY6" fmla="*/ 12699 h 994457"/>
                  <a:gd name="connsiteX7" fmla="*/ 165763 w 182538"/>
                  <a:gd name="connsiteY7" fmla="*/ 2413 h 994457"/>
                  <a:gd name="connsiteX8" fmla="*/ 182335 w 182538"/>
                  <a:gd name="connsiteY8" fmla="*/ 32700 h 994457"/>
                  <a:gd name="connsiteX9" fmla="*/ 149191 w 182538"/>
                  <a:gd name="connsiteY9" fmla="*/ 124704 h 994457"/>
                  <a:gd name="connsiteX10" fmla="*/ 120047 w 182538"/>
                  <a:gd name="connsiteY10" fmla="*/ 181278 h 994457"/>
                  <a:gd name="connsiteX11" fmla="*/ 114332 w 182538"/>
                  <a:gd name="connsiteY11" fmla="*/ 197279 h 994457"/>
                  <a:gd name="connsiteX12" fmla="*/ 85760 w 182538"/>
                  <a:gd name="connsiteY12" fmla="*/ 243567 h 994457"/>
                  <a:gd name="connsiteX13" fmla="*/ 77188 w 182538"/>
                  <a:gd name="connsiteY13" fmla="*/ 256139 h 994457"/>
                  <a:gd name="connsiteX14" fmla="*/ 160049 w 182538"/>
                  <a:gd name="connsiteY14" fmla="*/ 241852 h 994457"/>
                  <a:gd name="connsiteX15" fmla="*/ 160049 w 182538"/>
                  <a:gd name="connsiteY15" fmla="*/ 241852 h 99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538" h="994457">
                    <a:moveTo>
                      <a:pt x="160049" y="241852"/>
                    </a:moveTo>
                    <a:cubicBezTo>
                      <a:pt x="176621" y="250424"/>
                      <a:pt x="180050" y="266425"/>
                      <a:pt x="176049" y="281283"/>
                    </a:cubicBezTo>
                    <a:cubicBezTo>
                      <a:pt x="160620" y="341857"/>
                      <a:pt x="108046" y="563581"/>
                      <a:pt x="64616" y="756161"/>
                    </a:cubicBezTo>
                    <a:cubicBezTo>
                      <a:pt x="36043" y="883024"/>
                      <a:pt x="21757" y="992743"/>
                      <a:pt x="18328" y="994458"/>
                    </a:cubicBezTo>
                    <a:cubicBezTo>
                      <a:pt x="9756" y="936741"/>
                      <a:pt x="613" y="607012"/>
                      <a:pt x="41" y="499007"/>
                    </a:cubicBezTo>
                    <a:cubicBezTo>
                      <a:pt x="-530" y="403574"/>
                      <a:pt x="4613" y="309284"/>
                      <a:pt x="28042" y="216708"/>
                    </a:cubicBezTo>
                    <a:cubicBezTo>
                      <a:pt x="46900" y="141276"/>
                      <a:pt x="90331" y="77845"/>
                      <a:pt x="129761" y="12699"/>
                    </a:cubicBezTo>
                    <a:cubicBezTo>
                      <a:pt x="137762" y="-1016"/>
                      <a:pt x="152619" y="-2159"/>
                      <a:pt x="165763" y="2413"/>
                    </a:cubicBezTo>
                    <a:cubicBezTo>
                      <a:pt x="180050" y="6984"/>
                      <a:pt x="183478" y="18985"/>
                      <a:pt x="182335" y="32700"/>
                    </a:cubicBezTo>
                    <a:cubicBezTo>
                      <a:pt x="180621" y="66987"/>
                      <a:pt x="164049" y="95560"/>
                      <a:pt x="149191" y="124704"/>
                    </a:cubicBezTo>
                    <a:cubicBezTo>
                      <a:pt x="139476" y="143562"/>
                      <a:pt x="129190" y="162420"/>
                      <a:pt x="120047" y="181278"/>
                    </a:cubicBezTo>
                    <a:cubicBezTo>
                      <a:pt x="117190" y="186421"/>
                      <a:pt x="112618" y="194421"/>
                      <a:pt x="114332" y="197279"/>
                    </a:cubicBezTo>
                    <a:cubicBezTo>
                      <a:pt x="137762" y="234423"/>
                      <a:pt x="98903" y="230423"/>
                      <a:pt x="85760" y="243567"/>
                    </a:cubicBezTo>
                    <a:cubicBezTo>
                      <a:pt x="82902" y="246995"/>
                      <a:pt x="76616" y="246995"/>
                      <a:pt x="77188" y="256139"/>
                    </a:cubicBezTo>
                    <a:cubicBezTo>
                      <a:pt x="105760" y="254996"/>
                      <a:pt x="133190" y="252138"/>
                      <a:pt x="160049" y="241852"/>
                    </a:cubicBezTo>
                    <a:lnTo>
                      <a:pt x="160049" y="241852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86">
                <a:extLst>
                  <a:ext uri="{FF2B5EF4-FFF2-40B4-BE49-F238E27FC236}">
                    <a16:creationId xmlns:a16="http://schemas.microsoft.com/office/drawing/2014/main" id="{1ABD5F32-41CE-4BD0-8205-E19429837AB1}"/>
                  </a:ext>
                </a:extLst>
              </p:cNvPr>
              <p:cNvSpPr/>
              <p:nvPr/>
            </p:nvSpPr>
            <p:spPr>
              <a:xfrm>
                <a:off x="8711679" y="5673542"/>
                <a:ext cx="918047" cy="398294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: Shape 87">
                <a:extLst>
                  <a:ext uri="{FF2B5EF4-FFF2-40B4-BE49-F238E27FC236}">
                    <a16:creationId xmlns:a16="http://schemas.microsoft.com/office/drawing/2014/main" id="{3361E591-D8C0-4E8F-928E-15998A2B55D8}"/>
                  </a:ext>
                </a:extLst>
              </p:cNvPr>
              <p:cNvSpPr/>
              <p:nvPr/>
            </p:nvSpPr>
            <p:spPr>
              <a:xfrm>
                <a:off x="10428262" y="3872083"/>
                <a:ext cx="645715" cy="909260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0897" h="920207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3038" y="550701"/>
                      <a:pt x="411522" y="626122"/>
                    </a:cubicBezTo>
                    <a:cubicBezTo>
                      <a:pt x="350006" y="701543"/>
                      <a:pt x="301231" y="734698"/>
                      <a:pt x="261800" y="780415"/>
                    </a:cubicBezTo>
                    <a:cubicBezTo>
                      <a:pt x="232085" y="815273"/>
                      <a:pt x="201798" y="863847"/>
                      <a:pt x="174939" y="900992"/>
                    </a:cubicBezTo>
                    <a:cubicBezTo>
                      <a:pt x="156081" y="926707"/>
                      <a:pt x="150367" y="926707"/>
                      <a:pt x="132080" y="900420"/>
                    </a:cubicBezTo>
                    <a:cubicBezTo>
                      <a:pt x="108651" y="865561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Freeform: Shape 88">
                <a:extLst>
                  <a:ext uri="{FF2B5EF4-FFF2-40B4-BE49-F238E27FC236}">
                    <a16:creationId xmlns:a16="http://schemas.microsoft.com/office/drawing/2014/main" id="{226A18C2-201C-45D2-BD86-7946D9456830}"/>
                  </a:ext>
                </a:extLst>
              </p:cNvPr>
              <p:cNvSpPr/>
              <p:nvPr/>
            </p:nvSpPr>
            <p:spPr>
              <a:xfrm>
                <a:off x="9722967" y="2819156"/>
                <a:ext cx="1170564" cy="103704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89">
                <a:extLst>
                  <a:ext uri="{FF2B5EF4-FFF2-40B4-BE49-F238E27FC236}">
                    <a16:creationId xmlns:a16="http://schemas.microsoft.com/office/drawing/2014/main" id="{B8B3EB74-15CD-431A-BFED-65572A3F91F8}"/>
                  </a:ext>
                </a:extLst>
              </p:cNvPr>
              <p:cNvSpPr/>
              <p:nvPr/>
            </p:nvSpPr>
            <p:spPr>
              <a:xfrm>
                <a:off x="9744587" y="3486687"/>
                <a:ext cx="1110799" cy="599993"/>
              </a:xfrm>
              <a:custGeom>
                <a:avLst/>
                <a:gdLst>
                  <a:gd name="connsiteX0" fmla="*/ 1079596 w 1131598"/>
                  <a:gd name="connsiteY0" fmla="*/ 7429 h 611228"/>
                  <a:gd name="connsiteX1" fmla="*/ 1131599 w 1131598"/>
                  <a:gd name="connsiteY1" fmla="*/ 0 h 611228"/>
                  <a:gd name="connsiteX2" fmla="*/ 1073882 w 1131598"/>
                  <a:gd name="connsiteY2" fmla="*/ 102862 h 611228"/>
                  <a:gd name="connsiteX3" fmla="*/ 983592 w 1131598"/>
                  <a:gd name="connsiteY3" fmla="*/ 124006 h 611228"/>
                  <a:gd name="connsiteX4" fmla="*/ 867587 w 1131598"/>
                  <a:gd name="connsiteY4" fmla="*/ 158864 h 611228"/>
                  <a:gd name="connsiteX5" fmla="*/ 840728 w 1131598"/>
                  <a:gd name="connsiteY5" fmla="*/ 212581 h 611228"/>
                  <a:gd name="connsiteX6" fmla="*/ 847586 w 1131598"/>
                  <a:gd name="connsiteY6" fmla="*/ 314300 h 611228"/>
                  <a:gd name="connsiteX7" fmla="*/ 788726 w 1131598"/>
                  <a:gd name="connsiteY7" fmla="*/ 425162 h 611228"/>
                  <a:gd name="connsiteX8" fmla="*/ 653863 w 1131598"/>
                  <a:gd name="connsiteY8" fmla="*/ 466878 h 611228"/>
                  <a:gd name="connsiteX9" fmla="*/ 533286 w 1131598"/>
                  <a:gd name="connsiteY9" fmla="*/ 425733 h 611228"/>
                  <a:gd name="connsiteX10" fmla="*/ 452139 w 1131598"/>
                  <a:gd name="connsiteY10" fmla="*/ 354873 h 611228"/>
                  <a:gd name="connsiteX11" fmla="*/ 383565 w 1131598"/>
                  <a:gd name="connsiteY11" fmla="*/ 381732 h 611228"/>
                  <a:gd name="connsiteX12" fmla="*/ 378993 w 1131598"/>
                  <a:gd name="connsiteY12" fmla="*/ 448592 h 611228"/>
                  <a:gd name="connsiteX13" fmla="*/ 357849 w 1131598"/>
                  <a:gd name="connsiteY13" fmla="*/ 542310 h 611228"/>
                  <a:gd name="connsiteX14" fmla="*/ 327562 w 1131598"/>
                  <a:gd name="connsiteY14" fmla="*/ 578883 h 611228"/>
                  <a:gd name="connsiteX15" fmla="*/ 216700 w 1131598"/>
                  <a:gd name="connsiteY15" fmla="*/ 609742 h 611228"/>
                  <a:gd name="connsiteX16" fmla="*/ 82980 w 1131598"/>
                  <a:gd name="connsiteY16" fmla="*/ 508594 h 611228"/>
                  <a:gd name="connsiteX17" fmla="*/ 18406 w 1131598"/>
                  <a:gd name="connsiteY17" fmla="*/ 432591 h 611228"/>
                  <a:gd name="connsiteX18" fmla="*/ 20691 w 1131598"/>
                  <a:gd name="connsiteY18" fmla="*/ 368588 h 611228"/>
                  <a:gd name="connsiteX19" fmla="*/ 138982 w 1131598"/>
                  <a:gd name="connsiteY19" fmla="*/ 308585 h 611228"/>
                  <a:gd name="connsiteX20" fmla="*/ 253845 w 1131598"/>
                  <a:gd name="connsiteY20" fmla="*/ 277727 h 611228"/>
                  <a:gd name="connsiteX21" fmla="*/ 482998 w 1131598"/>
                  <a:gd name="connsiteY21" fmla="*/ 202295 h 611228"/>
                  <a:gd name="connsiteX22" fmla="*/ 762439 w 1131598"/>
                  <a:gd name="connsiteY22" fmla="*/ 105148 h 611228"/>
                  <a:gd name="connsiteX23" fmla="*/ 902445 w 1131598"/>
                  <a:gd name="connsiteY23" fmla="*/ 57717 h 611228"/>
                  <a:gd name="connsiteX24" fmla="*/ 1079596 w 1131598"/>
                  <a:gd name="connsiteY24" fmla="*/ 7429 h 6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31598" h="611228">
                    <a:moveTo>
                      <a:pt x="1079596" y="7429"/>
                    </a:moveTo>
                    <a:cubicBezTo>
                      <a:pt x="1096740" y="5143"/>
                      <a:pt x="1114455" y="2286"/>
                      <a:pt x="1131599" y="0"/>
                    </a:cubicBezTo>
                    <a:cubicBezTo>
                      <a:pt x="1109883" y="36002"/>
                      <a:pt x="1096169" y="58860"/>
                      <a:pt x="1073882" y="102862"/>
                    </a:cubicBezTo>
                    <a:cubicBezTo>
                      <a:pt x="1051595" y="108005"/>
                      <a:pt x="1020736" y="115434"/>
                      <a:pt x="983592" y="124006"/>
                    </a:cubicBezTo>
                    <a:cubicBezTo>
                      <a:pt x="943590" y="133149"/>
                      <a:pt x="904731" y="142292"/>
                      <a:pt x="867587" y="158864"/>
                    </a:cubicBezTo>
                    <a:cubicBezTo>
                      <a:pt x="844729" y="168579"/>
                      <a:pt x="839585" y="189723"/>
                      <a:pt x="840728" y="212581"/>
                    </a:cubicBezTo>
                    <a:cubicBezTo>
                      <a:pt x="842443" y="246868"/>
                      <a:pt x="844729" y="280584"/>
                      <a:pt x="847586" y="314300"/>
                    </a:cubicBezTo>
                    <a:cubicBezTo>
                      <a:pt x="852729" y="365159"/>
                      <a:pt x="832157" y="400590"/>
                      <a:pt x="788726" y="425162"/>
                    </a:cubicBezTo>
                    <a:cubicBezTo>
                      <a:pt x="747010" y="448592"/>
                      <a:pt x="701865" y="462878"/>
                      <a:pt x="653863" y="466878"/>
                    </a:cubicBezTo>
                    <a:cubicBezTo>
                      <a:pt x="608146" y="470878"/>
                      <a:pt x="568145" y="455449"/>
                      <a:pt x="533286" y="425733"/>
                    </a:cubicBezTo>
                    <a:cubicBezTo>
                      <a:pt x="505856" y="402304"/>
                      <a:pt x="480141" y="377160"/>
                      <a:pt x="452139" y="354873"/>
                    </a:cubicBezTo>
                    <a:cubicBezTo>
                      <a:pt x="413852" y="324015"/>
                      <a:pt x="390422" y="333729"/>
                      <a:pt x="383565" y="381732"/>
                    </a:cubicBezTo>
                    <a:cubicBezTo>
                      <a:pt x="380708" y="404018"/>
                      <a:pt x="378993" y="426305"/>
                      <a:pt x="378993" y="448592"/>
                    </a:cubicBezTo>
                    <a:cubicBezTo>
                      <a:pt x="378993" y="482307"/>
                      <a:pt x="374422" y="503451"/>
                      <a:pt x="357849" y="542310"/>
                    </a:cubicBezTo>
                    <a:cubicBezTo>
                      <a:pt x="350992" y="558882"/>
                      <a:pt x="340134" y="570311"/>
                      <a:pt x="327562" y="578883"/>
                    </a:cubicBezTo>
                    <a:cubicBezTo>
                      <a:pt x="294418" y="601741"/>
                      <a:pt x="258416" y="616028"/>
                      <a:pt x="216700" y="609742"/>
                    </a:cubicBezTo>
                    <a:cubicBezTo>
                      <a:pt x="148126" y="608027"/>
                      <a:pt x="113838" y="560597"/>
                      <a:pt x="82980" y="508594"/>
                    </a:cubicBezTo>
                    <a:cubicBezTo>
                      <a:pt x="65836" y="479450"/>
                      <a:pt x="49836" y="451449"/>
                      <a:pt x="18406" y="432591"/>
                    </a:cubicBezTo>
                    <a:cubicBezTo>
                      <a:pt x="-7881" y="416590"/>
                      <a:pt x="-5024" y="384589"/>
                      <a:pt x="20691" y="368588"/>
                    </a:cubicBezTo>
                    <a:cubicBezTo>
                      <a:pt x="58407" y="345158"/>
                      <a:pt x="98409" y="326872"/>
                      <a:pt x="138982" y="308585"/>
                    </a:cubicBezTo>
                    <a:cubicBezTo>
                      <a:pt x="185842" y="287442"/>
                      <a:pt x="214415" y="283441"/>
                      <a:pt x="253845" y="277727"/>
                    </a:cubicBezTo>
                    <a:cubicBezTo>
                      <a:pt x="336134" y="271441"/>
                      <a:pt x="412138" y="246868"/>
                      <a:pt x="482998" y="202295"/>
                    </a:cubicBezTo>
                    <a:cubicBezTo>
                      <a:pt x="567573" y="149150"/>
                      <a:pt x="664720" y="125148"/>
                      <a:pt x="762439" y="105148"/>
                    </a:cubicBezTo>
                    <a:cubicBezTo>
                      <a:pt x="811013" y="95433"/>
                      <a:pt x="857872" y="79432"/>
                      <a:pt x="902445" y="57717"/>
                    </a:cubicBezTo>
                    <a:cubicBezTo>
                      <a:pt x="915589" y="50859"/>
                      <a:pt x="1032737" y="13715"/>
                      <a:pt x="1079596" y="7429"/>
                    </a:cubicBezTo>
                    <a:close/>
                  </a:path>
                </a:pathLst>
              </a:custGeom>
              <a:solidFill>
                <a:srgbClr val="33323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90">
                <a:extLst>
                  <a:ext uri="{FF2B5EF4-FFF2-40B4-BE49-F238E27FC236}">
                    <a16:creationId xmlns:a16="http://schemas.microsoft.com/office/drawing/2014/main" id="{79848B1D-635B-4153-8F65-46A7AF2680F7}"/>
                  </a:ext>
                </a:extLst>
              </p:cNvPr>
              <p:cNvSpPr/>
              <p:nvPr/>
            </p:nvSpPr>
            <p:spPr>
              <a:xfrm>
                <a:off x="10204893" y="3638127"/>
                <a:ext cx="353189" cy="291710"/>
              </a:xfrm>
              <a:custGeom>
                <a:avLst/>
                <a:gdLst>
                  <a:gd name="connsiteX0" fmla="*/ 191795 w 359802"/>
                  <a:gd name="connsiteY0" fmla="*/ 297173 h 297172"/>
                  <a:gd name="connsiteX1" fmla="*/ 5501 w 359802"/>
                  <a:gd name="connsiteY1" fmla="*/ 166310 h 297172"/>
                  <a:gd name="connsiteX2" fmla="*/ 28930 w 359802"/>
                  <a:gd name="connsiteY2" fmla="*/ 82877 h 297172"/>
                  <a:gd name="connsiteX3" fmla="*/ 274084 w 359802"/>
                  <a:gd name="connsiteY3" fmla="*/ 17 h 297172"/>
                  <a:gd name="connsiteX4" fmla="*/ 327230 w 359802"/>
                  <a:gd name="connsiteY4" fmla="*/ 35447 h 297172"/>
                  <a:gd name="connsiteX5" fmla="*/ 359802 w 359802"/>
                  <a:gd name="connsiteY5" fmla="*/ 185739 h 297172"/>
                  <a:gd name="connsiteX6" fmla="*/ 325515 w 359802"/>
                  <a:gd name="connsiteY6" fmla="*/ 247456 h 297172"/>
                  <a:gd name="connsiteX7" fmla="*/ 191795 w 359802"/>
                  <a:gd name="connsiteY7" fmla="*/ 297173 h 297172"/>
                  <a:gd name="connsiteX8" fmla="*/ 191795 w 359802"/>
                  <a:gd name="connsiteY8" fmla="*/ 297173 h 29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02" h="297172">
                    <a:moveTo>
                      <a:pt x="191795" y="297173"/>
                    </a:moveTo>
                    <a:cubicBezTo>
                      <a:pt x="107791" y="296601"/>
                      <a:pt x="30073" y="239456"/>
                      <a:pt x="5501" y="166310"/>
                    </a:cubicBezTo>
                    <a:cubicBezTo>
                      <a:pt x="-5928" y="130880"/>
                      <a:pt x="-214" y="105736"/>
                      <a:pt x="28930" y="82877"/>
                    </a:cubicBezTo>
                    <a:cubicBezTo>
                      <a:pt x="100362" y="26303"/>
                      <a:pt x="183794" y="1731"/>
                      <a:pt x="274084" y="17"/>
                    </a:cubicBezTo>
                    <a:cubicBezTo>
                      <a:pt x="299228" y="-555"/>
                      <a:pt x="316372" y="13731"/>
                      <a:pt x="327230" y="35447"/>
                    </a:cubicBezTo>
                    <a:cubicBezTo>
                      <a:pt x="351802" y="82877"/>
                      <a:pt x="359231" y="133737"/>
                      <a:pt x="359802" y="185739"/>
                    </a:cubicBezTo>
                    <a:cubicBezTo>
                      <a:pt x="359802" y="211455"/>
                      <a:pt x="346087" y="232027"/>
                      <a:pt x="325515" y="247456"/>
                    </a:cubicBezTo>
                    <a:cubicBezTo>
                      <a:pt x="283799" y="279458"/>
                      <a:pt x="235797" y="293744"/>
                      <a:pt x="191795" y="297173"/>
                    </a:cubicBezTo>
                    <a:lnTo>
                      <a:pt x="191795" y="2971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91">
                <a:extLst>
                  <a:ext uri="{FF2B5EF4-FFF2-40B4-BE49-F238E27FC236}">
                    <a16:creationId xmlns:a16="http://schemas.microsoft.com/office/drawing/2014/main" id="{89761EE8-3A86-4C58-8D33-C4F84B406679}"/>
                  </a:ext>
                </a:extLst>
              </p:cNvPr>
              <p:cNvSpPr/>
              <p:nvPr/>
            </p:nvSpPr>
            <p:spPr>
              <a:xfrm>
                <a:off x="9812204" y="3789264"/>
                <a:ext cx="289931" cy="269206"/>
              </a:xfrm>
              <a:custGeom>
                <a:avLst/>
                <a:gdLst>
                  <a:gd name="connsiteX0" fmla="*/ 295252 w 295360"/>
                  <a:gd name="connsiteY0" fmla="*/ 139777 h 274247"/>
                  <a:gd name="connsiteX1" fmla="*/ 134674 w 295360"/>
                  <a:gd name="connsiteY1" fmla="*/ 272926 h 274247"/>
                  <a:gd name="connsiteX2" fmla="*/ 83243 w 295360"/>
                  <a:gd name="connsiteY2" fmla="*/ 253497 h 274247"/>
                  <a:gd name="connsiteX3" fmla="*/ 954 w 295360"/>
                  <a:gd name="connsiteY3" fmla="*/ 107776 h 274247"/>
                  <a:gd name="connsiteX4" fmla="*/ 34098 w 295360"/>
                  <a:gd name="connsiteY4" fmla="*/ 42630 h 274247"/>
                  <a:gd name="connsiteX5" fmla="*/ 260965 w 295360"/>
                  <a:gd name="connsiteY5" fmla="*/ 2057 h 274247"/>
                  <a:gd name="connsiteX6" fmla="*/ 290681 w 295360"/>
                  <a:gd name="connsiteY6" fmla="*/ 32915 h 274247"/>
                  <a:gd name="connsiteX7" fmla="*/ 295252 w 295360"/>
                  <a:gd name="connsiteY7" fmla="*/ 139777 h 27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60" h="274247">
                    <a:moveTo>
                      <a:pt x="295252" y="139777"/>
                    </a:moveTo>
                    <a:cubicBezTo>
                      <a:pt x="290109" y="232924"/>
                      <a:pt x="230107" y="283212"/>
                      <a:pt x="134674" y="272926"/>
                    </a:cubicBezTo>
                    <a:cubicBezTo>
                      <a:pt x="115816" y="271212"/>
                      <a:pt x="96958" y="266069"/>
                      <a:pt x="83243" y="253497"/>
                    </a:cubicBezTo>
                    <a:cubicBezTo>
                      <a:pt x="39241" y="214066"/>
                      <a:pt x="9525" y="166064"/>
                      <a:pt x="954" y="107776"/>
                    </a:cubicBezTo>
                    <a:cubicBezTo>
                      <a:pt x="-3618" y="79203"/>
                      <a:pt x="8382" y="58059"/>
                      <a:pt x="34098" y="42630"/>
                    </a:cubicBezTo>
                    <a:cubicBezTo>
                      <a:pt x="104387" y="343"/>
                      <a:pt x="182104" y="-3658"/>
                      <a:pt x="260965" y="2057"/>
                    </a:cubicBezTo>
                    <a:cubicBezTo>
                      <a:pt x="278680" y="3200"/>
                      <a:pt x="288966" y="15772"/>
                      <a:pt x="290681" y="32915"/>
                    </a:cubicBezTo>
                    <a:cubicBezTo>
                      <a:pt x="294110" y="55774"/>
                      <a:pt x="295824" y="127777"/>
                      <a:pt x="295252" y="1397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92">
                <a:extLst>
                  <a:ext uri="{FF2B5EF4-FFF2-40B4-BE49-F238E27FC236}">
                    <a16:creationId xmlns:a16="http://schemas.microsoft.com/office/drawing/2014/main" id="{264A3F22-A1D1-4C63-873E-E9665BE6F003}"/>
                  </a:ext>
                </a:extLst>
              </p:cNvPr>
              <p:cNvSpPr/>
              <p:nvPr/>
            </p:nvSpPr>
            <p:spPr>
              <a:xfrm>
                <a:off x="9480259" y="5736099"/>
                <a:ext cx="275042" cy="325357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93">
                <a:extLst>
                  <a:ext uri="{FF2B5EF4-FFF2-40B4-BE49-F238E27FC236}">
                    <a16:creationId xmlns:a16="http://schemas.microsoft.com/office/drawing/2014/main" id="{653CDACD-558C-414E-A723-5A371B1952AB}"/>
                  </a:ext>
                </a:extLst>
              </p:cNvPr>
              <p:cNvSpPr/>
              <p:nvPr/>
            </p:nvSpPr>
            <p:spPr>
              <a:xfrm>
                <a:off x="9498409" y="6253769"/>
                <a:ext cx="380922" cy="480822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7" name="Isosceles Triangle 11">
            <a:extLst>
              <a:ext uri="{FF2B5EF4-FFF2-40B4-BE49-F238E27FC236}">
                <a16:creationId xmlns:a16="http://schemas.microsoft.com/office/drawing/2014/main" id="{7784821E-F45F-451A-8EAB-8D70EB3F2706}"/>
              </a:ext>
            </a:extLst>
          </p:cNvPr>
          <p:cNvSpPr/>
          <p:nvPr/>
        </p:nvSpPr>
        <p:spPr>
          <a:xfrm>
            <a:off x="6165524" y="4444329"/>
            <a:ext cx="1264237" cy="1089865"/>
          </a:xfrm>
          <a:prstGeom prst="triangle">
            <a:avLst/>
          </a:prstGeom>
          <a:solidFill>
            <a:schemeClr val="accent4"/>
          </a:solidFill>
          <a:ln>
            <a:noFill/>
          </a:ln>
          <a:scene3d>
            <a:camera prst="isometricOffAxis2Right">
              <a:rot lat="0" lon="18600000" rev="108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B5EA61-8060-429D-A7A3-281DEC1D19D7}"/>
              </a:ext>
            </a:extLst>
          </p:cNvPr>
          <p:cNvSpPr txBox="1"/>
          <p:nvPr/>
        </p:nvSpPr>
        <p:spPr>
          <a:xfrm>
            <a:off x="6447792" y="4375514"/>
            <a:ext cx="787095" cy="1349245"/>
          </a:xfrm>
          <a:prstGeom prst="rect">
            <a:avLst/>
          </a:prstGeom>
          <a:noFill/>
          <a:scene3d>
            <a:camera prst="isometricOffAxis2Right">
              <a:rot lat="0" lon="18600000" rev="108000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!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0" name="Graphic 1">
            <a:extLst>
              <a:ext uri="{FF2B5EF4-FFF2-40B4-BE49-F238E27FC236}">
                <a16:creationId xmlns:a16="http://schemas.microsoft.com/office/drawing/2014/main" id="{04CC8433-6A29-4D08-A882-DF31D683DDC0}"/>
              </a:ext>
            </a:extLst>
          </p:cNvPr>
          <p:cNvGrpSpPr/>
          <p:nvPr/>
        </p:nvGrpSpPr>
        <p:grpSpPr>
          <a:xfrm>
            <a:off x="716414" y="160075"/>
            <a:ext cx="6061857" cy="4947800"/>
            <a:chOff x="376890" y="2515673"/>
            <a:chExt cx="5080762" cy="4147009"/>
          </a:xfrm>
        </p:grpSpPr>
        <p:sp>
          <p:nvSpPr>
            <p:cNvPr id="71" name="Freeform: Shape 48">
              <a:extLst>
                <a:ext uri="{FF2B5EF4-FFF2-40B4-BE49-F238E27FC236}">
                  <a16:creationId xmlns:a16="http://schemas.microsoft.com/office/drawing/2014/main" id="{953B1947-5A83-4AC2-BD28-0CDF8C65BCE2}"/>
                </a:ext>
              </a:extLst>
            </p:cNvPr>
            <p:cNvSpPr/>
            <p:nvPr/>
          </p:nvSpPr>
          <p:spPr>
            <a:xfrm>
              <a:off x="1971581" y="4229203"/>
              <a:ext cx="313572" cy="783935"/>
            </a:xfrm>
            <a:custGeom>
              <a:avLst/>
              <a:gdLst>
                <a:gd name="connsiteX0" fmla="*/ 30428 w 313572"/>
                <a:gd name="connsiteY0" fmla="*/ 783283 h 783935"/>
                <a:gd name="connsiteX1" fmla="*/ 8817 w 313572"/>
                <a:gd name="connsiteY1" fmla="*/ 775786 h 783935"/>
                <a:gd name="connsiteX2" fmla="*/ 879 w 313572"/>
                <a:gd name="connsiteY2" fmla="*/ 759026 h 783935"/>
                <a:gd name="connsiteX3" fmla="*/ 266385 w 313572"/>
                <a:gd name="connsiteY3" fmla="*/ 8817 h 783935"/>
                <a:gd name="connsiteX4" fmla="*/ 283144 w 313572"/>
                <a:gd name="connsiteY4" fmla="*/ 879 h 783935"/>
                <a:gd name="connsiteX5" fmla="*/ 304755 w 313572"/>
                <a:gd name="connsiteY5" fmla="*/ 8376 h 783935"/>
                <a:gd name="connsiteX6" fmla="*/ 312694 w 313572"/>
                <a:gd name="connsiteY6" fmla="*/ 25136 h 783935"/>
                <a:gd name="connsiteX7" fmla="*/ 47188 w 313572"/>
                <a:gd name="connsiteY7" fmla="*/ 774903 h 783935"/>
                <a:gd name="connsiteX8" fmla="*/ 30428 w 313572"/>
                <a:gd name="connsiteY8" fmla="*/ 783283 h 78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572" h="783935">
                  <a:moveTo>
                    <a:pt x="30428" y="783283"/>
                  </a:moveTo>
                  <a:lnTo>
                    <a:pt x="8817" y="775786"/>
                  </a:lnTo>
                  <a:cubicBezTo>
                    <a:pt x="1761" y="773139"/>
                    <a:pt x="-1768" y="765641"/>
                    <a:pt x="879" y="759026"/>
                  </a:cubicBezTo>
                  <a:lnTo>
                    <a:pt x="266385" y="8817"/>
                  </a:lnTo>
                  <a:cubicBezTo>
                    <a:pt x="269031" y="1761"/>
                    <a:pt x="276528" y="-1768"/>
                    <a:pt x="283144" y="879"/>
                  </a:cubicBezTo>
                  <a:lnTo>
                    <a:pt x="304755" y="8376"/>
                  </a:lnTo>
                  <a:cubicBezTo>
                    <a:pt x="311812" y="11022"/>
                    <a:pt x="315340" y="18520"/>
                    <a:pt x="312694" y="25136"/>
                  </a:cubicBezTo>
                  <a:lnTo>
                    <a:pt x="47188" y="774903"/>
                  </a:lnTo>
                  <a:cubicBezTo>
                    <a:pt x="44983" y="781960"/>
                    <a:pt x="37044" y="785488"/>
                    <a:pt x="30428" y="783283"/>
                  </a:cubicBezTo>
                  <a:close/>
                </a:path>
              </a:pathLst>
            </a:custGeom>
            <a:solidFill>
              <a:srgbClr val="373D4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49">
              <a:extLst>
                <a:ext uri="{FF2B5EF4-FFF2-40B4-BE49-F238E27FC236}">
                  <a16:creationId xmlns:a16="http://schemas.microsoft.com/office/drawing/2014/main" id="{C0AEA3CE-B5A6-47DE-9097-37F5040598A7}"/>
                </a:ext>
              </a:extLst>
            </p:cNvPr>
            <p:cNvSpPr/>
            <p:nvPr/>
          </p:nvSpPr>
          <p:spPr>
            <a:xfrm>
              <a:off x="376890" y="3305107"/>
              <a:ext cx="1761755" cy="3357575"/>
            </a:xfrm>
            <a:custGeom>
              <a:avLst/>
              <a:gdLst>
                <a:gd name="connsiteX0" fmla="*/ 151163 w 1761754"/>
                <a:gd name="connsiteY0" fmla="*/ 3036672 h 3357575"/>
                <a:gd name="connsiteX1" fmla="*/ 154692 w 1761754"/>
                <a:gd name="connsiteY1" fmla="*/ 3032702 h 3357575"/>
                <a:gd name="connsiteX2" fmla="*/ 144989 w 1761754"/>
                <a:gd name="connsiteY2" fmla="*/ 3001830 h 3357575"/>
                <a:gd name="connsiteX3" fmla="*/ 106177 w 1761754"/>
                <a:gd name="connsiteY3" fmla="*/ 2978455 h 3357575"/>
                <a:gd name="connsiteX4" fmla="*/ 95592 w 1761754"/>
                <a:gd name="connsiteY4" fmla="*/ 2938320 h 3357575"/>
                <a:gd name="connsiteX5" fmla="*/ 164394 w 1761754"/>
                <a:gd name="connsiteY5" fmla="*/ 2764550 h 3357575"/>
                <a:gd name="connsiteX6" fmla="*/ 223494 w 1761754"/>
                <a:gd name="connsiteY6" fmla="*/ 2525948 h 3357575"/>
                <a:gd name="connsiteX7" fmla="*/ 305527 w 1761754"/>
                <a:gd name="connsiteY7" fmla="*/ 2215897 h 3357575"/>
                <a:gd name="connsiteX8" fmla="*/ 321405 w 1761754"/>
                <a:gd name="connsiteY8" fmla="*/ 2079175 h 3357575"/>
                <a:gd name="connsiteX9" fmla="*/ 328902 w 1761754"/>
                <a:gd name="connsiteY9" fmla="*/ 1830428 h 3357575"/>
                <a:gd name="connsiteX10" fmla="*/ 365068 w 1761754"/>
                <a:gd name="connsiteY10" fmla="*/ 1522141 h 3357575"/>
                <a:gd name="connsiteX11" fmla="*/ 356247 w 1761754"/>
                <a:gd name="connsiteY11" fmla="*/ 1488181 h 3357575"/>
                <a:gd name="connsiteX12" fmla="*/ 353600 w 1761754"/>
                <a:gd name="connsiteY12" fmla="*/ 1457749 h 3357575"/>
                <a:gd name="connsiteX13" fmla="*/ 461214 w 1761754"/>
                <a:gd name="connsiteY13" fmla="*/ 1122118 h 3357575"/>
                <a:gd name="connsiteX14" fmla="*/ 428136 w 1761754"/>
                <a:gd name="connsiteY14" fmla="*/ 964667 h 3357575"/>
                <a:gd name="connsiteX15" fmla="*/ 415346 w 1761754"/>
                <a:gd name="connsiteY15" fmla="*/ 977016 h 3357575"/>
                <a:gd name="connsiteX16" fmla="*/ 376094 w 1761754"/>
                <a:gd name="connsiteY16" fmla="*/ 1040085 h 3357575"/>
                <a:gd name="connsiteX17" fmla="*/ 320964 w 1761754"/>
                <a:gd name="connsiteY17" fmla="*/ 1197536 h 3357575"/>
                <a:gd name="connsiteX18" fmla="*/ 263628 w 1761754"/>
                <a:gd name="connsiteY18" fmla="*/ 1409235 h 3357575"/>
                <a:gd name="connsiteX19" fmla="*/ 253484 w 1761754"/>
                <a:gd name="connsiteY19" fmla="*/ 1434374 h 3357575"/>
                <a:gd name="connsiteX20" fmla="*/ 231432 w 1761754"/>
                <a:gd name="connsiteY20" fmla="*/ 1440108 h 3357575"/>
                <a:gd name="connsiteX21" fmla="*/ 199678 w 1761754"/>
                <a:gd name="connsiteY21" fmla="*/ 1415851 h 3357575"/>
                <a:gd name="connsiteX22" fmla="*/ 184241 w 1761754"/>
                <a:gd name="connsiteY22" fmla="*/ 1421143 h 3357575"/>
                <a:gd name="connsiteX23" fmla="*/ 168805 w 1761754"/>
                <a:gd name="connsiteY23" fmla="*/ 1495679 h 3357575"/>
                <a:gd name="connsiteX24" fmla="*/ 138814 w 1761754"/>
                <a:gd name="connsiteY24" fmla="*/ 1590502 h 3357575"/>
                <a:gd name="connsiteX25" fmla="*/ 126465 w 1761754"/>
                <a:gd name="connsiteY25" fmla="*/ 1604616 h 3357575"/>
                <a:gd name="connsiteX26" fmla="*/ 121173 w 1761754"/>
                <a:gd name="connsiteY26" fmla="*/ 1587856 h 3357575"/>
                <a:gd name="connsiteX27" fmla="*/ 114998 w 1761754"/>
                <a:gd name="connsiteY27" fmla="*/ 1533608 h 3357575"/>
                <a:gd name="connsiteX28" fmla="*/ 96474 w 1761754"/>
                <a:gd name="connsiteY28" fmla="*/ 1525670 h 3357575"/>
                <a:gd name="connsiteX29" fmla="*/ 77069 w 1761754"/>
                <a:gd name="connsiteY29" fmla="*/ 1546839 h 3357575"/>
                <a:gd name="connsiteX30" fmla="*/ 60750 w 1761754"/>
                <a:gd name="connsiteY30" fmla="*/ 1627991 h 3357575"/>
                <a:gd name="connsiteX31" fmla="*/ 71776 w 1761754"/>
                <a:gd name="connsiteY31" fmla="*/ 1648279 h 3357575"/>
                <a:gd name="connsiteX32" fmla="*/ 74422 w 1761754"/>
                <a:gd name="connsiteY32" fmla="*/ 1667684 h 3357575"/>
                <a:gd name="connsiteX33" fmla="*/ 52811 w 1761754"/>
                <a:gd name="connsiteY33" fmla="*/ 1670331 h 3357575"/>
                <a:gd name="connsiteX34" fmla="*/ 13559 w 1761754"/>
                <a:gd name="connsiteY34" fmla="*/ 1530521 h 3357575"/>
                <a:gd name="connsiteX35" fmla="*/ 68248 w 1761754"/>
                <a:gd name="connsiteY35" fmla="*/ 1440990 h 3357575"/>
                <a:gd name="connsiteX36" fmla="*/ 84566 w 1761754"/>
                <a:gd name="connsiteY36" fmla="*/ 1410999 h 3357575"/>
                <a:gd name="connsiteX37" fmla="*/ 75304 w 1761754"/>
                <a:gd name="connsiteY37" fmla="*/ 1410999 h 3357575"/>
                <a:gd name="connsiteX38" fmla="*/ 60750 w 1761754"/>
                <a:gd name="connsiteY38" fmla="*/ 1398650 h 3357575"/>
                <a:gd name="connsiteX39" fmla="*/ 73540 w 1761754"/>
                <a:gd name="connsiteY39" fmla="*/ 1347931 h 3357575"/>
                <a:gd name="connsiteX40" fmla="*/ 168805 w 1761754"/>
                <a:gd name="connsiteY40" fmla="*/ 1049347 h 3357575"/>
                <a:gd name="connsiteX41" fmla="*/ 233638 w 1761754"/>
                <a:gd name="connsiteY41" fmla="*/ 925855 h 3357575"/>
                <a:gd name="connsiteX42" fmla="*/ 292737 w 1761754"/>
                <a:gd name="connsiteY42" fmla="*/ 695633 h 3357575"/>
                <a:gd name="connsiteX43" fmla="*/ 292737 w 1761754"/>
                <a:gd name="connsiteY43" fmla="*/ 692104 h 3357575"/>
                <a:gd name="connsiteX44" fmla="*/ 396822 w 1761754"/>
                <a:gd name="connsiteY44" fmla="*/ 527596 h 3357575"/>
                <a:gd name="connsiteX45" fmla="*/ 570592 w 1761754"/>
                <a:gd name="connsiteY45" fmla="*/ 478200 h 3357575"/>
                <a:gd name="connsiteX46" fmla="*/ 596613 w 1761754"/>
                <a:gd name="connsiteY46" fmla="*/ 481728 h 3357575"/>
                <a:gd name="connsiteX47" fmla="*/ 602788 w 1761754"/>
                <a:gd name="connsiteY47" fmla="*/ 482610 h 3357575"/>
                <a:gd name="connsiteX48" fmla="*/ 611168 w 1761754"/>
                <a:gd name="connsiteY48" fmla="*/ 434978 h 3357575"/>
                <a:gd name="connsiteX49" fmla="*/ 577208 w 1761754"/>
                <a:gd name="connsiteY49" fmla="*/ 409839 h 3357575"/>
                <a:gd name="connsiteX50" fmla="*/ 527370 w 1761754"/>
                <a:gd name="connsiteY50" fmla="*/ 366176 h 3357575"/>
                <a:gd name="connsiteX51" fmla="*/ 524724 w 1761754"/>
                <a:gd name="connsiteY51" fmla="*/ 333539 h 3357575"/>
                <a:gd name="connsiteX52" fmla="*/ 534868 w 1761754"/>
                <a:gd name="connsiteY52" fmla="*/ 221074 h 3357575"/>
                <a:gd name="connsiteX53" fmla="*/ 529575 w 1761754"/>
                <a:gd name="connsiteY53" fmla="*/ 172559 h 3357575"/>
                <a:gd name="connsiteX54" fmla="*/ 575885 w 1761754"/>
                <a:gd name="connsiteY54" fmla="*/ 71120 h 3357575"/>
                <a:gd name="connsiteX55" fmla="*/ 704227 w 1761754"/>
                <a:gd name="connsiteY55" fmla="*/ 2318 h 3357575"/>
                <a:gd name="connsiteX56" fmla="*/ 889023 w 1761754"/>
                <a:gd name="connsiteY56" fmla="*/ 113460 h 3357575"/>
                <a:gd name="connsiteX57" fmla="*/ 914162 w 1761754"/>
                <a:gd name="connsiteY57" fmla="*/ 346770 h 3357575"/>
                <a:gd name="connsiteX58" fmla="*/ 893433 w 1761754"/>
                <a:gd name="connsiteY58" fmla="*/ 438506 h 3357575"/>
                <a:gd name="connsiteX59" fmla="*/ 906664 w 1761754"/>
                <a:gd name="connsiteY59" fmla="*/ 461440 h 3357575"/>
                <a:gd name="connsiteX60" fmla="*/ 1169524 w 1761754"/>
                <a:gd name="connsiteY60" fmla="*/ 565526 h 3357575"/>
                <a:gd name="connsiteX61" fmla="*/ 1242296 w 1761754"/>
                <a:gd name="connsiteY61" fmla="*/ 641385 h 3357575"/>
                <a:gd name="connsiteX62" fmla="*/ 1378136 w 1761754"/>
                <a:gd name="connsiteY62" fmla="*/ 937763 h 3357575"/>
                <a:gd name="connsiteX63" fmla="*/ 1597774 w 1761754"/>
                <a:gd name="connsiteY63" fmla="*/ 1321909 h 3357575"/>
                <a:gd name="connsiteX64" fmla="*/ 1613651 w 1761754"/>
                <a:gd name="connsiteY64" fmla="*/ 1379244 h 3357575"/>
                <a:gd name="connsiteX65" fmla="*/ 1678043 w 1761754"/>
                <a:gd name="connsiteY65" fmla="*/ 1372629 h 3357575"/>
                <a:gd name="connsiteX66" fmla="*/ 1708034 w 1761754"/>
                <a:gd name="connsiteY66" fmla="*/ 1366454 h 3357575"/>
                <a:gd name="connsiteX67" fmla="*/ 1711121 w 1761754"/>
                <a:gd name="connsiteY67" fmla="*/ 1365131 h 3357575"/>
                <a:gd name="connsiteX68" fmla="*/ 1751697 w 1761754"/>
                <a:gd name="connsiteY68" fmla="*/ 1384537 h 3357575"/>
                <a:gd name="connsiteX69" fmla="*/ 1753461 w 1761754"/>
                <a:gd name="connsiteY69" fmla="*/ 1398650 h 3357575"/>
                <a:gd name="connsiteX70" fmla="*/ 1749933 w 1761754"/>
                <a:gd name="connsiteY70" fmla="*/ 1478037 h 3357575"/>
                <a:gd name="connsiteX71" fmla="*/ 1727881 w 1761754"/>
                <a:gd name="connsiteY71" fmla="*/ 1538901 h 3357575"/>
                <a:gd name="connsiteX72" fmla="*/ 1685541 w 1761754"/>
                <a:gd name="connsiteY72" fmla="*/ 1563599 h 3357575"/>
                <a:gd name="connsiteX73" fmla="*/ 1639231 w 1761754"/>
                <a:gd name="connsiteY73" fmla="*/ 1548163 h 3357575"/>
                <a:gd name="connsiteX74" fmla="*/ 1602625 w 1761754"/>
                <a:gd name="connsiteY74" fmla="*/ 1525228 h 3357575"/>
                <a:gd name="connsiteX75" fmla="*/ 1587189 w 1761754"/>
                <a:gd name="connsiteY75" fmla="*/ 1530080 h 3357575"/>
                <a:gd name="connsiteX76" fmla="*/ 1580132 w 1761754"/>
                <a:gd name="connsiteY76" fmla="*/ 1556542 h 3357575"/>
                <a:gd name="connsiteX77" fmla="*/ 1549700 w 1761754"/>
                <a:gd name="connsiteY77" fmla="*/ 1571538 h 3357575"/>
                <a:gd name="connsiteX78" fmla="*/ 1496335 w 1761754"/>
                <a:gd name="connsiteY78" fmla="*/ 1528757 h 3357575"/>
                <a:gd name="connsiteX79" fmla="*/ 1415183 w 1761754"/>
                <a:gd name="connsiteY79" fmla="*/ 1418938 h 3357575"/>
                <a:gd name="connsiteX80" fmla="*/ 1309775 w 1761754"/>
                <a:gd name="connsiteY80" fmla="*/ 1264133 h 3357575"/>
                <a:gd name="connsiteX81" fmla="*/ 1289928 w 1761754"/>
                <a:gd name="connsiteY81" fmla="*/ 1240317 h 3357575"/>
                <a:gd name="connsiteX82" fmla="*/ 1193340 w 1761754"/>
                <a:gd name="connsiteY82" fmla="*/ 1095215 h 3357575"/>
                <a:gd name="connsiteX83" fmla="*/ 1110425 w 1761754"/>
                <a:gd name="connsiteY83" fmla="*/ 921445 h 3357575"/>
                <a:gd name="connsiteX84" fmla="*/ 1096753 w 1761754"/>
                <a:gd name="connsiteY84" fmla="*/ 894541 h 3357575"/>
                <a:gd name="connsiteX85" fmla="*/ 1105132 w 1761754"/>
                <a:gd name="connsiteY85" fmla="*/ 1015386 h 3357575"/>
                <a:gd name="connsiteX86" fmla="*/ 1112189 w 1761754"/>
                <a:gd name="connsiteY86" fmla="*/ 1204152 h 3357575"/>
                <a:gd name="connsiteX87" fmla="*/ 1122774 w 1761754"/>
                <a:gd name="connsiteY87" fmla="*/ 1365131 h 3357575"/>
                <a:gd name="connsiteX88" fmla="*/ 1149236 w 1761754"/>
                <a:gd name="connsiteY88" fmla="*/ 1451134 h 3357575"/>
                <a:gd name="connsiteX89" fmla="*/ 1177463 w 1761754"/>
                <a:gd name="connsiteY89" fmla="*/ 1538901 h 3357575"/>
                <a:gd name="connsiteX90" fmla="*/ 1189812 w 1761754"/>
                <a:gd name="connsiteY90" fmla="*/ 1566686 h 3357575"/>
                <a:gd name="connsiteX91" fmla="*/ 1390485 w 1761754"/>
                <a:gd name="connsiteY91" fmla="*/ 1889086 h 3357575"/>
                <a:gd name="connsiteX92" fmla="*/ 1433707 w 1761754"/>
                <a:gd name="connsiteY92" fmla="*/ 1964945 h 3357575"/>
                <a:gd name="connsiteX93" fmla="*/ 1479134 w 1761754"/>
                <a:gd name="connsiteY93" fmla="*/ 2135186 h 3357575"/>
                <a:gd name="connsiteX94" fmla="*/ 1496335 w 1761754"/>
                <a:gd name="connsiteY94" fmla="*/ 2416129 h 3357575"/>
                <a:gd name="connsiteX95" fmla="*/ 1499863 w 1761754"/>
                <a:gd name="connsiteY95" fmla="*/ 2517568 h 3357575"/>
                <a:gd name="connsiteX96" fmla="*/ 1503832 w 1761754"/>
                <a:gd name="connsiteY96" fmla="*/ 2717359 h 3357575"/>
                <a:gd name="connsiteX97" fmla="*/ 1484427 w 1761754"/>
                <a:gd name="connsiteY97" fmla="*/ 3003153 h 3357575"/>
                <a:gd name="connsiteX98" fmla="*/ 1481339 w 1761754"/>
                <a:gd name="connsiteY98" fmla="*/ 3037554 h 3357575"/>
                <a:gd name="connsiteX99" fmla="*/ 1495452 w 1761754"/>
                <a:gd name="connsiteY99" fmla="*/ 3109443 h 3357575"/>
                <a:gd name="connsiteX100" fmla="*/ 1514417 w 1761754"/>
                <a:gd name="connsiteY100" fmla="*/ 3135906 h 3357575"/>
                <a:gd name="connsiteX101" fmla="*/ 1619385 w 1761754"/>
                <a:gd name="connsiteY101" fmla="*/ 3215734 h 3357575"/>
                <a:gd name="connsiteX102" fmla="*/ 1667017 w 1761754"/>
                <a:gd name="connsiteY102" fmla="*/ 3225437 h 3357575"/>
                <a:gd name="connsiteX103" fmla="*/ 1720383 w 1761754"/>
                <a:gd name="connsiteY103" fmla="*/ 3251899 h 3357575"/>
                <a:gd name="connsiteX104" fmla="*/ 1752138 w 1761754"/>
                <a:gd name="connsiteY104" fmla="*/ 3293798 h 3357575"/>
                <a:gd name="connsiteX105" fmla="*/ 1741553 w 1761754"/>
                <a:gd name="connsiteY105" fmla="*/ 3331286 h 3357575"/>
                <a:gd name="connsiteX106" fmla="*/ 1719060 w 1761754"/>
                <a:gd name="connsiteY106" fmla="*/ 3337902 h 3357575"/>
                <a:gd name="connsiteX107" fmla="*/ 1631734 w 1761754"/>
                <a:gd name="connsiteY107" fmla="*/ 3355103 h 3357575"/>
                <a:gd name="connsiteX108" fmla="*/ 1568665 w 1761754"/>
                <a:gd name="connsiteY108" fmla="*/ 3352897 h 3357575"/>
                <a:gd name="connsiteX109" fmla="*/ 1255086 w 1761754"/>
                <a:gd name="connsiteY109" fmla="*/ 3286300 h 3357575"/>
                <a:gd name="connsiteX110" fmla="*/ 1187166 w 1761754"/>
                <a:gd name="connsiteY110" fmla="*/ 3255869 h 3357575"/>
                <a:gd name="connsiteX111" fmla="*/ 1151001 w 1761754"/>
                <a:gd name="connsiteY111" fmla="*/ 3177364 h 3357575"/>
                <a:gd name="connsiteX112" fmla="*/ 1157616 w 1761754"/>
                <a:gd name="connsiteY112" fmla="*/ 3150901 h 3357575"/>
                <a:gd name="connsiteX113" fmla="*/ 1159821 w 1761754"/>
                <a:gd name="connsiteY113" fmla="*/ 3113854 h 3357575"/>
                <a:gd name="connsiteX114" fmla="*/ 1163791 w 1761754"/>
                <a:gd name="connsiteY114" fmla="*/ 3078130 h 3357575"/>
                <a:gd name="connsiteX115" fmla="*/ 1173053 w 1761754"/>
                <a:gd name="connsiteY115" fmla="*/ 3045052 h 3357575"/>
                <a:gd name="connsiteX116" fmla="*/ 1216274 w 1761754"/>
                <a:gd name="connsiteY116" fmla="*/ 2779546 h 3357575"/>
                <a:gd name="connsiteX117" fmla="*/ 1240532 w 1761754"/>
                <a:gd name="connsiteY117" fmla="*/ 2566524 h 3357575"/>
                <a:gd name="connsiteX118" fmla="*/ 1229064 w 1761754"/>
                <a:gd name="connsiteY118" fmla="*/ 2439945 h 3357575"/>
                <a:gd name="connsiteX119" fmla="*/ 1100281 w 1761754"/>
                <a:gd name="connsiteY119" fmla="*/ 2100344 h 3357575"/>
                <a:gd name="connsiteX120" fmla="*/ 1060587 w 1761754"/>
                <a:gd name="connsiteY120" fmla="*/ 2020516 h 3357575"/>
                <a:gd name="connsiteX121" fmla="*/ 1023099 w 1761754"/>
                <a:gd name="connsiteY121" fmla="*/ 1976853 h 3357575"/>
                <a:gd name="connsiteX122" fmla="*/ 921219 w 1761754"/>
                <a:gd name="connsiteY122" fmla="*/ 1878501 h 3357575"/>
                <a:gd name="connsiteX123" fmla="*/ 860796 w 1761754"/>
                <a:gd name="connsiteY123" fmla="*/ 1826018 h 3357575"/>
                <a:gd name="connsiteX124" fmla="*/ 842714 w 1761754"/>
                <a:gd name="connsiteY124" fmla="*/ 1814109 h 3357575"/>
                <a:gd name="connsiteX125" fmla="*/ 779204 w 1761754"/>
                <a:gd name="connsiteY125" fmla="*/ 1829105 h 3357575"/>
                <a:gd name="connsiteX126" fmla="*/ 704227 w 1761754"/>
                <a:gd name="connsiteY126" fmla="*/ 1970238 h 3357575"/>
                <a:gd name="connsiteX127" fmla="*/ 584705 w 1761754"/>
                <a:gd name="connsiteY127" fmla="*/ 2262647 h 3357575"/>
                <a:gd name="connsiteX128" fmla="*/ 559125 w 1761754"/>
                <a:gd name="connsiteY128" fmla="*/ 2366732 h 3357575"/>
                <a:gd name="connsiteX129" fmla="*/ 489882 w 1761754"/>
                <a:gd name="connsiteY129" fmla="*/ 2574462 h 3357575"/>
                <a:gd name="connsiteX130" fmla="*/ 431223 w 1761754"/>
                <a:gd name="connsiteY130" fmla="*/ 2738529 h 3357575"/>
                <a:gd name="connsiteX131" fmla="*/ 369037 w 1761754"/>
                <a:gd name="connsiteY131" fmla="*/ 2964341 h 3357575"/>
                <a:gd name="connsiteX132" fmla="*/ 358893 w 1761754"/>
                <a:gd name="connsiteY132" fmla="*/ 3039759 h 3357575"/>
                <a:gd name="connsiteX133" fmla="*/ 334195 w 1761754"/>
                <a:gd name="connsiteY133" fmla="*/ 3057842 h 3357575"/>
                <a:gd name="connsiteX134" fmla="*/ 316553 w 1761754"/>
                <a:gd name="connsiteY134" fmla="*/ 3078130 h 3357575"/>
                <a:gd name="connsiteX135" fmla="*/ 329343 w 1761754"/>
                <a:gd name="connsiteY135" fmla="*/ 3152224 h 3357575"/>
                <a:gd name="connsiteX136" fmla="*/ 349190 w 1761754"/>
                <a:gd name="connsiteY136" fmla="*/ 3200739 h 3357575"/>
                <a:gd name="connsiteX137" fmla="*/ 322287 w 1761754"/>
                <a:gd name="connsiteY137" fmla="*/ 3239991 h 3357575"/>
                <a:gd name="connsiteX138" fmla="*/ 179390 w 1761754"/>
                <a:gd name="connsiteY138" fmla="*/ 3251017 h 3357575"/>
                <a:gd name="connsiteX139" fmla="*/ 143666 w 1761754"/>
                <a:gd name="connsiteY139" fmla="*/ 3245725 h 3357575"/>
                <a:gd name="connsiteX140" fmla="*/ 109264 w 1761754"/>
                <a:gd name="connsiteY140" fmla="*/ 3207795 h 3357575"/>
                <a:gd name="connsiteX141" fmla="*/ 97356 w 1761754"/>
                <a:gd name="connsiteY141" fmla="*/ 3147373 h 3357575"/>
                <a:gd name="connsiteX142" fmla="*/ 151163 w 1761754"/>
                <a:gd name="connsiteY142" fmla="*/ 3036672 h 33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761754" h="3357575">
                  <a:moveTo>
                    <a:pt x="151163" y="3036672"/>
                  </a:moveTo>
                  <a:cubicBezTo>
                    <a:pt x="152486" y="3035349"/>
                    <a:pt x="153809" y="3034026"/>
                    <a:pt x="154692" y="3032702"/>
                  </a:cubicBezTo>
                  <a:cubicBezTo>
                    <a:pt x="166600" y="3011974"/>
                    <a:pt x="166600" y="3011974"/>
                    <a:pt x="144989" y="3001830"/>
                  </a:cubicBezTo>
                  <a:cubicBezTo>
                    <a:pt x="131316" y="2995214"/>
                    <a:pt x="118085" y="2988598"/>
                    <a:pt x="106177" y="2978455"/>
                  </a:cubicBezTo>
                  <a:cubicBezTo>
                    <a:pt x="93387" y="2967429"/>
                    <a:pt x="88977" y="2954639"/>
                    <a:pt x="95592" y="2938320"/>
                  </a:cubicBezTo>
                  <a:cubicBezTo>
                    <a:pt x="118967" y="2880544"/>
                    <a:pt x="140578" y="2822327"/>
                    <a:pt x="164394" y="2764550"/>
                  </a:cubicBezTo>
                  <a:cubicBezTo>
                    <a:pt x="196149" y="2687810"/>
                    <a:pt x="207616" y="2606217"/>
                    <a:pt x="223494" y="2525948"/>
                  </a:cubicBezTo>
                  <a:cubicBezTo>
                    <a:pt x="244223" y="2420980"/>
                    <a:pt x="272890" y="2317777"/>
                    <a:pt x="305527" y="2215897"/>
                  </a:cubicBezTo>
                  <a:cubicBezTo>
                    <a:pt x="319640" y="2171793"/>
                    <a:pt x="320081" y="2125043"/>
                    <a:pt x="321405" y="2079175"/>
                  </a:cubicBezTo>
                  <a:cubicBezTo>
                    <a:pt x="324051" y="1996259"/>
                    <a:pt x="324051" y="1913343"/>
                    <a:pt x="328902" y="1830428"/>
                  </a:cubicBezTo>
                  <a:cubicBezTo>
                    <a:pt x="335077" y="1727225"/>
                    <a:pt x="346985" y="1624462"/>
                    <a:pt x="365068" y="1522141"/>
                  </a:cubicBezTo>
                  <a:cubicBezTo>
                    <a:pt x="367273" y="1508910"/>
                    <a:pt x="367273" y="1497443"/>
                    <a:pt x="356247" y="1488181"/>
                  </a:cubicBezTo>
                  <a:cubicBezTo>
                    <a:pt x="345221" y="1478919"/>
                    <a:pt x="346544" y="1469216"/>
                    <a:pt x="353600" y="1457749"/>
                  </a:cubicBezTo>
                  <a:cubicBezTo>
                    <a:pt x="418433" y="1355428"/>
                    <a:pt x="446219" y="1239876"/>
                    <a:pt x="461214" y="1122118"/>
                  </a:cubicBezTo>
                  <a:cubicBezTo>
                    <a:pt x="468271" y="1068752"/>
                    <a:pt x="448424" y="1014945"/>
                    <a:pt x="428136" y="964667"/>
                  </a:cubicBezTo>
                  <a:cubicBezTo>
                    <a:pt x="419315" y="966872"/>
                    <a:pt x="417992" y="972606"/>
                    <a:pt x="415346" y="977016"/>
                  </a:cubicBezTo>
                  <a:cubicBezTo>
                    <a:pt x="402115" y="997745"/>
                    <a:pt x="389325" y="1019356"/>
                    <a:pt x="376094" y="1040085"/>
                  </a:cubicBezTo>
                  <a:cubicBezTo>
                    <a:pt x="344780" y="1088158"/>
                    <a:pt x="330225" y="1141083"/>
                    <a:pt x="320964" y="1197536"/>
                  </a:cubicBezTo>
                  <a:cubicBezTo>
                    <a:pt x="309055" y="1269866"/>
                    <a:pt x="288327" y="1339992"/>
                    <a:pt x="263628" y="1409235"/>
                  </a:cubicBezTo>
                  <a:cubicBezTo>
                    <a:pt x="260541" y="1417615"/>
                    <a:pt x="256572" y="1425994"/>
                    <a:pt x="253484" y="1434374"/>
                  </a:cubicBezTo>
                  <a:cubicBezTo>
                    <a:pt x="248633" y="1447606"/>
                    <a:pt x="240694" y="1447606"/>
                    <a:pt x="231432" y="1440108"/>
                  </a:cubicBezTo>
                  <a:cubicBezTo>
                    <a:pt x="220847" y="1432169"/>
                    <a:pt x="209821" y="1424671"/>
                    <a:pt x="199678" y="1415851"/>
                  </a:cubicBezTo>
                  <a:cubicBezTo>
                    <a:pt x="190416" y="1407471"/>
                    <a:pt x="187328" y="1411881"/>
                    <a:pt x="184241" y="1421143"/>
                  </a:cubicBezTo>
                  <a:cubicBezTo>
                    <a:pt x="176744" y="1445400"/>
                    <a:pt x="173215" y="1470540"/>
                    <a:pt x="168805" y="1495679"/>
                  </a:cubicBezTo>
                  <a:cubicBezTo>
                    <a:pt x="163071" y="1528757"/>
                    <a:pt x="153368" y="1560512"/>
                    <a:pt x="138814" y="1590502"/>
                  </a:cubicBezTo>
                  <a:cubicBezTo>
                    <a:pt x="136168" y="1596236"/>
                    <a:pt x="133081" y="1605498"/>
                    <a:pt x="126465" y="1604616"/>
                  </a:cubicBezTo>
                  <a:cubicBezTo>
                    <a:pt x="118085" y="1603293"/>
                    <a:pt x="122055" y="1593590"/>
                    <a:pt x="121173" y="1587856"/>
                  </a:cubicBezTo>
                  <a:cubicBezTo>
                    <a:pt x="118526" y="1569774"/>
                    <a:pt x="116762" y="1551691"/>
                    <a:pt x="114998" y="1533608"/>
                  </a:cubicBezTo>
                  <a:cubicBezTo>
                    <a:pt x="113675" y="1519054"/>
                    <a:pt x="106177" y="1520377"/>
                    <a:pt x="96474" y="1525670"/>
                  </a:cubicBezTo>
                  <a:cubicBezTo>
                    <a:pt x="87653" y="1530521"/>
                    <a:pt x="81920" y="1538019"/>
                    <a:pt x="77069" y="1546839"/>
                  </a:cubicBezTo>
                  <a:cubicBezTo>
                    <a:pt x="63396" y="1571979"/>
                    <a:pt x="61632" y="1599764"/>
                    <a:pt x="60750" y="1627991"/>
                  </a:cubicBezTo>
                  <a:cubicBezTo>
                    <a:pt x="60750" y="1635930"/>
                    <a:pt x="66043" y="1642545"/>
                    <a:pt x="71776" y="1648279"/>
                  </a:cubicBezTo>
                  <a:cubicBezTo>
                    <a:pt x="77069" y="1654012"/>
                    <a:pt x="80156" y="1661069"/>
                    <a:pt x="74422" y="1667684"/>
                  </a:cubicBezTo>
                  <a:cubicBezTo>
                    <a:pt x="68689" y="1674741"/>
                    <a:pt x="60309" y="1673859"/>
                    <a:pt x="52811" y="1670331"/>
                  </a:cubicBezTo>
                  <a:cubicBezTo>
                    <a:pt x="3415" y="1644750"/>
                    <a:pt x="-15109" y="1579035"/>
                    <a:pt x="13559" y="1530521"/>
                  </a:cubicBezTo>
                  <a:cubicBezTo>
                    <a:pt x="31200" y="1500530"/>
                    <a:pt x="50165" y="1470981"/>
                    <a:pt x="68248" y="1440990"/>
                  </a:cubicBezTo>
                  <a:cubicBezTo>
                    <a:pt x="73981" y="1431287"/>
                    <a:pt x="79274" y="1421143"/>
                    <a:pt x="84566" y="1410999"/>
                  </a:cubicBezTo>
                  <a:cubicBezTo>
                    <a:pt x="80597" y="1405707"/>
                    <a:pt x="77951" y="1410117"/>
                    <a:pt x="75304" y="1410999"/>
                  </a:cubicBezTo>
                  <a:cubicBezTo>
                    <a:pt x="63396" y="1414968"/>
                    <a:pt x="58545" y="1409235"/>
                    <a:pt x="60750" y="1398650"/>
                  </a:cubicBezTo>
                  <a:cubicBezTo>
                    <a:pt x="64278" y="1381450"/>
                    <a:pt x="68689" y="1364690"/>
                    <a:pt x="73540" y="1347931"/>
                  </a:cubicBezTo>
                  <a:cubicBezTo>
                    <a:pt x="103090" y="1247814"/>
                    <a:pt x="134845" y="1148139"/>
                    <a:pt x="168805" y="1049347"/>
                  </a:cubicBezTo>
                  <a:cubicBezTo>
                    <a:pt x="184241" y="1004801"/>
                    <a:pt x="210263" y="966431"/>
                    <a:pt x="233638" y="925855"/>
                  </a:cubicBezTo>
                  <a:cubicBezTo>
                    <a:pt x="274654" y="854407"/>
                    <a:pt x="298029" y="778989"/>
                    <a:pt x="292737" y="695633"/>
                  </a:cubicBezTo>
                  <a:cubicBezTo>
                    <a:pt x="292737" y="694309"/>
                    <a:pt x="292737" y="692986"/>
                    <a:pt x="292737" y="692104"/>
                  </a:cubicBezTo>
                  <a:cubicBezTo>
                    <a:pt x="282593" y="608748"/>
                    <a:pt x="322728" y="557587"/>
                    <a:pt x="396822" y="527596"/>
                  </a:cubicBezTo>
                  <a:cubicBezTo>
                    <a:pt x="452834" y="504662"/>
                    <a:pt x="509729" y="484374"/>
                    <a:pt x="570592" y="478200"/>
                  </a:cubicBezTo>
                  <a:cubicBezTo>
                    <a:pt x="579413" y="477318"/>
                    <a:pt x="588675" y="475113"/>
                    <a:pt x="596613" y="481728"/>
                  </a:cubicBezTo>
                  <a:cubicBezTo>
                    <a:pt x="598819" y="483492"/>
                    <a:pt x="600583" y="483934"/>
                    <a:pt x="602788" y="482610"/>
                  </a:cubicBezTo>
                  <a:cubicBezTo>
                    <a:pt x="614696" y="475995"/>
                    <a:pt x="619989" y="446004"/>
                    <a:pt x="611168" y="434978"/>
                  </a:cubicBezTo>
                  <a:cubicBezTo>
                    <a:pt x="601906" y="423511"/>
                    <a:pt x="591762" y="415131"/>
                    <a:pt x="577208" y="409839"/>
                  </a:cubicBezTo>
                  <a:cubicBezTo>
                    <a:pt x="556038" y="401900"/>
                    <a:pt x="540160" y="385582"/>
                    <a:pt x="527370" y="366176"/>
                  </a:cubicBezTo>
                  <a:cubicBezTo>
                    <a:pt x="520755" y="356032"/>
                    <a:pt x="518549" y="345447"/>
                    <a:pt x="524724" y="333539"/>
                  </a:cubicBezTo>
                  <a:cubicBezTo>
                    <a:pt x="542807" y="297374"/>
                    <a:pt x="546776" y="260326"/>
                    <a:pt x="534868" y="221074"/>
                  </a:cubicBezTo>
                  <a:cubicBezTo>
                    <a:pt x="530016" y="205637"/>
                    <a:pt x="529575" y="188878"/>
                    <a:pt x="529575" y="172559"/>
                  </a:cubicBezTo>
                  <a:cubicBezTo>
                    <a:pt x="529134" y="131543"/>
                    <a:pt x="541924" y="97142"/>
                    <a:pt x="575885" y="71120"/>
                  </a:cubicBezTo>
                  <a:cubicBezTo>
                    <a:pt x="614696" y="41130"/>
                    <a:pt x="654831" y="12021"/>
                    <a:pt x="704227" y="2318"/>
                  </a:cubicBezTo>
                  <a:cubicBezTo>
                    <a:pt x="775676" y="-12236"/>
                    <a:pt x="868735" y="43776"/>
                    <a:pt x="889023" y="113460"/>
                  </a:cubicBezTo>
                  <a:cubicBezTo>
                    <a:pt x="911075" y="189760"/>
                    <a:pt x="922542" y="267383"/>
                    <a:pt x="914162" y="346770"/>
                  </a:cubicBezTo>
                  <a:cubicBezTo>
                    <a:pt x="910634" y="377643"/>
                    <a:pt x="901372" y="408075"/>
                    <a:pt x="893433" y="438506"/>
                  </a:cubicBezTo>
                  <a:cubicBezTo>
                    <a:pt x="889905" y="452179"/>
                    <a:pt x="893874" y="457030"/>
                    <a:pt x="906664" y="461440"/>
                  </a:cubicBezTo>
                  <a:cubicBezTo>
                    <a:pt x="995754" y="492754"/>
                    <a:pt x="1083962" y="524950"/>
                    <a:pt x="1169524" y="565526"/>
                  </a:cubicBezTo>
                  <a:cubicBezTo>
                    <a:pt x="1204366" y="581844"/>
                    <a:pt x="1226859" y="605660"/>
                    <a:pt x="1242296" y="641385"/>
                  </a:cubicBezTo>
                  <a:cubicBezTo>
                    <a:pt x="1285077" y="741501"/>
                    <a:pt x="1321242" y="845145"/>
                    <a:pt x="1378136" y="937763"/>
                  </a:cubicBezTo>
                  <a:cubicBezTo>
                    <a:pt x="1455759" y="1063460"/>
                    <a:pt x="1523679" y="1194449"/>
                    <a:pt x="1597774" y="1321909"/>
                  </a:cubicBezTo>
                  <a:cubicBezTo>
                    <a:pt x="1607477" y="1338228"/>
                    <a:pt x="1626441" y="1351459"/>
                    <a:pt x="1613651" y="1379244"/>
                  </a:cubicBezTo>
                  <a:cubicBezTo>
                    <a:pt x="1637467" y="1363808"/>
                    <a:pt x="1656873" y="1362926"/>
                    <a:pt x="1678043" y="1372629"/>
                  </a:cubicBezTo>
                  <a:cubicBezTo>
                    <a:pt x="1687305" y="1376598"/>
                    <a:pt x="1699654" y="1376598"/>
                    <a:pt x="1708034" y="1366454"/>
                  </a:cubicBezTo>
                  <a:cubicBezTo>
                    <a:pt x="1708916" y="1366013"/>
                    <a:pt x="1710239" y="1365572"/>
                    <a:pt x="1711121" y="1365131"/>
                  </a:cubicBezTo>
                  <a:cubicBezTo>
                    <a:pt x="1738907" y="1352782"/>
                    <a:pt x="1744640" y="1355869"/>
                    <a:pt x="1751697" y="1384537"/>
                  </a:cubicBezTo>
                  <a:cubicBezTo>
                    <a:pt x="1752579" y="1389388"/>
                    <a:pt x="1751256" y="1394681"/>
                    <a:pt x="1753461" y="1398650"/>
                  </a:cubicBezTo>
                  <a:cubicBezTo>
                    <a:pt x="1767574" y="1425994"/>
                    <a:pt x="1761841" y="1451575"/>
                    <a:pt x="1749933" y="1478037"/>
                  </a:cubicBezTo>
                  <a:cubicBezTo>
                    <a:pt x="1741112" y="1497443"/>
                    <a:pt x="1738465" y="1519495"/>
                    <a:pt x="1727881" y="1538901"/>
                  </a:cubicBezTo>
                  <a:cubicBezTo>
                    <a:pt x="1715972" y="1561835"/>
                    <a:pt x="1711562" y="1564922"/>
                    <a:pt x="1685541" y="1563599"/>
                  </a:cubicBezTo>
                  <a:cubicBezTo>
                    <a:pt x="1670104" y="1558748"/>
                    <a:pt x="1654227" y="1554778"/>
                    <a:pt x="1639231" y="1548163"/>
                  </a:cubicBezTo>
                  <a:cubicBezTo>
                    <a:pt x="1625118" y="1543311"/>
                    <a:pt x="1612769" y="1536696"/>
                    <a:pt x="1602625" y="1525228"/>
                  </a:cubicBezTo>
                  <a:cubicBezTo>
                    <a:pt x="1593804" y="1515085"/>
                    <a:pt x="1589835" y="1520377"/>
                    <a:pt x="1587189" y="1530080"/>
                  </a:cubicBezTo>
                  <a:cubicBezTo>
                    <a:pt x="1584543" y="1538901"/>
                    <a:pt x="1583220" y="1547722"/>
                    <a:pt x="1580132" y="1556542"/>
                  </a:cubicBezTo>
                  <a:cubicBezTo>
                    <a:pt x="1574399" y="1573743"/>
                    <a:pt x="1566460" y="1577712"/>
                    <a:pt x="1549700" y="1571538"/>
                  </a:cubicBezTo>
                  <a:cubicBezTo>
                    <a:pt x="1527648" y="1563158"/>
                    <a:pt x="1510889" y="1546839"/>
                    <a:pt x="1496335" y="1528757"/>
                  </a:cubicBezTo>
                  <a:cubicBezTo>
                    <a:pt x="1467667" y="1493473"/>
                    <a:pt x="1441205" y="1456426"/>
                    <a:pt x="1415183" y="1418938"/>
                  </a:cubicBezTo>
                  <a:cubicBezTo>
                    <a:pt x="1379900" y="1367777"/>
                    <a:pt x="1346381" y="1314853"/>
                    <a:pt x="1309775" y="1264133"/>
                  </a:cubicBezTo>
                  <a:cubicBezTo>
                    <a:pt x="1303600" y="1255753"/>
                    <a:pt x="1297867" y="1247373"/>
                    <a:pt x="1289928" y="1240317"/>
                  </a:cubicBezTo>
                  <a:cubicBezTo>
                    <a:pt x="1244942" y="1200182"/>
                    <a:pt x="1215833" y="1150786"/>
                    <a:pt x="1193340" y="1095215"/>
                  </a:cubicBezTo>
                  <a:cubicBezTo>
                    <a:pt x="1169524" y="1035674"/>
                    <a:pt x="1141739" y="977457"/>
                    <a:pt x="1110425" y="921445"/>
                  </a:cubicBezTo>
                  <a:cubicBezTo>
                    <a:pt x="1106014" y="913506"/>
                    <a:pt x="1101604" y="905567"/>
                    <a:pt x="1096753" y="894541"/>
                  </a:cubicBezTo>
                  <a:cubicBezTo>
                    <a:pt x="1097635" y="936881"/>
                    <a:pt x="1100722" y="976134"/>
                    <a:pt x="1105132" y="1015386"/>
                  </a:cubicBezTo>
                  <a:cubicBezTo>
                    <a:pt x="1112189" y="1078014"/>
                    <a:pt x="1110425" y="1141083"/>
                    <a:pt x="1112189" y="1204152"/>
                  </a:cubicBezTo>
                  <a:cubicBezTo>
                    <a:pt x="1113512" y="1257958"/>
                    <a:pt x="1115276" y="1311765"/>
                    <a:pt x="1122774" y="1365131"/>
                  </a:cubicBezTo>
                  <a:cubicBezTo>
                    <a:pt x="1127184" y="1395122"/>
                    <a:pt x="1133800" y="1424671"/>
                    <a:pt x="1149236" y="1451134"/>
                  </a:cubicBezTo>
                  <a:cubicBezTo>
                    <a:pt x="1165114" y="1478037"/>
                    <a:pt x="1174376" y="1507587"/>
                    <a:pt x="1177463" y="1538901"/>
                  </a:cubicBezTo>
                  <a:cubicBezTo>
                    <a:pt x="1178345" y="1549486"/>
                    <a:pt x="1184079" y="1558306"/>
                    <a:pt x="1189812" y="1566686"/>
                  </a:cubicBezTo>
                  <a:cubicBezTo>
                    <a:pt x="1258173" y="1673418"/>
                    <a:pt x="1326975" y="1779708"/>
                    <a:pt x="1390485" y="1889086"/>
                  </a:cubicBezTo>
                  <a:cubicBezTo>
                    <a:pt x="1405039" y="1914226"/>
                    <a:pt x="1418271" y="1940247"/>
                    <a:pt x="1433707" y="1964945"/>
                  </a:cubicBezTo>
                  <a:cubicBezTo>
                    <a:pt x="1465462" y="2017429"/>
                    <a:pt x="1474283" y="2075205"/>
                    <a:pt x="1479134" y="2135186"/>
                  </a:cubicBezTo>
                  <a:cubicBezTo>
                    <a:pt x="1486632" y="2228687"/>
                    <a:pt x="1490601" y="2322187"/>
                    <a:pt x="1496335" y="2416129"/>
                  </a:cubicBezTo>
                  <a:cubicBezTo>
                    <a:pt x="1498540" y="2450089"/>
                    <a:pt x="1498981" y="2484049"/>
                    <a:pt x="1499863" y="2517568"/>
                  </a:cubicBezTo>
                  <a:cubicBezTo>
                    <a:pt x="1501186" y="2584165"/>
                    <a:pt x="1504273" y="2650762"/>
                    <a:pt x="1503832" y="2717359"/>
                  </a:cubicBezTo>
                  <a:cubicBezTo>
                    <a:pt x="1503391" y="2813065"/>
                    <a:pt x="1500745" y="2908770"/>
                    <a:pt x="1484427" y="3003153"/>
                  </a:cubicBezTo>
                  <a:cubicBezTo>
                    <a:pt x="1482662" y="3014620"/>
                    <a:pt x="1483545" y="3026087"/>
                    <a:pt x="1481339" y="3037554"/>
                  </a:cubicBezTo>
                  <a:cubicBezTo>
                    <a:pt x="1476488" y="3063575"/>
                    <a:pt x="1476929" y="3087832"/>
                    <a:pt x="1495452" y="3109443"/>
                  </a:cubicBezTo>
                  <a:cubicBezTo>
                    <a:pt x="1502509" y="3117382"/>
                    <a:pt x="1508684" y="3126644"/>
                    <a:pt x="1514417" y="3135906"/>
                  </a:cubicBezTo>
                  <a:cubicBezTo>
                    <a:pt x="1539556" y="3175599"/>
                    <a:pt x="1576604" y="3199416"/>
                    <a:pt x="1619385" y="3215734"/>
                  </a:cubicBezTo>
                  <a:cubicBezTo>
                    <a:pt x="1634821" y="3221468"/>
                    <a:pt x="1650257" y="3225437"/>
                    <a:pt x="1667017" y="3225437"/>
                  </a:cubicBezTo>
                  <a:cubicBezTo>
                    <a:pt x="1689069" y="3224996"/>
                    <a:pt x="1706711" y="3235140"/>
                    <a:pt x="1720383" y="3251899"/>
                  </a:cubicBezTo>
                  <a:cubicBezTo>
                    <a:pt x="1731409" y="3265572"/>
                    <a:pt x="1741994" y="3279685"/>
                    <a:pt x="1752138" y="3293798"/>
                  </a:cubicBezTo>
                  <a:cubicBezTo>
                    <a:pt x="1764487" y="3310557"/>
                    <a:pt x="1760517" y="3322907"/>
                    <a:pt x="1741553" y="3331286"/>
                  </a:cubicBezTo>
                  <a:cubicBezTo>
                    <a:pt x="1734496" y="3334374"/>
                    <a:pt x="1726557" y="3336138"/>
                    <a:pt x="1719060" y="3337902"/>
                  </a:cubicBezTo>
                  <a:cubicBezTo>
                    <a:pt x="1689951" y="3343635"/>
                    <a:pt x="1660401" y="3346723"/>
                    <a:pt x="1631734" y="3355103"/>
                  </a:cubicBezTo>
                  <a:cubicBezTo>
                    <a:pt x="1611005" y="3360836"/>
                    <a:pt x="1589394" y="3355103"/>
                    <a:pt x="1568665" y="3352897"/>
                  </a:cubicBezTo>
                  <a:cubicBezTo>
                    <a:pt x="1461934" y="3340548"/>
                    <a:pt x="1356525" y="3321583"/>
                    <a:pt x="1255086" y="3286300"/>
                  </a:cubicBezTo>
                  <a:cubicBezTo>
                    <a:pt x="1231711" y="3278362"/>
                    <a:pt x="1208777" y="3268218"/>
                    <a:pt x="1187166" y="3255869"/>
                  </a:cubicBezTo>
                  <a:cubicBezTo>
                    <a:pt x="1153206" y="3236904"/>
                    <a:pt x="1143503" y="3215293"/>
                    <a:pt x="1151001" y="3177364"/>
                  </a:cubicBezTo>
                  <a:cubicBezTo>
                    <a:pt x="1152765" y="3168543"/>
                    <a:pt x="1154529" y="3159281"/>
                    <a:pt x="1157616" y="3150901"/>
                  </a:cubicBezTo>
                  <a:cubicBezTo>
                    <a:pt x="1162467" y="3138552"/>
                    <a:pt x="1164232" y="3127085"/>
                    <a:pt x="1159821" y="3113854"/>
                  </a:cubicBezTo>
                  <a:cubicBezTo>
                    <a:pt x="1155852" y="3101946"/>
                    <a:pt x="1159821" y="3090038"/>
                    <a:pt x="1163791" y="3078130"/>
                  </a:cubicBezTo>
                  <a:cubicBezTo>
                    <a:pt x="1167319" y="3067104"/>
                    <a:pt x="1170406" y="3056078"/>
                    <a:pt x="1173053" y="3045052"/>
                  </a:cubicBezTo>
                  <a:cubicBezTo>
                    <a:pt x="1192017" y="2957285"/>
                    <a:pt x="1204366" y="2868636"/>
                    <a:pt x="1216274" y="2779546"/>
                  </a:cubicBezTo>
                  <a:cubicBezTo>
                    <a:pt x="1225977" y="2708979"/>
                    <a:pt x="1234357" y="2637972"/>
                    <a:pt x="1240532" y="2566524"/>
                  </a:cubicBezTo>
                  <a:cubicBezTo>
                    <a:pt x="1244501" y="2523743"/>
                    <a:pt x="1244942" y="2482285"/>
                    <a:pt x="1229064" y="2439945"/>
                  </a:cubicBezTo>
                  <a:cubicBezTo>
                    <a:pt x="1186725" y="2326598"/>
                    <a:pt x="1149236" y="2211045"/>
                    <a:pt x="1100281" y="2100344"/>
                  </a:cubicBezTo>
                  <a:cubicBezTo>
                    <a:pt x="1088373" y="2073000"/>
                    <a:pt x="1074701" y="2046537"/>
                    <a:pt x="1060587" y="2020516"/>
                  </a:cubicBezTo>
                  <a:cubicBezTo>
                    <a:pt x="1051326" y="2003316"/>
                    <a:pt x="1038535" y="1989202"/>
                    <a:pt x="1023099" y="1976853"/>
                  </a:cubicBezTo>
                  <a:cubicBezTo>
                    <a:pt x="986052" y="1947304"/>
                    <a:pt x="955179" y="1911579"/>
                    <a:pt x="921219" y="1878501"/>
                  </a:cubicBezTo>
                  <a:cubicBezTo>
                    <a:pt x="902254" y="1859978"/>
                    <a:pt x="881966" y="1842336"/>
                    <a:pt x="860796" y="1826018"/>
                  </a:cubicBezTo>
                  <a:cubicBezTo>
                    <a:pt x="855063" y="1821607"/>
                    <a:pt x="848888" y="1817638"/>
                    <a:pt x="842714" y="1814109"/>
                  </a:cubicBezTo>
                  <a:cubicBezTo>
                    <a:pt x="814487" y="1798673"/>
                    <a:pt x="797728" y="1802201"/>
                    <a:pt x="779204" y="1829105"/>
                  </a:cubicBezTo>
                  <a:cubicBezTo>
                    <a:pt x="748772" y="1873209"/>
                    <a:pt x="727161" y="1922164"/>
                    <a:pt x="704227" y="1970238"/>
                  </a:cubicBezTo>
                  <a:cubicBezTo>
                    <a:pt x="659682" y="2065502"/>
                    <a:pt x="619106" y="2162972"/>
                    <a:pt x="584705" y="2262647"/>
                  </a:cubicBezTo>
                  <a:cubicBezTo>
                    <a:pt x="572797" y="2296607"/>
                    <a:pt x="566623" y="2331890"/>
                    <a:pt x="559125" y="2366732"/>
                  </a:cubicBezTo>
                  <a:cubicBezTo>
                    <a:pt x="543248" y="2438181"/>
                    <a:pt x="524283" y="2508747"/>
                    <a:pt x="489882" y="2574462"/>
                  </a:cubicBezTo>
                  <a:cubicBezTo>
                    <a:pt x="462978" y="2626064"/>
                    <a:pt x="448424" y="2682958"/>
                    <a:pt x="431223" y="2738529"/>
                  </a:cubicBezTo>
                  <a:cubicBezTo>
                    <a:pt x="408730" y="2813506"/>
                    <a:pt x="386678" y="2888483"/>
                    <a:pt x="369037" y="2964341"/>
                  </a:cubicBezTo>
                  <a:cubicBezTo>
                    <a:pt x="363303" y="2989481"/>
                    <a:pt x="363303" y="3014620"/>
                    <a:pt x="358893" y="3039759"/>
                  </a:cubicBezTo>
                  <a:cubicBezTo>
                    <a:pt x="354042" y="3050785"/>
                    <a:pt x="346103" y="3057401"/>
                    <a:pt x="334195" y="3057842"/>
                  </a:cubicBezTo>
                  <a:cubicBezTo>
                    <a:pt x="320523" y="3058283"/>
                    <a:pt x="316112" y="3067104"/>
                    <a:pt x="316553" y="3078130"/>
                  </a:cubicBezTo>
                  <a:cubicBezTo>
                    <a:pt x="316994" y="3103269"/>
                    <a:pt x="316553" y="3128849"/>
                    <a:pt x="329343" y="3152224"/>
                  </a:cubicBezTo>
                  <a:cubicBezTo>
                    <a:pt x="337723" y="3167661"/>
                    <a:pt x="345221" y="3183538"/>
                    <a:pt x="349190" y="3200739"/>
                  </a:cubicBezTo>
                  <a:cubicBezTo>
                    <a:pt x="354483" y="3224996"/>
                    <a:pt x="346544" y="3236463"/>
                    <a:pt x="322287" y="3239991"/>
                  </a:cubicBezTo>
                  <a:cubicBezTo>
                    <a:pt x="275095" y="3246607"/>
                    <a:pt x="227463" y="3252781"/>
                    <a:pt x="179390" y="3251017"/>
                  </a:cubicBezTo>
                  <a:cubicBezTo>
                    <a:pt x="167041" y="3250576"/>
                    <a:pt x="155133" y="3249694"/>
                    <a:pt x="143666" y="3245725"/>
                  </a:cubicBezTo>
                  <a:cubicBezTo>
                    <a:pt x="124701" y="3239550"/>
                    <a:pt x="112793" y="3227642"/>
                    <a:pt x="109264" y="3207795"/>
                  </a:cubicBezTo>
                  <a:cubicBezTo>
                    <a:pt x="105736" y="3187508"/>
                    <a:pt x="101326" y="3167661"/>
                    <a:pt x="97356" y="3147373"/>
                  </a:cubicBezTo>
                  <a:cubicBezTo>
                    <a:pt x="92064" y="3106797"/>
                    <a:pt x="105736" y="3068427"/>
                    <a:pt x="151163" y="3036672"/>
                  </a:cubicBezTo>
                  <a:close/>
                </a:path>
              </a:pathLst>
            </a:custGeom>
            <a:solidFill>
              <a:srgbClr val="23202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50">
              <a:extLst>
                <a:ext uri="{FF2B5EF4-FFF2-40B4-BE49-F238E27FC236}">
                  <a16:creationId xmlns:a16="http://schemas.microsoft.com/office/drawing/2014/main" id="{69C23E5E-EECC-49ED-9E9B-5A4F4A9B35F9}"/>
                </a:ext>
              </a:extLst>
            </p:cNvPr>
            <p:cNvSpPr/>
            <p:nvPr/>
          </p:nvSpPr>
          <p:spPr>
            <a:xfrm>
              <a:off x="2247230" y="2515673"/>
              <a:ext cx="2685695" cy="1730535"/>
            </a:xfrm>
            <a:custGeom>
              <a:avLst/>
              <a:gdLst>
                <a:gd name="connsiteX0" fmla="*/ 0 w 1928758"/>
                <a:gd name="connsiteY0" fmla="*/ 1713966 h 1730535"/>
                <a:gd name="connsiteX1" fmla="*/ 348863 w 1928758"/>
                <a:gd name="connsiteY1" fmla="*/ 743237 h 1730535"/>
                <a:gd name="connsiteX2" fmla="*/ 534540 w 1928758"/>
                <a:gd name="connsiteY2" fmla="*/ 382026 h 1730535"/>
                <a:gd name="connsiteX3" fmla="*/ 830478 w 1928758"/>
                <a:gd name="connsiteY3" fmla="*/ 82119 h 1730535"/>
                <a:gd name="connsiteX4" fmla="*/ 1345613 w 1928758"/>
                <a:gd name="connsiteY4" fmla="*/ 23019 h 1730535"/>
                <a:gd name="connsiteX5" fmla="*/ 1654781 w 1928758"/>
                <a:gd name="connsiteY5" fmla="*/ 120048 h 1730535"/>
                <a:gd name="connsiteX6" fmla="*/ 1922493 w 1928758"/>
                <a:gd name="connsiteY6" fmla="*/ 235160 h 1730535"/>
                <a:gd name="connsiteX7" fmla="*/ 1908820 w 1928758"/>
                <a:gd name="connsiteY7" fmla="*/ 259858 h 1730535"/>
                <a:gd name="connsiteX8" fmla="*/ 1695357 w 1928758"/>
                <a:gd name="connsiteY8" fmla="*/ 178706 h 1730535"/>
                <a:gd name="connsiteX9" fmla="*/ 1326207 w 1928758"/>
                <a:gd name="connsiteY9" fmla="*/ 54333 h 1730535"/>
                <a:gd name="connsiteX10" fmla="*/ 926184 w 1928758"/>
                <a:gd name="connsiteY10" fmla="*/ 70652 h 1730535"/>
                <a:gd name="connsiteX11" fmla="*/ 776671 w 1928758"/>
                <a:gd name="connsiteY11" fmla="*/ 154890 h 1730535"/>
                <a:gd name="connsiteX12" fmla="*/ 651857 w 1928758"/>
                <a:gd name="connsiteY12" fmla="*/ 278823 h 1730535"/>
                <a:gd name="connsiteX13" fmla="*/ 512929 w 1928758"/>
                <a:gd name="connsiteY13" fmla="*/ 484788 h 1730535"/>
                <a:gd name="connsiteX14" fmla="*/ 370915 w 1928758"/>
                <a:gd name="connsiteY14" fmla="*/ 772787 h 1730535"/>
                <a:gd name="connsiteX15" fmla="*/ 292851 w 1928758"/>
                <a:gd name="connsiteY15" fmla="*/ 962434 h 1730535"/>
                <a:gd name="connsiteX16" fmla="*/ 181267 w 1928758"/>
                <a:gd name="connsiteY16" fmla="*/ 1267634 h 1730535"/>
                <a:gd name="connsiteX17" fmla="*/ 116876 w 1928758"/>
                <a:gd name="connsiteY17" fmla="*/ 1464337 h 1730535"/>
                <a:gd name="connsiteX18" fmla="*/ 38812 w 1928758"/>
                <a:gd name="connsiteY18" fmla="*/ 1708232 h 1730535"/>
                <a:gd name="connsiteX19" fmla="*/ 31755 w 1928758"/>
                <a:gd name="connsiteY19" fmla="*/ 1724992 h 1730535"/>
                <a:gd name="connsiteX20" fmla="*/ 0 w 1928758"/>
                <a:gd name="connsiteY20" fmla="*/ 1713966 h 1730535"/>
                <a:gd name="connsiteX0" fmla="*/ 0 w 2298248"/>
                <a:gd name="connsiteY0" fmla="*/ 1713966 h 1730535"/>
                <a:gd name="connsiteX1" fmla="*/ 348863 w 2298248"/>
                <a:gd name="connsiteY1" fmla="*/ 743237 h 1730535"/>
                <a:gd name="connsiteX2" fmla="*/ 534540 w 2298248"/>
                <a:gd name="connsiteY2" fmla="*/ 382026 h 1730535"/>
                <a:gd name="connsiteX3" fmla="*/ 830478 w 2298248"/>
                <a:gd name="connsiteY3" fmla="*/ 82119 h 1730535"/>
                <a:gd name="connsiteX4" fmla="*/ 1345613 w 2298248"/>
                <a:gd name="connsiteY4" fmla="*/ 23019 h 1730535"/>
                <a:gd name="connsiteX5" fmla="*/ 1654781 w 2298248"/>
                <a:gd name="connsiteY5" fmla="*/ 120048 h 1730535"/>
                <a:gd name="connsiteX6" fmla="*/ 1922493 w 2298248"/>
                <a:gd name="connsiteY6" fmla="*/ 235160 h 1730535"/>
                <a:gd name="connsiteX7" fmla="*/ 2297708 w 2298248"/>
                <a:gd name="connsiteY7" fmla="*/ 409956 h 1730535"/>
                <a:gd name="connsiteX8" fmla="*/ 1695357 w 2298248"/>
                <a:gd name="connsiteY8" fmla="*/ 178706 h 1730535"/>
                <a:gd name="connsiteX9" fmla="*/ 1326207 w 2298248"/>
                <a:gd name="connsiteY9" fmla="*/ 54333 h 1730535"/>
                <a:gd name="connsiteX10" fmla="*/ 926184 w 2298248"/>
                <a:gd name="connsiteY10" fmla="*/ 70652 h 1730535"/>
                <a:gd name="connsiteX11" fmla="*/ 776671 w 2298248"/>
                <a:gd name="connsiteY11" fmla="*/ 154890 h 1730535"/>
                <a:gd name="connsiteX12" fmla="*/ 651857 w 2298248"/>
                <a:gd name="connsiteY12" fmla="*/ 278823 h 1730535"/>
                <a:gd name="connsiteX13" fmla="*/ 512929 w 2298248"/>
                <a:gd name="connsiteY13" fmla="*/ 484788 h 1730535"/>
                <a:gd name="connsiteX14" fmla="*/ 370915 w 2298248"/>
                <a:gd name="connsiteY14" fmla="*/ 772787 h 1730535"/>
                <a:gd name="connsiteX15" fmla="*/ 292851 w 2298248"/>
                <a:gd name="connsiteY15" fmla="*/ 962434 h 1730535"/>
                <a:gd name="connsiteX16" fmla="*/ 181267 w 2298248"/>
                <a:gd name="connsiteY16" fmla="*/ 1267634 h 1730535"/>
                <a:gd name="connsiteX17" fmla="*/ 116876 w 2298248"/>
                <a:gd name="connsiteY17" fmla="*/ 1464337 h 1730535"/>
                <a:gd name="connsiteX18" fmla="*/ 38812 w 2298248"/>
                <a:gd name="connsiteY18" fmla="*/ 1708232 h 1730535"/>
                <a:gd name="connsiteX19" fmla="*/ 31755 w 2298248"/>
                <a:gd name="connsiteY19" fmla="*/ 1724992 h 1730535"/>
                <a:gd name="connsiteX20" fmla="*/ 0 w 2298248"/>
                <a:gd name="connsiteY20" fmla="*/ 1713966 h 1730535"/>
                <a:gd name="connsiteX0" fmla="*/ 0 w 2352745"/>
                <a:gd name="connsiteY0" fmla="*/ 1713966 h 1730535"/>
                <a:gd name="connsiteX1" fmla="*/ 348863 w 2352745"/>
                <a:gd name="connsiteY1" fmla="*/ 743237 h 1730535"/>
                <a:gd name="connsiteX2" fmla="*/ 534540 w 2352745"/>
                <a:gd name="connsiteY2" fmla="*/ 382026 h 1730535"/>
                <a:gd name="connsiteX3" fmla="*/ 830478 w 2352745"/>
                <a:gd name="connsiteY3" fmla="*/ 82119 h 1730535"/>
                <a:gd name="connsiteX4" fmla="*/ 1345613 w 2352745"/>
                <a:gd name="connsiteY4" fmla="*/ 23019 h 1730535"/>
                <a:gd name="connsiteX5" fmla="*/ 1654781 w 2352745"/>
                <a:gd name="connsiteY5" fmla="*/ 120048 h 1730535"/>
                <a:gd name="connsiteX6" fmla="*/ 2315930 w 2352745"/>
                <a:gd name="connsiteY6" fmla="*/ 403451 h 1730535"/>
                <a:gd name="connsiteX7" fmla="*/ 2297708 w 2352745"/>
                <a:gd name="connsiteY7" fmla="*/ 409956 h 1730535"/>
                <a:gd name="connsiteX8" fmla="*/ 1695357 w 2352745"/>
                <a:gd name="connsiteY8" fmla="*/ 178706 h 1730535"/>
                <a:gd name="connsiteX9" fmla="*/ 1326207 w 2352745"/>
                <a:gd name="connsiteY9" fmla="*/ 54333 h 1730535"/>
                <a:gd name="connsiteX10" fmla="*/ 926184 w 2352745"/>
                <a:gd name="connsiteY10" fmla="*/ 70652 h 1730535"/>
                <a:gd name="connsiteX11" fmla="*/ 776671 w 2352745"/>
                <a:gd name="connsiteY11" fmla="*/ 154890 h 1730535"/>
                <a:gd name="connsiteX12" fmla="*/ 651857 w 2352745"/>
                <a:gd name="connsiteY12" fmla="*/ 278823 h 1730535"/>
                <a:gd name="connsiteX13" fmla="*/ 512929 w 2352745"/>
                <a:gd name="connsiteY13" fmla="*/ 484788 h 1730535"/>
                <a:gd name="connsiteX14" fmla="*/ 370915 w 2352745"/>
                <a:gd name="connsiteY14" fmla="*/ 772787 h 1730535"/>
                <a:gd name="connsiteX15" fmla="*/ 292851 w 2352745"/>
                <a:gd name="connsiteY15" fmla="*/ 962434 h 1730535"/>
                <a:gd name="connsiteX16" fmla="*/ 181267 w 2352745"/>
                <a:gd name="connsiteY16" fmla="*/ 1267634 h 1730535"/>
                <a:gd name="connsiteX17" fmla="*/ 116876 w 2352745"/>
                <a:gd name="connsiteY17" fmla="*/ 1464337 h 1730535"/>
                <a:gd name="connsiteX18" fmla="*/ 38812 w 2352745"/>
                <a:gd name="connsiteY18" fmla="*/ 1708232 h 1730535"/>
                <a:gd name="connsiteX19" fmla="*/ 31755 w 2352745"/>
                <a:gd name="connsiteY19" fmla="*/ 1724992 h 1730535"/>
                <a:gd name="connsiteX20" fmla="*/ 0 w 2352745"/>
                <a:gd name="connsiteY20" fmla="*/ 1713966 h 1730535"/>
                <a:gd name="connsiteX0" fmla="*/ 0 w 2679937"/>
                <a:gd name="connsiteY0" fmla="*/ 1713966 h 1730535"/>
                <a:gd name="connsiteX1" fmla="*/ 348863 w 2679937"/>
                <a:gd name="connsiteY1" fmla="*/ 743237 h 1730535"/>
                <a:gd name="connsiteX2" fmla="*/ 534540 w 2679937"/>
                <a:gd name="connsiteY2" fmla="*/ 382026 h 1730535"/>
                <a:gd name="connsiteX3" fmla="*/ 830478 w 2679937"/>
                <a:gd name="connsiteY3" fmla="*/ 82119 h 1730535"/>
                <a:gd name="connsiteX4" fmla="*/ 1345613 w 2679937"/>
                <a:gd name="connsiteY4" fmla="*/ 23019 h 1730535"/>
                <a:gd name="connsiteX5" fmla="*/ 1654781 w 2679937"/>
                <a:gd name="connsiteY5" fmla="*/ 120048 h 1730535"/>
                <a:gd name="connsiteX6" fmla="*/ 2315930 w 2679937"/>
                <a:gd name="connsiteY6" fmla="*/ 403451 h 1730535"/>
                <a:gd name="connsiteX7" fmla="*/ 2664146 w 2679937"/>
                <a:gd name="connsiteY7" fmla="*/ 560842 h 1730535"/>
                <a:gd name="connsiteX8" fmla="*/ 1695357 w 2679937"/>
                <a:gd name="connsiteY8" fmla="*/ 178706 h 1730535"/>
                <a:gd name="connsiteX9" fmla="*/ 1326207 w 2679937"/>
                <a:gd name="connsiteY9" fmla="*/ 54333 h 1730535"/>
                <a:gd name="connsiteX10" fmla="*/ 926184 w 2679937"/>
                <a:gd name="connsiteY10" fmla="*/ 70652 h 1730535"/>
                <a:gd name="connsiteX11" fmla="*/ 776671 w 2679937"/>
                <a:gd name="connsiteY11" fmla="*/ 154890 h 1730535"/>
                <a:gd name="connsiteX12" fmla="*/ 651857 w 2679937"/>
                <a:gd name="connsiteY12" fmla="*/ 278823 h 1730535"/>
                <a:gd name="connsiteX13" fmla="*/ 512929 w 2679937"/>
                <a:gd name="connsiteY13" fmla="*/ 484788 h 1730535"/>
                <a:gd name="connsiteX14" fmla="*/ 370915 w 2679937"/>
                <a:gd name="connsiteY14" fmla="*/ 772787 h 1730535"/>
                <a:gd name="connsiteX15" fmla="*/ 292851 w 2679937"/>
                <a:gd name="connsiteY15" fmla="*/ 962434 h 1730535"/>
                <a:gd name="connsiteX16" fmla="*/ 181267 w 2679937"/>
                <a:gd name="connsiteY16" fmla="*/ 1267634 h 1730535"/>
                <a:gd name="connsiteX17" fmla="*/ 116876 w 2679937"/>
                <a:gd name="connsiteY17" fmla="*/ 1464337 h 1730535"/>
                <a:gd name="connsiteX18" fmla="*/ 38812 w 2679937"/>
                <a:gd name="connsiteY18" fmla="*/ 1708232 h 1730535"/>
                <a:gd name="connsiteX19" fmla="*/ 31755 w 2679937"/>
                <a:gd name="connsiteY19" fmla="*/ 1724992 h 1730535"/>
                <a:gd name="connsiteX20" fmla="*/ 0 w 2679937"/>
                <a:gd name="connsiteY20" fmla="*/ 1713966 h 1730535"/>
                <a:gd name="connsiteX0" fmla="*/ 0 w 2664483"/>
                <a:gd name="connsiteY0" fmla="*/ 1713966 h 1730535"/>
                <a:gd name="connsiteX1" fmla="*/ 348863 w 2664483"/>
                <a:gd name="connsiteY1" fmla="*/ 743237 h 1730535"/>
                <a:gd name="connsiteX2" fmla="*/ 534540 w 2664483"/>
                <a:gd name="connsiteY2" fmla="*/ 382026 h 1730535"/>
                <a:gd name="connsiteX3" fmla="*/ 830478 w 2664483"/>
                <a:gd name="connsiteY3" fmla="*/ 82119 h 1730535"/>
                <a:gd name="connsiteX4" fmla="*/ 1345613 w 2664483"/>
                <a:gd name="connsiteY4" fmla="*/ 23019 h 1730535"/>
                <a:gd name="connsiteX5" fmla="*/ 1654781 w 2664483"/>
                <a:gd name="connsiteY5" fmla="*/ 120048 h 1730535"/>
                <a:gd name="connsiteX6" fmla="*/ 2315930 w 2664483"/>
                <a:gd name="connsiteY6" fmla="*/ 403451 h 1730535"/>
                <a:gd name="connsiteX7" fmla="*/ 2664146 w 2664483"/>
                <a:gd name="connsiteY7" fmla="*/ 560842 h 1730535"/>
                <a:gd name="connsiteX8" fmla="*/ 1695357 w 2664483"/>
                <a:gd name="connsiteY8" fmla="*/ 178706 h 1730535"/>
                <a:gd name="connsiteX9" fmla="*/ 1326207 w 2664483"/>
                <a:gd name="connsiteY9" fmla="*/ 54333 h 1730535"/>
                <a:gd name="connsiteX10" fmla="*/ 926184 w 2664483"/>
                <a:gd name="connsiteY10" fmla="*/ 70652 h 1730535"/>
                <a:gd name="connsiteX11" fmla="*/ 776671 w 2664483"/>
                <a:gd name="connsiteY11" fmla="*/ 154890 h 1730535"/>
                <a:gd name="connsiteX12" fmla="*/ 651857 w 2664483"/>
                <a:gd name="connsiteY12" fmla="*/ 278823 h 1730535"/>
                <a:gd name="connsiteX13" fmla="*/ 512929 w 2664483"/>
                <a:gd name="connsiteY13" fmla="*/ 484788 h 1730535"/>
                <a:gd name="connsiteX14" fmla="*/ 370915 w 2664483"/>
                <a:gd name="connsiteY14" fmla="*/ 772787 h 1730535"/>
                <a:gd name="connsiteX15" fmla="*/ 292851 w 2664483"/>
                <a:gd name="connsiteY15" fmla="*/ 962434 h 1730535"/>
                <a:gd name="connsiteX16" fmla="*/ 181267 w 2664483"/>
                <a:gd name="connsiteY16" fmla="*/ 1267634 h 1730535"/>
                <a:gd name="connsiteX17" fmla="*/ 116876 w 2664483"/>
                <a:gd name="connsiteY17" fmla="*/ 1464337 h 1730535"/>
                <a:gd name="connsiteX18" fmla="*/ 38812 w 2664483"/>
                <a:gd name="connsiteY18" fmla="*/ 1708232 h 1730535"/>
                <a:gd name="connsiteX19" fmla="*/ 31755 w 2664483"/>
                <a:gd name="connsiteY19" fmla="*/ 1724992 h 1730535"/>
                <a:gd name="connsiteX20" fmla="*/ 0 w 2664483"/>
                <a:gd name="connsiteY20" fmla="*/ 1713966 h 1730535"/>
                <a:gd name="connsiteX0" fmla="*/ 0 w 2664782"/>
                <a:gd name="connsiteY0" fmla="*/ 1713966 h 1730535"/>
                <a:gd name="connsiteX1" fmla="*/ 348863 w 2664782"/>
                <a:gd name="connsiteY1" fmla="*/ 743237 h 1730535"/>
                <a:gd name="connsiteX2" fmla="*/ 534540 w 2664782"/>
                <a:gd name="connsiteY2" fmla="*/ 382026 h 1730535"/>
                <a:gd name="connsiteX3" fmla="*/ 830478 w 2664782"/>
                <a:gd name="connsiteY3" fmla="*/ 82119 h 1730535"/>
                <a:gd name="connsiteX4" fmla="*/ 1345613 w 2664782"/>
                <a:gd name="connsiteY4" fmla="*/ 23019 h 1730535"/>
                <a:gd name="connsiteX5" fmla="*/ 1654781 w 2664782"/>
                <a:gd name="connsiteY5" fmla="*/ 120048 h 1730535"/>
                <a:gd name="connsiteX6" fmla="*/ 2315930 w 2664782"/>
                <a:gd name="connsiteY6" fmla="*/ 403451 h 1730535"/>
                <a:gd name="connsiteX7" fmla="*/ 2664146 w 2664782"/>
                <a:gd name="connsiteY7" fmla="*/ 560842 h 1730535"/>
                <a:gd name="connsiteX8" fmla="*/ 1695357 w 2664782"/>
                <a:gd name="connsiteY8" fmla="*/ 178706 h 1730535"/>
                <a:gd name="connsiteX9" fmla="*/ 1326207 w 2664782"/>
                <a:gd name="connsiteY9" fmla="*/ 54333 h 1730535"/>
                <a:gd name="connsiteX10" fmla="*/ 926184 w 2664782"/>
                <a:gd name="connsiteY10" fmla="*/ 70652 h 1730535"/>
                <a:gd name="connsiteX11" fmla="*/ 776671 w 2664782"/>
                <a:gd name="connsiteY11" fmla="*/ 154890 h 1730535"/>
                <a:gd name="connsiteX12" fmla="*/ 651857 w 2664782"/>
                <a:gd name="connsiteY12" fmla="*/ 278823 h 1730535"/>
                <a:gd name="connsiteX13" fmla="*/ 512929 w 2664782"/>
                <a:gd name="connsiteY13" fmla="*/ 484788 h 1730535"/>
                <a:gd name="connsiteX14" fmla="*/ 370915 w 2664782"/>
                <a:gd name="connsiteY14" fmla="*/ 772787 h 1730535"/>
                <a:gd name="connsiteX15" fmla="*/ 292851 w 2664782"/>
                <a:gd name="connsiteY15" fmla="*/ 962434 h 1730535"/>
                <a:gd name="connsiteX16" fmla="*/ 181267 w 2664782"/>
                <a:gd name="connsiteY16" fmla="*/ 1267634 h 1730535"/>
                <a:gd name="connsiteX17" fmla="*/ 116876 w 2664782"/>
                <a:gd name="connsiteY17" fmla="*/ 1464337 h 1730535"/>
                <a:gd name="connsiteX18" fmla="*/ 38812 w 2664782"/>
                <a:gd name="connsiteY18" fmla="*/ 1708232 h 1730535"/>
                <a:gd name="connsiteX19" fmla="*/ 31755 w 2664782"/>
                <a:gd name="connsiteY19" fmla="*/ 1724992 h 1730535"/>
                <a:gd name="connsiteX20" fmla="*/ 0 w 2664782"/>
                <a:gd name="connsiteY20" fmla="*/ 1713966 h 1730535"/>
                <a:gd name="connsiteX0" fmla="*/ 0 w 2677238"/>
                <a:gd name="connsiteY0" fmla="*/ 1713966 h 1730535"/>
                <a:gd name="connsiteX1" fmla="*/ 348863 w 2677238"/>
                <a:gd name="connsiteY1" fmla="*/ 743237 h 1730535"/>
                <a:gd name="connsiteX2" fmla="*/ 534540 w 2677238"/>
                <a:gd name="connsiteY2" fmla="*/ 382026 h 1730535"/>
                <a:gd name="connsiteX3" fmla="*/ 830478 w 2677238"/>
                <a:gd name="connsiteY3" fmla="*/ 82119 h 1730535"/>
                <a:gd name="connsiteX4" fmla="*/ 1345613 w 2677238"/>
                <a:gd name="connsiteY4" fmla="*/ 23019 h 1730535"/>
                <a:gd name="connsiteX5" fmla="*/ 1654781 w 2677238"/>
                <a:gd name="connsiteY5" fmla="*/ 120048 h 1730535"/>
                <a:gd name="connsiteX6" fmla="*/ 2315930 w 2677238"/>
                <a:gd name="connsiteY6" fmla="*/ 403451 h 1730535"/>
                <a:gd name="connsiteX7" fmla="*/ 2664146 w 2677238"/>
                <a:gd name="connsiteY7" fmla="*/ 560842 h 1730535"/>
                <a:gd name="connsiteX8" fmla="*/ 1695357 w 2677238"/>
                <a:gd name="connsiteY8" fmla="*/ 178706 h 1730535"/>
                <a:gd name="connsiteX9" fmla="*/ 1326207 w 2677238"/>
                <a:gd name="connsiteY9" fmla="*/ 54333 h 1730535"/>
                <a:gd name="connsiteX10" fmla="*/ 926184 w 2677238"/>
                <a:gd name="connsiteY10" fmla="*/ 70652 h 1730535"/>
                <a:gd name="connsiteX11" fmla="*/ 776671 w 2677238"/>
                <a:gd name="connsiteY11" fmla="*/ 154890 h 1730535"/>
                <a:gd name="connsiteX12" fmla="*/ 651857 w 2677238"/>
                <a:gd name="connsiteY12" fmla="*/ 278823 h 1730535"/>
                <a:gd name="connsiteX13" fmla="*/ 512929 w 2677238"/>
                <a:gd name="connsiteY13" fmla="*/ 484788 h 1730535"/>
                <a:gd name="connsiteX14" fmla="*/ 370915 w 2677238"/>
                <a:gd name="connsiteY14" fmla="*/ 772787 h 1730535"/>
                <a:gd name="connsiteX15" fmla="*/ 292851 w 2677238"/>
                <a:gd name="connsiteY15" fmla="*/ 962434 h 1730535"/>
                <a:gd name="connsiteX16" fmla="*/ 181267 w 2677238"/>
                <a:gd name="connsiteY16" fmla="*/ 1267634 h 1730535"/>
                <a:gd name="connsiteX17" fmla="*/ 116876 w 2677238"/>
                <a:gd name="connsiteY17" fmla="*/ 1464337 h 1730535"/>
                <a:gd name="connsiteX18" fmla="*/ 38812 w 2677238"/>
                <a:gd name="connsiteY18" fmla="*/ 1708232 h 1730535"/>
                <a:gd name="connsiteX19" fmla="*/ 31755 w 2677238"/>
                <a:gd name="connsiteY19" fmla="*/ 1724992 h 1730535"/>
                <a:gd name="connsiteX20" fmla="*/ 0 w 2677238"/>
                <a:gd name="connsiteY20" fmla="*/ 1713966 h 1730535"/>
                <a:gd name="connsiteX0" fmla="*/ 0 w 2746749"/>
                <a:gd name="connsiteY0" fmla="*/ 1713966 h 1730535"/>
                <a:gd name="connsiteX1" fmla="*/ 348863 w 2746749"/>
                <a:gd name="connsiteY1" fmla="*/ 743237 h 1730535"/>
                <a:gd name="connsiteX2" fmla="*/ 534540 w 2746749"/>
                <a:gd name="connsiteY2" fmla="*/ 382026 h 1730535"/>
                <a:gd name="connsiteX3" fmla="*/ 830478 w 2746749"/>
                <a:gd name="connsiteY3" fmla="*/ 82119 h 1730535"/>
                <a:gd name="connsiteX4" fmla="*/ 1345613 w 2746749"/>
                <a:gd name="connsiteY4" fmla="*/ 23019 h 1730535"/>
                <a:gd name="connsiteX5" fmla="*/ 1654781 w 2746749"/>
                <a:gd name="connsiteY5" fmla="*/ 120048 h 1730535"/>
                <a:gd name="connsiteX6" fmla="*/ 2684763 w 2746749"/>
                <a:gd name="connsiteY6" fmla="*/ 544757 h 1730535"/>
                <a:gd name="connsiteX7" fmla="*/ 2664146 w 2746749"/>
                <a:gd name="connsiteY7" fmla="*/ 560842 h 1730535"/>
                <a:gd name="connsiteX8" fmla="*/ 1695357 w 2746749"/>
                <a:gd name="connsiteY8" fmla="*/ 178706 h 1730535"/>
                <a:gd name="connsiteX9" fmla="*/ 1326207 w 2746749"/>
                <a:gd name="connsiteY9" fmla="*/ 54333 h 1730535"/>
                <a:gd name="connsiteX10" fmla="*/ 926184 w 2746749"/>
                <a:gd name="connsiteY10" fmla="*/ 70652 h 1730535"/>
                <a:gd name="connsiteX11" fmla="*/ 776671 w 2746749"/>
                <a:gd name="connsiteY11" fmla="*/ 154890 h 1730535"/>
                <a:gd name="connsiteX12" fmla="*/ 651857 w 2746749"/>
                <a:gd name="connsiteY12" fmla="*/ 278823 h 1730535"/>
                <a:gd name="connsiteX13" fmla="*/ 512929 w 2746749"/>
                <a:gd name="connsiteY13" fmla="*/ 484788 h 1730535"/>
                <a:gd name="connsiteX14" fmla="*/ 370915 w 2746749"/>
                <a:gd name="connsiteY14" fmla="*/ 772787 h 1730535"/>
                <a:gd name="connsiteX15" fmla="*/ 292851 w 2746749"/>
                <a:gd name="connsiteY15" fmla="*/ 962434 h 1730535"/>
                <a:gd name="connsiteX16" fmla="*/ 181267 w 2746749"/>
                <a:gd name="connsiteY16" fmla="*/ 1267634 h 1730535"/>
                <a:gd name="connsiteX17" fmla="*/ 116876 w 2746749"/>
                <a:gd name="connsiteY17" fmla="*/ 1464337 h 1730535"/>
                <a:gd name="connsiteX18" fmla="*/ 38812 w 2746749"/>
                <a:gd name="connsiteY18" fmla="*/ 1708232 h 1730535"/>
                <a:gd name="connsiteX19" fmla="*/ 31755 w 2746749"/>
                <a:gd name="connsiteY19" fmla="*/ 1724992 h 1730535"/>
                <a:gd name="connsiteX20" fmla="*/ 0 w 2746749"/>
                <a:gd name="connsiteY20" fmla="*/ 1713966 h 1730535"/>
                <a:gd name="connsiteX0" fmla="*/ 0 w 2709624"/>
                <a:gd name="connsiteY0" fmla="*/ 1713966 h 1730535"/>
                <a:gd name="connsiteX1" fmla="*/ 348863 w 2709624"/>
                <a:gd name="connsiteY1" fmla="*/ 743237 h 1730535"/>
                <a:gd name="connsiteX2" fmla="*/ 534540 w 2709624"/>
                <a:gd name="connsiteY2" fmla="*/ 382026 h 1730535"/>
                <a:gd name="connsiteX3" fmla="*/ 830478 w 2709624"/>
                <a:gd name="connsiteY3" fmla="*/ 82119 h 1730535"/>
                <a:gd name="connsiteX4" fmla="*/ 1345613 w 2709624"/>
                <a:gd name="connsiteY4" fmla="*/ 23019 h 1730535"/>
                <a:gd name="connsiteX5" fmla="*/ 1654781 w 2709624"/>
                <a:gd name="connsiteY5" fmla="*/ 120048 h 1730535"/>
                <a:gd name="connsiteX6" fmla="*/ 2684763 w 2709624"/>
                <a:gd name="connsiteY6" fmla="*/ 544757 h 1730535"/>
                <a:gd name="connsiteX7" fmla="*/ 2664146 w 2709624"/>
                <a:gd name="connsiteY7" fmla="*/ 560842 h 1730535"/>
                <a:gd name="connsiteX8" fmla="*/ 1695357 w 2709624"/>
                <a:gd name="connsiteY8" fmla="*/ 178706 h 1730535"/>
                <a:gd name="connsiteX9" fmla="*/ 1326207 w 2709624"/>
                <a:gd name="connsiteY9" fmla="*/ 54333 h 1730535"/>
                <a:gd name="connsiteX10" fmla="*/ 926184 w 2709624"/>
                <a:gd name="connsiteY10" fmla="*/ 70652 h 1730535"/>
                <a:gd name="connsiteX11" fmla="*/ 776671 w 2709624"/>
                <a:gd name="connsiteY11" fmla="*/ 154890 h 1730535"/>
                <a:gd name="connsiteX12" fmla="*/ 651857 w 2709624"/>
                <a:gd name="connsiteY12" fmla="*/ 278823 h 1730535"/>
                <a:gd name="connsiteX13" fmla="*/ 512929 w 2709624"/>
                <a:gd name="connsiteY13" fmla="*/ 484788 h 1730535"/>
                <a:gd name="connsiteX14" fmla="*/ 370915 w 2709624"/>
                <a:gd name="connsiteY14" fmla="*/ 772787 h 1730535"/>
                <a:gd name="connsiteX15" fmla="*/ 292851 w 2709624"/>
                <a:gd name="connsiteY15" fmla="*/ 962434 h 1730535"/>
                <a:gd name="connsiteX16" fmla="*/ 181267 w 2709624"/>
                <a:gd name="connsiteY16" fmla="*/ 1267634 h 1730535"/>
                <a:gd name="connsiteX17" fmla="*/ 116876 w 2709624"/>
                <a:gd name="connsiteY17" fmla="*/ 1464337 h 1730535"/>
                <a:gd name="connsiteX18" fmla="*/ 38812 w 2709624"/>
                <a:gd name="connsiteY18" fmla="*/ 1708232 h 1730535"/>
                <a:gd name="connsiteX19" fmla="*/ 31755 w 2709624"/>
                <a:gd name="connsiteY19" fmla="*/ 1724992 h 1730535"/>
                <a:gd name="connsiteX20" fmla="*/ 0 w 2709624"/>
                <a:gd name="connsiteY20" fmla="*/ 1713966 h 1730535"/>
                <a:gd name="connsiteX0" fmla="*/ 0 w 2703098"/>
                <a:gd name="connsiteY0" fmla="*/ 1713966 h 1730535"/>
                <a:gd name="connsiteX1" fmla="*/ 348863 w 2703098"/>
                <a:gd name="connsiteY1" fmla="*/ 743237 h 1730535"/>
                <a:gd name="connsiteX2" fmla="*/ 534540 w 2703098"/>
                <a:gd name="connsiteY2" fmla="*/ 382026 h 1730535"/>
                <a:gd name="connsiteX3" fmla="*/ 830478 w 2703098"/>
                <a:gd name="connsiteY3" fmla="*/ 82119 h 1730535"/>
                <a:gd name="connsiteX4" fmla="*/ 1345613 w 2703098"/>
                <a:gd name="connsiteY4" fmla="*/ 23019 h 1730535"/>
                <a:gd name="connsiteX5" fmla="*/ 1654781 w 2703098"/>
                <a:gd name="connsiteY5" fmla="*/ 120048 h 1730535"/>
                <a:gd name="connsiteX6" fmla="*/ 2684763 w 2703098"/>
                <a:gd name="connsiteY6" fmla="*/ 544757 h 1730535"/>
                <a:gd name="connsiteX7" fmla="*/ 2652170 w 2703098"/>
                <a:gd name="connsiteY7" fmla="*/ 591978 h 1730535"/>
                <a:gd name="connsiteX8" fmla="*/ 1695357 w 2703098"/>
                <a:gd name="connsiteY8" fmla="*/ 178706 h 1730535"/>
                <a:gd name="connsiteX9" fmla="*/ 1326207 w 2703098"/>
                <a:gd name="connsiteY9" fmla="*/ 54333 h 1730535"/>
                <a:gd name="connsiteX10" fmla="*/ 926184 w 2703098"/>
                <a:gd name="connsiteY10" fmla="*/ 70652 h 1730535"/>
                <a:gd name="connsiteX11" fmla="*/ 776671 w 2703098"/>
                <a:gd name="connsiteY11" fmla="*/ 154890 h 1730535"/>
                <a:gd name="connsiteX12" fmla="*/ 651857 w 2703098"/>
                <a:gd name="connsiteY12" fmla="*/ 278823 h 1730535"/>
                <a:gd name="connsiteX13" fmla="*/ 512929 w 2703098"/>
                <a:gd name="connsiteY13" fmla="*/ 484788 h 1730535"/>
                <a:gd name="connsiteX14" fmla="*/ 370915 w 2703098"/>
                <a:gd name="connsiteY14" fmla="*/ 772787 h 1730535"/>
                <a:gd name="connsiteX15" fmla="*/ 292851 w 2703098"/>
                <a:gd name="connsiteY15" fmla="*/ 962434 h 1730535"/>
                <a:gd name="connsiteX16" fmla="*/ 181267 w 2703098"/>
                <a:gd name="connsiteY16" fmla="*/ 1267634 h 1730535"/>
                <a:gd name="connsiteX17" fmla="*/ 116876 w 2703098"/>
                <a:gd name="connsiteY17" fmla="*/ 1464337 h 1730535"/>
                <a:gd name="connsiteX18" fmla="*/ 38812 w 2703098"/>
                <a:gd name="connsiteY18" fmla="*/ 1708232 h 1730535"/>
                <a:gd name="connsiteX19" fmla="*/ 31755 w 2703098"/>
                <a:gd name="connsiteY19" fmla="*/ 1724992 h 1730535"/>
                <a:gd name="connsiteX20" fmla="*/ 0 w 2703098"/>
                <a:gd name="connsiteY20" fmla="*/ 1713966 h 1730535"/>
                <a:gd name="connsiteX0" fmla="*/ 0 w 2732024"/>
                <a:gd name="connsiteY0" fmla="*/ 1713966 h 1730535"/>
                <a:gd name="connsiteX1" fmla="*/ 348863 w 2732024"/>
                <a:gd name="connsiteY1" fmla="*/ 743237 h 1730535"/>
                <a:gd name="connsiteX2" fmla="*/ 534540 w 2732024"/>
                <a:gd name="connsiteY2" fmla="*/ 382026 h 1730535"/>
                <a:gd name="connsiteX3" fmla="*/ 830478 w 2732024"/>
                <a:gd name="connsiteY3" fmla="*/ 82119 h 1730535"/>
                <a:gd name="connsiteX4" fmla="*/ 1345613 w 2732024"/>
                <a:gd name="connsiteY4" fmla="*/ 23019 h 1730535"/>
                <a:gd name="connsiteX5" fmla="*/ 1654781 w 2732024"/>
                <a:gd name="connsiteY5" fmla="*/ 120048 h 1730535"/>
                <a:gd name="connsiteX6" fmla="*/ 2667998 w 2732024"/>
                <a:gd name="connsiteY6" fmla="*/ 568707 h 1730535"/>
                <a:gd name="connsiteX7" fmla="*/ 2652170 w 2732024"/>
                <a:gd name="connsiteY7" fmla="*/ 591978 h 1730535"/>
                <a:gd name="connsiteX8" fmla="*/ 1695357 w 2732024"/>
                <a:gd name="connsiteY8" fmla="*/ 178706 h 1730535"/>
                <a:gd name="connsiteX9" fmla="*/ 1326207 w 2732024"/>
                <a:gd name="connsiteY9" fmla="*/ 54333 h 1730535"/>
                <a:gd name="connsiteX10" fmla="*/ 926184 w 2732024"/>
                <a:gd name="connsiteY10" fmla="*/ 70652 h 1730535"/>
                <a:gd name="connsiteX11" fmla="*/ 776671 w 2732024"/>
                <a:gd name="connsiteY11" fmla="*/ 154890 h 1730535"/>
                <a:gd name="connsiteX12" fmla="*/ 651857 w 2732024"/>
                <a:gd name="connsiteY12" fmla="*/ 278823 h 1730535"/>
                <a:gd name="connsiteX13" fmla="*/ 512929 w 2732024"/>
                <a:gd name="connsiteY13" fmla="*/ 484788 h 1730535"/>
                <a:gd name="connsiteX14" fmla="*/ 370915 w 2732024"/>
                <a:gd name="connsiteY14" fmla="*/ 772787 h 1730535"/>
                <a:gd name="connsiteX15" fmla="*/ 292851 w 2732024"/>
                <a:gd name="connsiteY15" fmla="*/ 962434 h 1730535"/>
                <a:gd name="connsiteX16" fmla="*/ 181267 w 2732024"/>
                <a:gd name="connsiteY16" fmla="*/ 1267634 h 1730535"/>
                <a:gd name="connsiteX17" fmla="*/ 116876 w 2732024"/>
                <a:gd name="connsiteY17" fmla="*/ 1464337 h 1730535"/>
                <a:gd name="connsiteX18" fmla="*/ 38812 w 2732024"/>
                <a:gd name="connsiteY18" fmla="*/ 1708232 h 1730535"/>
                <a:gd name="connsiteX19" fmla="*/ 31755 w 2732024"/>
                <a:gd name="connsiteY19" fmla="*/ 1724992 h 1730535"/>
                <a:gd name="connsiteX20" fmla="*/ 0 w 2732024"/>
                <a:gd name="connsiteY20" fmla="*/ 1713966 h 1730535"/>
                <a:gd name="connsiteX0" fmla="*/ 0 w 2685693"/>
                <a:gd name="connsiteY0" fmla="*/ 1713966 h 1730535"/>
                <a:gd name="connsiteX1" fmla="*/ 348863 w 2685693"/>
                <a:gd name="connsiteY1" fmla="*/ 743237 h 1730535"/>
                <a:gd name="connsiteX2" fmla="*/ 534540 w 2685693"/>
                <a:gd name="connsiteY2" fmla="*/ 382026 h 1730535"/>
                <a:gd name="connsiteX3" fmla="*/ 830478 w 2685693"/>
                <a:gd name="connsiteY3" fmla="*/ 82119 h 1730535"/>
                <a:gd name="connsiteX4" fmla="*/ 1345613 w 2685693"/>
                <a:gd name="connsiteY4" fmla="*/ 23019 h 1730535"/>
                <a:gd name="connsiteX5" fmla="*/ 1654781 w 2685693"/>
                <a:gd name="connsiteY5" fmla="*/ 120048 h 1730535"/>
                <a:gd name="connsiteX6" fmla="*/ 2667998 w 2685693"/>
                <a:gd name="connsiteY6" fmla="*/ 568707 h 1730535"/>
                <a:gd name="connsiteX7" fmla="*/ 2652170 w 2685693"/>
                <a:gd name="connsiteY7" fmla="*/ 591978 h 1730535"/>
                <a:gd name="connsiteX8" fmla="*/ 1695357 w 2685693"/>
                <a:gd name="connsiteY8" fmla="*/ 178706 h 1730535"/>
                <a:gd name="connsiteX9" fmla="*/ 1326207 w 2685693"/>
                <a:gd name="connsiteY9" fmla="*/ 54333 h 1730535"/>
                <a:gd name="connsiteX10" fmla="*/ 926184 w 2685693"/>
                <a:gd name="connsiteY10" fmla="*/ 70652 h 1730535"/>
                <a:gd name="connsiteX11" fmla="*/ 776671 w 2685693"/>
                <a:gd name="connsiteY11" fmla="*/ 154890 h 1730535"/>
                <a:gd name="connsiteX12" fmla="*/ 651857 w 2685693"/>
                <a:gd name="connsiteY12" fmla="*/ 278823 h 1730535"/>
                <a:gd name="connsiteX13" fmla="*/ 512929 w 2685693"/>
                <a:gd name="connsiteY13" fmla="*/ 484788 h 1730535"/>
                <a:gd name="connsiteX14" fmla="*/ 370915 w 2685693"/>
                <a:gd name="connsiteY14" fmla="*/ 772787 h 1730535"/>
                <a:gd name="connsiteX15" fmla="*/ 292851 w 2685693"/>
                <a:gd name="connsiteY15" fmla="*/ 962434 h 1730535"/>
                <a:gd name="connsiteX16" fmla="*/ 181267 w 2685693"/>
                <a:gd name="connsiteY16" fmla="*/ 1267634 h 1730535"/>
                <a:gd name="connsiteX17" fmla="*/ 116876 w 2685693"/>
                <a:gd name="connsiteY17" fmla="*/ 1464337 h 1730535"/>
                <a:gd name="connsiteX18" fmla="*/ 38812 w 2685693"/>
                <a:gd name="connsiteY18" fmla="*/ 1708232 h 1730535"/>
                <a:gd name="connsiteX19" fmla="*/ 31755 w 2685693"/>
                <a:gd name="connsiteY19" fmla="*/ 1724992 h 1730535"/>
                <a:gd name="connsiteX20" fmla="*/ 0 w 2685693"/>
                <a:gd name="connsiteY20" fmla="*/ 1713966 h 173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85693" h="1730535">
                  <a:moveTo>
                    <a:pt x="0" y="1713966"/>
                  </a:moveTo>
                  <a:cubicBezTo>
                    <a:pt x="106291" y="1386273"/>
                    <a:pt x="209053" y="1059022"/>
                    <a:pt x="348863" y="743237"/>
                  </a:cubicBezTo>
                  <a:cubicBezTo>
                    <a:pt x="403551" y="619746"/>
                    <a:pt x="456917" y="492727"/>
                    <a:pt x="534540" y="382026"/>
                  </a:cubicBezTo>
                  <a:cubicBezTo>
                    <a:pt x="615251" y="266473"/>
                    <a:pt x="707869" y="155331"/>
                    <a:pt x="830478" y="82119"/>
                  </a:cubicBezTo>
                  <a:cubicBezTo>
                    <a:pt x="984842" y="-9176"/>
                    <a:pt x="1174048" y="-17115"/>
                    <a:pt x="1345613" y="23019"/>
                  </a:cubicBezTo>
                  <a:cubicBezTo>
                    <a:pt x="1451021" y="47718"/>
                    <a:pt x="1434384" y="29100"/>
                    <a:pt x="1654781" y="120048"/>
                  </a:cubicBezTo>
                  <a:cubicBezTo>
                    <a:pt x="1875179" y="210996"/>
                    <a:pt x="2664028" y="561650"/>
                    <a:pt x="2667998" y="568707"/>
                  </a:cubicBezTo>
                  <a:cubicBezTo>
                    <a:pt x="2681670" y="576204"/>
                    <a:pt x="2706501" y="616262"/>
                    <a:pt x="2652170" y="591978"/>
                  </a:cubicBezTo>
                  <a:cubicBezTo>
                    <a:pt x="2492720" y="520709"/>
                    <a:pt x="2014295" y="316463"/>
                    <a:pt x="1695357" y="178706"/>
                  </a:cubicBezTo>
                  <a:cubicBezTo>
                    <a:pt x="1474363" y="89099"/>
                    <a:pt x="1454990" y="81237"/>
                    <a:pt x="1326207" y="54333"/>
                  </a:cubicBezTo>
                  <a:cubicBezTo>
                    <a:pt x="1193454" y="26548"/>
                    <a:pt x="1055408" y="25666"/>
                    <a:pt x="926184" y="70652"/>
                  </a:cubicBezTo>
                  <a:cubicBezTo>
                    <a:pt x="871936" y="89616"/>
                    <a:pt x="822098" y="118725"/>
                    <a:pt x="776671" y="154890"/>
                  </a:cubicBezTo>
                  <a:cubicBezTo>
                    <a:pt x="730362" y="191497"/>
                    <a:pt x="688904" y="232954"/>
                    <a:pt x="651857" y="278823"/>
                  </a:cubicBezTo>
                  <a:cubicBezTo>
                    <a:pt x="599814" y="343214"/>
                    <a:pt x="553505" y="412017"/>
                    <a:pt x="512929" y="484788"/>
                  </a:cubicBezTo>
                  <a:cubicBezTo>
                    <a:pt x="460446" y="578289"/>
                    <a:pt x="413254" y="674435"/>
                    <a:pt x="370915" y="772787"/>
                  </a:cubicBezTo>
                  <a:cubicBezTo>
                    <a:pt x="344011" y="835856"/>
                    <a:pt x="318431" y="898924"/>
                    <a:pt x="292851" y="962434"/>
                  </a:cubicBezTo>
                  <a:cubicBezTo>
                    <a:pt x="252716" y="1062991"/>
                    <a:pt x="217433" y="1165754"/>
                    <a:pt x="181267" y="1267634"/>
                  </a:cubicBezTo>
                  <a:cubicBezTo>
                    <a:pt x="158333" y="1332467"/>
                    <a:pt x="138046" y="1398623"/>
                    <a:pt x="116876" y="1464337"/>
                  </a:cubicBezTo>
                  <a:cubicBezTo>
                    <a:pt x="90854" y="1545489"/>
                    <a:pt x="63951" y="1626640"/>
                    <a:pt x="38812" y="1708232"/>
                  </a:cubicBezTo>
                  <a:cubicBezTo>
                    <a:pt x="37047" y="1713966"/>
                    <a:pt x="34842" y="1719700"/>
                    <a:pt x="31755" y="1724992"/>
                  </a:cubicBezTo>
                  <a:cubicBezTo>
                    <a:pt x="17201" y="1734695"/>
                    <a:pt x="9703" y="1732049"/>
                    <a:pt x="0" y="1713966"/>
                  </a:cubicBezTo>
                  <a:close/>
                </a:path>
              </a:pathLst>
            </a:custGeom>
            <a:solidFill>
              <a:srgbClr val="03030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51">
              <a:extLst>
                <a:ext uri="{FF2B5EF4-FFF2-40B4-BE49-F238E27FC236}">
                  <a16:creationId xmlns:a16="http://schemas.microsoft.com/office/drawing/2014/main" id="{C284A768-ED3B-4C6C-A339-8F6E0CF72975}"/>
                </a:ext>
              </a:extLst>
            </p:cNvPr>
            <p:cNvSpPr/>
            <p:nvPr/>
          </p:nvSpPr>
          <p:spPr>
            <a:xfrm>
              <a:off x="4909570" y="3106205"/>
              <a:ext cx="255492" cy="2487454"/>
            </a:xfrm>
            <a:custGeom>
              <a:avLst/>
              <a:gdLst>
                <a:gd name="connsiteX0" fmla="*/ 173777 w 186137"/>
                <a:gd name="connsiteY0" fmla="*/ 2629479 h 2638532"/>
                <a:gd name="connsiteX1" fmla="*/ 8 w 186137"/>
                <a:gd name="connsiteY1" fmla="*/ 0 h 2638532"/>
                <a:gd name="connsiteX2" fmla="*/ 14121 w 186137"/>
                <a:gd name="connsiteY2" fmla="*/ 1764 h 2638532"/>
                <a:gd name="connsiteX3" fmla="*/ 186126 w 186137"/>
                <a:gd name="connsiteY3" fmla="*/ 2629038 h 2638532"/>
                <a:gd name="connsiteX4" fmla="*/ 173777 w 186137"/>
                <a:gd name="connsiteY4" fmla="*/ 2629479 h 263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37" h="2638532">
                  <a:moveTo>
                    <a:pt x="173777" y="2629479"/>
                  </a:moveTo>
                  <a:cubicBezTo>
                    <a:pt x="172454" y="2615366"/>
                    <a:pt x="-1316" y="11908"/>
                    <a:pt x="8" y="0"/>
                  </a:cubicBezTo>
                  <a:cubicBezTo>
                    <a:pt x="4859" y="1323"/>
                    <a:pt x="9270" y="441"/>
                    <a:pt x="14121" y="1764"/>
                  </a:cubicBezTo>
                  <a:cubicBezTo>
                    <a:pt x="12357" y="26903"/>
                    <a:pt x="186126" y="2618012"/>
                    <a:pt x="186126" y="2629038"/>
                  </a:cubicBezTo>
                  <a:cubicBezTo>
                    <a:pt x="186567" y="2640946"/>
                    <a:pt x="174218" y="2642270"/>
                    <a:pt x="173777" y="2629479"/>
                  </a:cubicBezTo>
                  <a:close/>
                </a:path>
              </a:pathLst>
            </a:custGeom>
            <a:solidFill>
              <a:srgbClr val="8D8D8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52">
              <a:extLst>
                <a:ext uri="{FF2B5EF4-FFF2-40B4-BE49-F238E27FC236}">
                  <a16:creationId xmlns:a16="http://schemas.microsoft.com/office/drawing/2014/main" id="{B17DBC9F-A03B-4A11-A97D-3DBC8D48076B}"/>
                </a:ext>
              </a:extLst>
            </p:cNvPr>
            <p:cNvSpPr/>
            <p:nvPr/>
          </p:nvSpPr>
          <p:spPr>
            <a:xfrm>
              <a:off x="1024137" y="3535246"/>
              <a:ext cx="253243" cy="105794"/>
            </a:xfrm>
            <a:custGeom>
              <a:avLst/>
              <a:gdLst>
                <a:gd name="connsiteX0" fmla="*/ 195467 w 253243"/>
                <a:gd name="connsiteY0" fmla="*/ 196 h 105794"/>
                <a:gd name="connsiteX1" fmla="*/ 220606 w 253243"/>
                <a:gd name="connsiteY1" fmla="*/ 196 h 105794"/>
                <a:gd name="connsiteX2" fmla="*/ 253243 w 253243"/>
                <a:gd name="connsiteY2" fmla="*/ 34156 h 105794"/>
                <a:gd name="connsiteX3" fmla="*/ 252802 w 253243"/>
                <a:gd name="connsiteY3" fmla="*/ 46946 h 105794"/>
                <a:gd name="connsiteX4" fmla="*/ 210021 w 253243"/>
                <a:gd name="connsiteY4" fmla="*/ 79583 h 105794"/>
                <a:gd name="connsiteX5" fmla="*/ 76386 w 253243"/>
                <a:gd name="connsiteY5" fmla="*/ 92373 h 105794"/>
                <a:gd name="connsiteX6" fmla="*/ 29195 w 253243"/>
                <a:gd name="connsiteY6" fmla="*/ 105163 h 105794"/>
                <a:gd name="connsiteX7" fmla="*/ 527 w 253243"/>
                <a:gd name="connsiteY7" fmla="*/ 75614 h 105794"/>
                <a:gd name="connsiteX8" fmla="*/ 46837 w 253243"/>
                <a:gd name="connsiteY8" fmla="*/ 24894 h 105794"/>
                <a:gd name="connsiteX9" fmla="*/ 195467 w 253243"/>
                <a:gd name="connsiteY9" fmla="*/ 196 h 10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243" h="105794">
                  <a:moveTo>
                    <a:pt x="195467" y="196"/>
                  </a:moveTo>
                  <a:cubicBezTo>
                    <a:pt x="207375" y="196"/>
                    <a:pt x="213991" y="-245"/>
                    <a:pt x="220606" y="196"/>
                  </a:cubicBezTo>
                  <a:cubicBezTo>
                    <a:pt x="240894" y="1519"/>
                    <a:pt x="252361" y="13868"/>
                    <a:pt x="253243" y="34156"/>
                  </a:cubicBezTo>
                  <a:cubicBezTo>
                    <a:pt x="253243" y="38566"/>
                    <a:pt x="253243" y="42536"/>
                    <a:pt x="252802" y="46946"/>
                  </a:cubicBezTo>
                  <a:cubicBezTo>
                    <a:pt x="249715" y="79583"/>
                    <a:pt x="240894" y="89727"/>
                    <a:pt x="210021" y="79583"/>
                  </a:cubicBezTo>
                  <a:cubicBezTo>
                    <a:pt x="162389" y="63706"/>
                    <a:pt x="119608" y="76496"/>
                    <a:pt x="76386" y="92373"/>
                  </a:cubicBezTo>
                  <a:cubicBezTo>
                    <a:pt x="60950" y="98107"/>
                    <a:pt x="45072" y="102517"/>
                    <a:pt x="29195" y="105163"/>
                  </a:cubicBezTo>
                  <a:cubicBezTo>
                    <a:pt x="8025" y="108692"/>
                    <a:pt x="-2560" y="97225"/>
                    <a:pt x="527" y="75614"/>
                  </a:cubicBezTo>
                  <a:cubicBezTo>
                    <a:pt x="4938" y="48710"/>
                    <a:pt x="22138" y="32833"/>
                    <a:pt x="46837" y="24894"/>
                  </a:cubicBezTo>
                  <a:cubicBezTo>
                    <a:pt x="97115" y="8576"/>
                    <a:pt x="148717" y="3724"/>
                    <a:pt x="195467" y="196"/>
                  </a:cubicBezTo>
                  <a:close/>
                </a:path>
              </a:pathLst>
            </a:custGeom>
            <a:solidFill>
              <a:srgbClr val="DEB4B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53">
              <a:extLst>
                <a:ext uri="{FF2B5EF4-FFF2-40B4-BE49-F238E27FC236}">
                  <a16:creationId xmlns:a16="http://schemas.microsoft.com/office/drawing/2014/main" id="{9F581B23-94A0-45D0-907D-36848DBBC783}"/>
                </a:ext>
              </a:extLst>
            </p:cNvPr>
            <p:cNvSpPr/>
            <p:nvPr/>
          </p:nvSpPr>
          <p:spPr>
            <a:xfrm>
              <a:off x="1197993" y="3561560"/>
              <a:ext cx="56894" cy="36706"/>
            </a:xfrm>
            <a:custGeom>
              <a:avLst/>
              <a:gdLst>
                <a:gd name="connsiteX0" fmla="*/ 56894 w 56894"/>
                <a:gd name="connsiteY0" fmla="*/ 8725 h 36706"/>
                <a:gd name="connsiteX1" fmla="*/ 31755 w 56894"/>
                <a:gd name="connsiteY1" fmla="*/ 5637 h 36706"/>
                <a:gd name="connsiteX2" fmla="*/ 35724 w 56894"/>
                <a:gd name="connsiteY2" fmla="*/ 32100 h 36706"/>
                <a:gd name="connsiteX3" fmla="*/ 0 w 56894"/>
                <a:gd name="connsiteY3" fmla="*/ 29454 h 36706"/>
                <a:gd name="connsiteX4" fmla="*/ 18083 w 56894"/>
                <a:gd name="connsiteY4" fmla="*/ 32100 h 36706"/>
                <a:gd name="connsiteX5" fmla="*/ 19406 w 56894"/>
                <a:gd name="connsiteY5" fmla="*/ 6961 h 36706"/>
                <a:gd name="connsiteX6" fmla="*/ 56894 w 56894"/>
                <a:gd name="connsiteY6" fmla="*/ 8725 h 3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4" h="36706">
                  <a:moveTo>
                    <a:pt x="56894" y="8725"/>
                  </a:moveTo>
                  <a:cubicBezTo>
                    <a:pt x="49838" y="5196"/>
                    <a:pt x="42340" y="3873"/>
                    <a:pt x="31755" y="5637"/>
                  </a:cubicBezTo>
                  <a:cubicBezTo>
                    <a:pt x="39253" y="14458"/>
                    <a:pt x="44545" y="25484"/>
                    <a:pt x="35724" y="32100"/>
                  </a:cubicBezTo>
                  <a:cubicBezTo>
                    <a:pt x="26462" y="39598"/>
                    <a:pt x="13672" y="37392"/>
                    <a:pt x="0" y="29454"/>
                  </a:cubicBezTo>
                  <a:cubicBezTo>
                    <a:pt x="8380" y="30777"/>
                    <a:pt x="13231" y="31218"/>
                    <a:pt x="18083" y="32100"/>
                  </a:cubicBezTo>
                  <a:cubicBezTo>
                    <a:pt x="26462" y="23720"/>
                    <a:pt x="3528" y="14899"/>
                    <a:pt x="19406" y="6961"/>
                  </a:cubicBezTo>
                  <a:cubicBezTo>
                    <a:pt x="32196" y="345"/>
                    <a:pt x="44986" y="-5389"/>
                    <a:pt x="56894" y="8725"/>
                  </a:cubicBezTo>
                  <a:close/>
                </a:path>
              </a:pathLst>
            </a:custGeom>
            <a:solidFill>
              <a:srgbClr val="3F3536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4">
              <a:extLst>
                <a:ext uri="{FF2B5EF4-FFF2-40B4-BE49-F238E27FC236}">
                  <a16:creationId xmlns:a16="http://schemas.microsoft.com/office/drawing/2014/main" id="{A243220B-EB19-4E1F-BB95-54170FA05D6E}"/>
                </a:ext>
              </a:extLst>
            </p:cNvPr>
            <p:cNvSpPr/>
            <p:nvPr/>
          </p:nvSpPr>
          <p:spPr>
            <a:xfrm>
              <a:off x="1074502" y="3586255"/>
              <a:ext cx="44189" cy="27730"/>
            </a:xfrm>
            <a:custGeom>
              <a:avLst/>
              <a:gdLst>
                <a:gd name="connsiteX0" fmla="*/ 441 w 44189"/>
                <a:gd name="connsiteY0" fmla="*/ 6083 h 27730"/>
                <a:gd name="connsiteX1" fmla="*/ 41458 w 44189"/>
                <a:gd name="connsiteY1" fmla="*/ 4319 h 27730"/>
                <a:gd name="connsiteX2" fmla="*/ 43222 w 44189"/>
                <a:gd name="connsiteY2" fmla="*/ 6524 h 27730"/>
                <a:gd name="connsiteX3" fmla="*/ 39694 w 44189"/>
                <a:gd name="connsiteY3" fmla="*/ 26812 h 27730"/>
                <a:gd name="connsiteX4" fmla="*/ 0 w 44189"/>
                <a:gd name="connsiteY4" fmla="*/ 21519 h 27730"/>
                <a:gd name="connsiteX5" fmla="*/ 22052 w 44189"/>
                <a:gd name="connsiteY5" fmla="*/ 6083 h 27730"/>
                <a:gd name="connsiteX6" fmla="*/ 441 w 44189"/>
                <a:gd name="connsiteY6" fmla="*/ 6083 h 2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89" h="27730">
                  <a:moveTo>
                    <a:pt x="441" y="6083"/>
                  </a:moveTo>
                  <a:cubicBezTo>
                    <a:pt x="13672" y="-5384"/>
                    <a:pt x="27786" y="2555"/>
                    <a:pt x="41458" y="4319"/>
                  </a:cubicBezTo>
                  <a:cubicBezTo>
                    <a:pt x="42340" y="4319"/>
                    <a:pt x="45868" y="5201"/>
                    <a:pt x="43222" y="6524"/>
                  </a:cubicBezTo>
                  <a:cubicBezTo>
                    <a:pt x="31314" y="11816"/>
                    <a:pt x="52043" y="22401"/>
                    <a:pt x="39694" y="26812"/>
                  </a:cubicBezTo>
                  <a:cubicBezTo>
                    <a:pt x="33519" y="29017"/>
                    <a:pt x="14554" y="27253"/>
                    <a:pt x="0" y="21519"/>
                  </a:cubicBezTo>
                  <a:cubicBezTo>
                    <a:pt x="30432" y="27694"/>
                    <a:pt x="11908" y="14022"/>
                    <a:pt x="22052" y="6083"/>
                  </a:cubicBezTo>
                  <a:cubicBezTo>
                    <a:pt x="14554" y="2114"/>
                    <a:pt x="7498" y="5201"/>
                    <a:pt x="441" y="6083"/>
                  </a:cubicBezTo>
                  <a:close/>
                </a:path>
              </a:pathLst>
            </a:custGeom>
            <a:solidFill>
              <a:srgbClr val="362F2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55">
              <a:extLst>
                <a:ext uri="{FF2B5EF4-FFF2-40B4-BE49-F238E27FC236}">
                  <a16:creationId xmlns:a16="http://schemas.microsoft.com/office/drawing/2014/main" id="{78BF8101-2E20-45CF-8442-FD304C648BF6}"/>
                </a:ext>
              </a:extLst>
            </p:cNvPr>
            <p:cNvSpPr/>
            <p:nvPr/>
          </p:nvSpPr>
          <p:spPr>
            <a:xfrm>
              <a:off x="1057301" y="3565365"/>
              <a:ext cx="69243" cy="13740"/>
            </a:xfrm>
            <a:custGeom>
              <a:avLst/>
              <a:gdLst>
                <a:gd name="connsiteX0" fmla="*/ 0 w 69243"/>
                <a:gd name="connsiteY0" fmla="*/ 12417 h 13740"/>
                <a:gd name="connsiteX1" fmla="*/ 69243 w 69243"/>
                <a:gd name="connsiteY1" fmla="*/ 13740 h 13740"/>
                <a:gd name="connsiteX2" fmla="*/ 0 w 69243"/>
                <a:gd name="connsiteY2" fmla="*/ 12417 h 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243" h="13740">
                  <a:moveTo>
                    <a:pt x="0" y="12417"/>
                  </a:moveTo>
                  <a:cubicBezTo>
                    <a:pt x="22493" y="-4783"/>
                    <a:pt x="44986" y="-3901"/>
                    <a:pt x="69243" y="13740"/>
                  </a:cubicBezTo>
                  <a:cubicBezTo>
                    <a:pt x="45868" y="5802"/>
                    <a:pt x="22934" y="68"/>
                    <a:pt x="0" y="12417"/>
                  </a:cubicBezTo>
                  <a:close/>
                </a:path>
              </a:pathLst>
            </a:custGeom>
            <a:solidFill>
              <a:srgbClr val="5D3A38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56">
              <a:extLst>
                <a:ext uri="{FF2B5EF4-FFF2-40B4-BE49-F238E27FC236}">
                  <a16:creationId xmlns:a16="http://schemas.microsoft.com/office/drawing/2014/main" id="{5757A85C-3E87-4BB3-96D8-9C98E582BDCE}"/>
                </a:ext>
              </a:extLst>
            </p:cNvPr>
            <p:cNvSpPr/>
            <p:nvPr/>
          </p:nvSpPr>
          <p:spPr>
            <a:xfrm>
              <a:off x="1208137" y="3540800"/>
              <a:ext cx="39693" cy="13166"/>
            </a:xfrm>
            <a:custGeom>
              <a:avLst/>
              <a:gdLst>
                <a:gd name="connsiteX0" fmla="*/ 39694 w 39693"/>
                <a:gd name="connsiteY0" fmla="*/ 2140 h 13166"/>
                <a:gd name="connsiteX1" fmla="*/ 0 w 39693"/>
                <a:gd name="connsiteY1" fmla="*/ 13166 h 13166"/>
                <a:gd name="connsiteX2" fmla="*/ 39694 w 39693"/>
                <a:gd name="connsiteY2" fmla="*/ 2140 h 1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93" h="13166">
                  <a:moveTo>
                    <a:pt x="39694" y="2140"/>
                  </a:moveTo>
                  <a:cubicBezTo>
                    <a:pt x="26462" y="5227"/>
                    <a:pt x="12349" y="5227"/>
                    <a:pt x="0" y="13166"/>
                  </a:cubicBezTo>
                  <a:cubicBezTo>
                    <a:pt x="10585" y="-1388"/>
                    <a:pt x="24698" y="-1829"/>
                    <a:pt x="39694" y="2140"/>
                  </a:cubicBezTo>
                  <a:close/>
                </a:path>
              </a:pathLst>
            </a:custGeom>
            <a:solidFill>
              <a:srgbClr val="65434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57">
              <a:extLst>
                <a:ext uri="{FF2B5EF4-FFF2-40B4-BE49-F238E27FC236}">
                  <a16:creationId xmlns:a16="http://schemas.microsoft.com/office/drawing/2014/main" id="{CA226F05-B9F0-4C54-9315-B8E9E07BD16D}"/>
                </a:ext>
              </a:extLst>
            </p:cNvPr>
            <p:cNvSpPr/>
            <p:nvPr/>
          </p:nvSpPr>
          <p:spPr>
            <a:xfrm>
              <a:off x="5108548" y="5579443"/>
              <a:ext cx="349104" cy="693425"/>
            </a:xfrm>
            <a:custGeom>
              <a:avLst/>
              <a:gdLst>
                <a:gd name="connsiteX0" fmla="*/ 347539 w 349104"/>
                <a:gd name="connsiteY0" fmla="*/ 491318 h 693425"/>
                <a:gd name="connsiteX1" fmla="*/ 329457 w 349104"/>
                <a:gd name="connsiteY1" fmla="*/ 486026 h 693425"/>
                <a:gd name="connsiteX2" fmla="*/ 284912 w 349104"/>
                <a:gd name="connsiteY2" fmla="*/ 538510 h 693425"/>
                <a:gd name="connsiteX3" fmla="*/ 293733 w 349104"/>
                <a:gd name="connsiteY3" fmla="*/ 555269 h 693425"/>
                <a:gd name="connsiteX4" fmla="*/ 305200 w 349104"/>
                <a:gd name="connsiteY4" fmla="*/ 572029 h 693425"/>
                <a:gd name="connsiteX5" fmla="*/ 254039 w 349104"/>
                <a:gd name="connsiteY5" fmla="*/ 637744 h 693425"/>
                <a:gd name="connsiteX6" fmla="*/ 188324 w 349104"/>
                <a:gd name="connsiteY6" fmla="*/ 654062 h 693425"/>
                <a:gd name="connsiteX7" fmla="*/ 68361 w 349104"/>
                <a:gd name="connsiteY7" fmla="*/ 518663 h 693425"/>
                <a:gd name="connsiteX8" fmla="*/ 67920 w 349104"/>
                <a:gd name="connsiteY8" fmla="*/ 202437 h 693425"/>
                <a:gd name="connsiteX9" fmla="*/ 59982 w 349104"/>
                <a:gd name="connsiteY9" fmla="*/ 193617 h 693425"/>
                <a:gd name="connsiteX10" fmla="*/ 59982 w 349104"/>
                <a:gd name="connsiteY10" fmla="*/ 96588 h 693425"/>
                <a:gd name="connsiteX11" fmla="*/ 97911 w 349104"/>
                <a:gd name="connsiteY11" fmla="*/ 48956 h 693425"/>
                <a:gd name="connsiteX12" fmla="*/ 48956 w 349104"/>
                <a:gd name="connsiteY12" fmla="*/ 0 h 693425"/>
                <a:gd name="connsiteX13" fmla="*/ 0 w 349104"/>
                <a:gd name="connsiteY13" fmla="*/ 48956 h 693425"/>
                <a:gd name="connsiteX14" fmla="*/ 37930 w 349104"/>
                <a:gd name="connsiteY14" fmla="*/ 96588 h 693425"/>
                <a:gd name="connsiteX15" fmla="*/ 37930 w 349104"/>
                <a:gd name="connsiteY15" fmla="*/ 193617 h 693425"/>
                <a:gd name="connsiteX16" fmla="*/ 29991 w 349104"/>
                <a:gd name="connsiteY16" fmla="*/ 202437 h 693425"/>
                <a:gd name="connsiteX17" fmla="*/ 31314 w 349104"/>
                <a:gd name="connsiteY17" fmla="*/ 536746 h 693425"/>
                <a:gd name="connsiteX18" fmla="*/ 111142 w 349104"/>
                <a:gd name="connsiteY18" fmla="*/ 669940 h 693425"/>
                <a:gd name="connsiteX19" fmla="*/ 277855 w 349104"/>
                <a:gd name="connsiteY19" fmla="*/ 667293 h 693425"/>
                <a:gd name="connsiteX20" fmla="*/ 320636 w 349104"/>
                <a:gd name="connsiteY20" fmla="*/ 626277 h 693425"/>
                <a:gd name="connsiteX21" fmla="*/ 347539 w 349104"/>
                <a:gd name="connsiteY21" fmla="*/ 491318 h 693425"/>
                <a:gd name="connsiteX22" fmla="*/ 25580 w 349104"/>
                <a:gd name="connsiteY22" fmla="*/ 49838 h 693425"/>
                <a:gd name="connsiteX23" fmla="*/ 49397 w 349104"/>
                <a:gd name="connsiteY23" fmla="*/ 26021 h 693425"/>
                <a:gd name="connsiteX24" fmla="*/ 73213 w 349104"/>
                <a:gd name="connsiteY24" fmla="*/ 49838 h 693425"/>
                <a:gd name="connsiteX25" fmla="*/ 49397 w 349104"/>
                <a:gd name="connsiteY25" fmla="*/ 73654 h 693425"/>
                <a:gd name="connsiteX26" fmla="*/ 25580 w 349104"/>
                <a:gd name="connsiteY26" fmla="*/ 49838 h 69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9104" h="693425">
                  <a:moveTo>
                    <a:pt x="347539" y="491318"/>
                  </a:moveTo>
                  <a:cubicBezTo>
                    <a:pt x="346657" y="478087"/>
                    <a:pt x="338719" y="475882"/>
                    <a:pt x="329457" y="486026"/>
                  </a:cubicBezTo>
                  <a:cubicBezTo>
                    <a:pt x="313579" y="502785"/>
                    <a:pt x="298584" y="520427"/>
                    <a:pt x="284912" y="538510"/>
                  </a:cubicBezTo>
                  <a:cubicBezTo>
                    <a:pt x="276091" y="550418"/>
                    <a:pt x="279178" y="555710"/>
                    <a:pt x="293733" y="555269"/>
                  </a:cubicBezTo>
                  <a:cubicBezTo>
                    <a:pt x="307846" y="554828"/>
                    <a:pt x="309169" y="561444"/>
                    <a:pt x="305200" y="572029"/>
                  </a:cubicBezTo>
                  <a:cubicBezTo>
                    <a:pt x="295938" y="599814"/>
                    <a:pt x="280060" y="622748"/>
                    <a:pt x="254039" y="637744"/>
                  </a:cubicBezTo>
                  <a:cubicBezTo>
                    <a:pt x="233310" y="648329"/>
                    <a:pt x="212140" y="655826"/>
                    <a:pt x="188324" y="654062"/>
                  </a:cubicBezTo>
                  <a:cubicBezTo>
                    <a:pt x="116876" y="648770"/>
                    <a:pt x="66156" y="593199"/>
                    <a:pt x="68361" y="518663"/>
                  </a:cubicBezTo>
                  <a:cubicBezTo>
                    <a:pt x="69243" y="489995"/>
                    <a:pt x="67920" y="202437"/>
                    <a:pt x="67920" y="202437"/>
                  </a:cubicBezTo>
                  <a:cubicBezTo>
                    <a:pt x="67920" y="198027"/>
                    <a:pt x="64392" y="194058"/>
                    <a:pt x="59982" y="193617"/>
                  </a:cubicBezTo>
                  <a:lnTo>
                    <a:pt x="59982" y="96588"/>
                  </a:lnTo>
                  <a:cubicBezTo>
                    <a:pt x="81592" y="91736"/>
                    <a:pt x="97911" y="72331"/>
                    <a:pt x="97911" y="48956"/>
                  </a:cubicBezTo>
                  <a:cubicBezTo>
                    <a:pt x="97911" y="22052"/>
                    <a:pt x="75859" y="0"/>
                    <a:pt x="48956" y="0"/>
                  </a:cubicBezTo>
                  <a:cubicBezTo>
                    <a:pt x="22052" y="0"/>
                    <a:pt x="0" y="22052"/>
                    <a:pt x="0" y="48956"/>
                  </a:cubicBezTo>
                  <a:cubicBezTo>
                    <a:pt x="0" y="71890"/>
                    <a:pt x="16319" y="91295"/>
                    <a:pt x="37930" y="96588"/>
                  </a:cubicBezTo>
                  <a:lnTo>
                    <a:pt x="37930" y="193617"/>
                  </a:lnTo>
                  <a:cubicBezTo>
                    <a:pt x="33519" y="194058"/>
                    <a:pt x="29991" y="197586"/>
                    <a:pt x="29991" y="202437"/>
                  </a:cubicBezTo>
                  <a:cubicBezTo>
                    <a:pt x="29991" y="202437"/>
                    <a:pt x="31314" y="509401"/>
                    <a:pt x="31314" y="536746"/>
                  </a:cubicBezTo>
                  <a:cubicBezTo>
                    <a:pt x="31755" y="595845"/>
                    <a:pt x="58217" y="641713"/>
                    <a:pt x="111142" y="669940"/>
                  </a:cubicBezTo>
                  <a:cubicBezTo>
                    <a:pt x="166713" y="699930"/>
                    <a:pt x="222725" y="703458"/>
                    <a:pt x="277855" y="667293"/>
                  </a:cubicBezTo>
                  <a:cubicBezTo>
                    <a:pt x="294615" y="655826"/>
                    <a:pt x="308728" y="643036"/>
                    <a:pt x="320636" y="626277"/>
                  </a:cubicBezTo>
                  <a:cubicBezTo>
                    <a:pt x="351068" y="585701"/>
                    <a:pt x="351068" y="538951"/>
                    <a:pt x="347539" y="491318"/>
                  </a:cubicBezTo>
                  <a:close/>
                  <a:moveTo>
                    <a:pt x="25580" y="49838"/>
                  </a:moveTo>
                  <a:cubicBezTo>
                    <a:pt x="25580" y="36607"/>
                    <a:pt x="36165" y="26021"/>
                    <a:pt x="49397" y="26021"/>
                  </a:cubicBezTo>
                  <a:cubicBezTo>
                    <a:pt x="62628" y="26021"/>
                    <a:pt x="73213" y="36607"/>
                    <a:pt x="73213" y="49838"/>
                  </a:cubicBezTo>
                  <a:cubicBezTo>
                    <a:pt x="73213" y="63069"/>
                    <a:pt x="62628" y="73654"/>
                    <a:pt x="49397" y="73654"/>
                  </a:cubicBezTo>
                  <a:cubicBezTo>
                    <a:pt x="36165" y="73654"/>
                    <a:pt x="25580" y="63069"/>
                    <a:pt x="25580" y="49838"/>
                  </a:cubicBezTo>
                  <a:close/>
                </a:path>
              </a:pathLst>
            </a:custGeom>
            <a:solidFill>
              <a:srgbClr val="01010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2" name="&quot;Not Allowed&quot; Symbol 70">
            <a:extLst>
              <a:ext uri="{FF2B5EF4-FFF2-40B4-BE49-F238E27FC236}">
                <a16:creationId xmlns:a16="http://schemas.microsoft.com/office/drawing/2014/main" id="{3488D99D-F21B-4558-9FDA-75BA61085D05}"/>
              </a:ext>
            </a:extLst>
          </p:cNvPr>
          <p:cNvSpPr/>
          <p:nvPr/>
        </p:nvSpPr>
        <p:spPr>
          <a:xfrm>
            <a:off x="1034005" y="2086901"/>
            <a:ext cx="1267006" cy="1267006"/>
          </a:xfrm>
          <a:prstGeom prst="noSmoking">
            <a:avLst>
              <a:gd name="adj" fmla="val 68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15406A-A6F5-43D4-9C89-CEFB151A3CA4}"/>
              </a:ext>
            </a:extLst>
          </p:cNvPr>
          <p:cNvSpPr txBox="1"/>
          <p:nvPr/>
        </p:nvSpPr>
        <p:spPr>
          <a:xfrm>
            <a:off x="6881248" y="1511131"/>
            <a:ext cx="2101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cs typeface="Arial" pitchFamily="34" charset="0"/>
              </a:rPr>
              <a:t>Android Malware 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84A273-0B0E-408C-8887-629AD325CC2A}"/>
              </a:ext>
            </a:extLst>
          </p:cNvPr>
          <p:cNvSpPr txBox="1"/>
          <p:nvPr/>
        </p:nvSpPr>
        <p:spPr>
          <a:xfrm>
            <a:off x="7040155" y="1862556"/>
            <a:ext cx="2101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berbahaya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menyerang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android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smartphne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>
            <a:extLst>
              <a:ext uri="{FF2B5EF4-FFF2-40B4-BE49-F238E27FC236}">
                <a16:creationId xmlns:a16="http://schemas.microsoft.com/office/drawing/2014/main" id="{1815406A-A6F5-43D4-9C89-CEFB151A3CA4}"/>
              </a:ext>
            </a:extLst>
          </p:cNvPr>
          <p:cNvSpPr txBox="1"/>
          <p:nvPr/>
        </p:nvSpPr>
        <p:spPr>
          <a:xfrm>
            <a:off x="753761" y="559129"/>
            <a:ext cx="1103040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ko-KR" sz="2400" b="1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 Malware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64524"/>
              </p:ext>
            </p:extLst>
          </p:nvPr>
        </p:nvGraphicFramePr>
        <p:xfrm>
          <a:off x="631064" y="559129"/>
          <a:ext cx="11165982" cy="47368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60997">
                  <a:extLst>
                    <a:ext uri="{9D8B030D-6E8A-4147-A177-3AD203B41FA5}">
                      <a16:colId xmlns:a16="http://schemas.microsoft.com/office/drawing/2014/main" val="2551566809"/>
                    </a:ext>
                  </a:extLst>
                </a:gridCol>
                <a:gridCol w="1860997">
                  <a:extLst>
                    <a:ext uri="{9D8B030D-6E8A-4147-A177-3AD203B41FA5}">
                      <a16:colId xmlns:a16="http://schemas.microsoft.com/office/drawing/2014/main" val="2056240292"/>
                    </a:ext>
                  </a:extLst>
                </a:gridCol>
                <a:gridCol w="1860997">
                  <a:extLst>
                    <a:ext uri="{9D8B030D-6E8A-4147-A177-3AD203B41FA5}">
                      <a16:colId xmlns:a16="http://schemas.microsoft.com/office/drawing/2014/main" val="3691431548"/>
                    </a:ext>
                  </a:extLst>
                </a:gridCol>
                <a:gridCol w="1860997">
                  <a:extLst>
                    <a:ext uri="{9D8B030D-6E8A-4147-A177-3AD203B41FA5}">
                      <a16:colId xmlns:a16="http://schemas.microsoft.com/office/drawing/2014/main" val="2917534676"/>
                    </a:ext>
                  </a:extLst>
                </a:gridCol>
                <a:gridCol w="1860997">
                  <a:extLst>
                    <a:ext uri="{9D8B030D-6E8A-4147-A177-3AD203B41FA5}">
                      <a16:colId xmlns:a16="http://schemas.microsoft.com/office/drawing/2014/main" val="3558038475"/>
                    </a:ext>
                  </a:extLst>
                </a:gridCol>
                <a:gridCol w="1860997">
                  <a:extLst>
                    <a:ext uri="{9D8B030D-6E8A-4147-A177-3AD203B41FA5}">
                      <a16:colId xmlns:a16="http://schemas.microsoft.com/office/drawing/2014/main" val="3004574961"/>
                    </a:ext>
                  </a:extLst>
                </a:gridCol>
              </a:tblGrid>
              <a:tr h="57421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>
                            <a:innerShdw blurRad="63500" dist="50800" dir="18900000">
                              <a:prstClr val="black">
                                <a:alpha val="50000"/>
                              </a:prstClr>
                            </a:innerShdw>
                            <a:reflection blurRad="6350" stA="55000" endA="300" endPos="45500" dir="5400000" sy="-100000" algn="bl" rotWithShape="0"/>
                          </a:effectLst>
                        </a:rPr>
                        <a:t>Jenis</a:t>
                      </a:r>
                      <a:r>
                        <a:rPr lang="en-US" sz="2400" dirty="0">
                          <a:effectLst>
                            <a:innerShdw blurRad="63500" dist="50800" dir="18900000">
                              <a:prstClr val="black">
                                <a:alpha val="50000"/>
                              </a:prstClr>
                            </a:innerShdw>
                            <a:reflection blurRad="6350" stA="55000" endA="300" endPos="45500" dir="5400000" sy="-100000" algn="bl" rotWithShape="0"/>
                          </a:effectLst>
                        </a:rPr>
                        <a:t> – </a:t>
                      </a:r>
                      <a:r>
                        <a:rPr lang="en-US" sz="2400" dirty="0" err="1">
                          <a:effectLst>
                            <a:innerShdw blurRad="63500" dist="50800" dir="18900000">
                              <a:prstClr val="black">
                                <a:alpha val="50000"/>
                              </a:prstClr>
                            </a:innerShdw>
                            <a:reflection blurRad="6350" stA="55000" endA="300" endPos="45500" dir="5400000" sy="-100000" algn="bl" rotWithShape="0"/>
                          </a:effectLst>
                        </a:rPr>
                        <a:t>Jenis</a:t>
                      </a:r>
                      <a:r>
                        <a:rPr lang="en-US" sz="2400" baseline="0" dirty="0">
                          <a:effectLst>
                            <a:innerShdw blurRad="63500" dist="50800" dir="18900000">
                              <a:prstClr val="black">
                                <a:alpha val="50000"/>
                              </a:prstClr>
                            </a:innerShdw>
                            <a:reflection blurRad="6350" stA="55000" endA="300" endPos="45500" dir="5400000" sy="-100000" algn="bl" rotWithShape="0"/>
                          </a:effectLst>
                        </a:rPr>
                        <a:t> Malware 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innerShdw blurRad="63500" dist="50800" dir="18900000">
                            <a:prstClr val="black">
                              <a:alpha val="50000"/>
                            </a:prstClr>
                          </a:inn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5588"/>
                  </a:ext>
                </a:extLst>
              </a:tr>
              <a:tr h="17644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13066"/>
                  </a:ext>
                </a:extLst>
              </a:tr>
              <a:tr h="2398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Salah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Malware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mempunyai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kemampuan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memanipulasi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menginfeksi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merusak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sebuah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Sebuah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program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komputer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mempunyai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kemampuan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lacak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seakan-akan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gunakan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ujung-ujungnya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merusak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Sebuah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unduhan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iklan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tanpa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spanduk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antarmuka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program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terhubung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perusak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dirancang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menghalangi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kepada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komputer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Sebuah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program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memiliki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kemampuan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menggandakan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dirinya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kopian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mandirinya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virus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menyebar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berbagai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jaringan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membocorkan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perilaku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kebiasaan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komputer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1909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9" y="1366375"/>
            <a:ext cx="1056068" cy="1062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2279" y="2513267"/>
            <a:ext cx="218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>
                <a:latin typeface="Times New Roman" pitchFamily="18" charset="0"/>
                <a:cs typeface="Times New Roman" pitchFamily="18" charset="0"/>
              </a:rPr>
              <a:t>Virus</a:t>
            </a:r>
            <a:r>
              <a:rPr lang="id-ID" altLang="ko-K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id-ID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7" y="1378063"/>
            <a:ext cx="1020172" cy="1020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84867" y="2488291"/>
            <a:ext cx="1313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 Horse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90" y="1210265"/>
            <a:ext cx="1303002" cy="1303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2458" y="2513267"/>
            <a:ext cx="88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Adware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43" y="1134109"/>
            <a:ext cx="1455313" cy="14553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68568" y="2513267"/>
            <a:ext cx="108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07" y="1340622"/>
            <a:ext cx="1353811" cy="10950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35826" y="2488291"/>
            <a:ext cx="216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521" y="1265310"/>
            <a:ext cx="2268386" cy="126489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87525" y="2513266"/>
            <a:ext cx="127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Spyware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336064"/>
            <a:ext cx="4815287" cy="1437552"/>
            <a:chOff x="756138" y="869027"/>
            <a:chExt cx="4815287" cy="1437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437552"/>
              <a:chOff x="859716" y="940820"/>
              <a:chExt cx="3841271" cy="143755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Email Spam,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178043"/>
                <a:ext cx="3647840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Membuka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lampiran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email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anda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harapkan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pernah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mengklik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tautan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terduga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email 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Jika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yakin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siapa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mengirim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email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beres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diharapkan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dibuka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 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1878276"/>
            <a:ext cx="4815287" cy="1706224"/>
            <a:chOff x="756138" y="869027"/>
            <a:chExt cx="4815287" cy="17062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706224"/>
              <a:chOff x="859716" y="940820"/>
              <a:chExt cx="3841271" cy="170622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Drive yang </a:t>
                </a:r>
                <a:r>
                  <a:rPr lang="en-GB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terinfeksi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262049"/>
                <a:ext cx="3647840" cy="13849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Berhati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hatilah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terhadap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USB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dimiliki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Jika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menemukan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USB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tampaknya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hilang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dibuang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mencoba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untuk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menghubungkannya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android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Jika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memasang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drive 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dikenal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pastikan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untuk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segera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menjalankan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pemindaian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kemananan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3725801"/>
            <a:ext cx="4815287" cy="1431781"/>
            <a:chOff x="756138" y="869027"/>
            <a:chExt cx="4815287" cy="14317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Lunak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Terinfeksi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Selalu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unduh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lunak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situs web vendor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resmi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seperti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play store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appl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store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Pastikan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membaca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tepat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ketika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menginstal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hanya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mengklik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OK. 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98183" y="1776157"/>
            <a:ext cx="43089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Cara 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Terinfeksi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Mencegah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Malware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5240917"/>
            <a:ext cx="4815287" cy="1431781"/>
            <a:chOff x="756138" y="869027"/>
            <a:chExt cx="4815287" cy="14317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345219"/>
              <a:chOff x="859716" y="940820"/>
              <a:chExt cx="3841271" cy="13452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Halaman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Website yang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Diretas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270376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Selalu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perbaharui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semua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lunak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pada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android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dimiliki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serta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menghapus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lunak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digunakan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Menggunakan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google chrome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mozila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firefox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terus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memperrbaharuinya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7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280159"/>
            <a:ext cx="11493305" cy="327777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TextBox 3"/>
          <p:cNvSpPr txBox="1"/>
          <p:nvPr/>
        </p:nvSpPr>
        <p:spPr>
          <a:xfrm>
            <a:off x="3938954" y="267286"/>
            <a:ext cx="493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Set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437" y="4801364"/>
            <a:ext cx="92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437" y="5269170"/>
            <a:ext cx="1149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Terdapat</a:t>
            </a:r>
            <a:r>
              <a:rPr lang="en-US" sz="1600" dirty="0"/>
              <a:t> 2 </a:t>
            </a:r>
            <a:r>
              <a:rPr lang="en-US" sz="1600" dirty="0" err="1"/>
              <a:t>sumber</a:t>
            </a:r>
            <a:r>
              <a:rPr lang="en-US" sz="1600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dataset </a:t>
            </a:r>
            <a:r>
              <a:rPr lang="en-US" sz="1600" dirty="0" err="1"/>
              <a:t>Analisis</a:t>
            </a:r>
            <a:r>
              <a:rPr lang="en-US" sz="1600" dirty="0"/>
              <a:t> Malware </a:t>
            </a:r>
            <a:r>
              <a:rPr lang="en-US" sz="1600" dirty="0" err="1"/>
              <a:t>ini</a:t>
            </a:r>
            <a:r>
              <a:rPr lang="en-US" sz="1600" dirty="0"/>
              <a:t>. </a:t>
            </a:r>
            <a:r>
              <a:rPr lang="en-US" sz="1600" dirty="0" err="1"/>
              <a:t>Namun</a:t>
            </a:r>
            <a:r>
              <a:rPr lang="en-US" sz="1600" dirty="0"/>
              <a:t> kami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berfokus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data “</a:t>
            </a:r>
            <a:r>
              <a:rPr lang="en-US" sz="1600" dirty="0" err="1"/>
              <a:t>Permisson</a:t>
            </a:r>
            <a:r>
              <a:rPr lang="en-US" sz="1600" dirty="0"/>
              <a:t> Train”. Data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menampilakn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“TARGET” yang </a:t>
            </a:r>
            <a:r>
              <a:rPr lang="en-US" sz="1600" dirty="0" err="1"/>
              <a:t>mewakili</a:t>
            </a:r>
            <a:r>
              <a:rPr lang="en-US" sz="1600" dirty="0"/>
              <a:t> malware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“1” </a:t>
            </a:r>
            <a:r>
              <a:rPr lang="en-US" sz="1600" dirty="0" err="1"/>
              <a:t>dan</a:t>
            </a:r>
            <a:r>
              <a:rPr lang="en-US" sz="1600" dirty="0"/>
              <a:t> benign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“0”</a:t>
            </a:r>
          </a:p>
        </p:txBody>
      </p:sp>
    </p:spTree>
    <p:extLst>
      <p:ext uri="{BB962C8B-B14F-4D97-AF65-F5344CB8AC3E}">
        <p14:creationId xmlns:p14="http://schemas.microsoft.com/office/powerpoint/2010/main" val="42827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16493"/>
              </p:ext>
            </p:extLst>
          </p:nvPr>
        </p:nvGraphicFramePr>
        <p:xfrm>
          <a:off x="259471" y="494584"/>
          <a:ext cx="8349957" cy="5391182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536907">
                  <a:extLst>
                    <a:ext uri="{9D8B030D-6E8A-4147-A177-3AD203B41FA5}">
                      <a16:colId xmlns:a16="http://schemas.microsoft.com/office/drawing/2014/main" val="1446060862"/>
                    </a:ext>
                  </a:extLst>
                </a:gridCol>
                <a:gridCol w="1112040">
                  <a:extLst>
                    <a:ext uri="{9D8B030D-6E8A-4147-A177-3AD203B41FA5}">
                      <a16:colId xmlns:a16="http://schemas.microsoft.com/office/drawing/2014/main" val="2663615313"/>
                    </a:ext>
                  </a:extLst>
                </a:gridCol>
                <a:gridCol w="2209258">
                  <a:extLst>
                    <a:ext uri="{9D8B030D-6E8A-4147-A177-3AD203B41FA5}">
                      <a16:colId xmlns:a16="http://schemas.microsoft.com/office/drawing/2014/main" val="1958970441"/>
                    </a:ext>
                  </a:extLst>
                </a:gridCol>
                <a:gridCol w="1491752">
                  <a:extLst>
                    <a:ext uri="{9D8B030D-6E8A-4147-A177-3AD203B41FA5}">
                      <a16:colId xmlns:a16="http://schemas.microsoft.com/office/drawing/2014/main" val="2508269847"/>
                    </a:ext>
                  </a:extLst>
                </a:gridCol>
              </a:tblGrid>
              <a:tr h="687102">
                <a:tc gridSpan="2">
                  <a:txBody>
                    <a:bodyPr/>
                    <a:lstStyle/>
                    <a:p>
                      <a:pPr algn="ctr"/>
                      <a:r>
                        <a:rPr lang="id-ID" sz="2000" dirty="0" err="1"/>
                        <a:t>Benign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2000" dirty="0" err="1"/>
                        <a:t>Malware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Internet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Internet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7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Write External</a:t>
                      </a:r>
                      <a:r>
                        <a:rPr lang="en-US" sz="1600" baseline="0" dirty="0"/>
                        <a:t> Storage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Phone State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Acces</a:t>
                      </a:r>
                      <a:r>
                        <a:rPr lang="en-US" sz="1600" dirty="0"/>
                        <a:t> Network</a:t>
                      </a:r>
                      <a:r>
                        <a:rPr lang="en-US" sz="1600" baseline="0" dirty="0"/>
                        <a:t> State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Acces</a:t>
                      </a:r>
                      <a:r>
                        <a:rPr lang="en-US" sz="1600" dirty="0"/>
                        <a:t> Network State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4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Wake Lock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External</a:t>
                      </a:r>
                      <a:r>
                        <a:rPr lang="en-US" sz="1600" baseline="0" dirty="0"/>
                        <a:t> Storage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136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9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Receive Boot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Wifi</a:t>
                      </a:r>
                      <a:r>
                        <a:rPr lang="en-US" sz="1600" dirty="0"/>
                        <a:t> State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3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Acces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Wifi</a:t>
                      </a:r>
                      <a:r>
                        <a:rPr lang="en-US" sz="1600" baseline="0" dirty="0"/>
                        <a:t> State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SMS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8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Phone 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</a:t>
                      </a:r>
                      <a:r>
                        <a:rPr lang="en-US" sz="1600" baseline="0" dirty="0"/>
                        <a:t> SMS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Vibrat</a:t>
                      </a:r>
                      <a:r>
                        <a:rPr lang="en-US" sz="1600" dirty="0"/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Receive</a:t>
                      </a:r>
                      <a:r>
                        <a:rPr lang="en-US" sz="1600" baseline="0" dirty="0"/>
                        <a:t> Boot Completed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Acces</a:t>
                      </a:r>
                      <a:r>
                        <a:rPr lang="en-US" sz="1600" dirty="0"/>
                        <a:t> Fine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Acces</a:t>
                      </a:r>
                      <a:r>
                        <a:rPr lang="en-US" sz="1600" dirty="0"/>
                        <a:t> Coarse Location</a:t>
                      </a:r>
                      <a:r>
                        <a:rPr lang="en-US" sz="1600" baseline="0" dirty="0"/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Read External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 </a:t>
                      </a:r>
                      <a:r>
                        <a:rPr lang="en-US" sz="1600" dirty="0" err="1"/>
                        <a:t>Wifi</a:t>
                      </a:r>
                      <a:r>
                        <a:rPr lang="en-US" sz="1600" dirty="0"/>
                        <a:t> State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977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Izin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Teratas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digunakan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Sampel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Malware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421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5782307-86E0-4B2B-A8E3-2FB399D467FE}"/>
              </a:ext>
            </a:extLst>
          </p:cNvPr>
          <p:cNvGrpSpPr/>
          <p:nvPr/>
        </p:nvGrpSpPr>
        <p:grpSpPr>
          <a:xfrm>
            <a:off x="10824046" y="3375669"/>
            <a:ext cx="1228167" cy="2066664"/>
            <a:chOff x="3789598" y="1731312"/>
            <a:chExt cx="1559139" cy="2693058"/>
          </a:xfrm>
        </p:grpSpPr>
        <p:sp>
          <p:nvSpPr>
            <p:cNvPr id="5" name="Rounded Rectangle 27">
              <a:extLst>
                <a:ext uri="{FF2B5EF4-FFF2-40B4-BE49-F238E27FC236}">
                  <a16:creationId xmlns:a16="http://schemas.microsoft.com/office/drawing/2014/main" id="{9B0C01A9-7368-46C3-A63B-8F784C99B98A}"/>
                </a:ext>
              </a:extLst>
            </p:cNvPr>
            <p:cNvSpPr/>
            <p:nvPr userDrawn="1"/>
          </p:nvSpPr>
          <p:spPr>
            <a:xfrm>
              <a:off x="3789598" y="1731312"/>
              <a:ext cx="1559139" cy="2693058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1F7041-002F-43AE-974A-E18075E8C59E}"/>
                </a:ext>
              </a:extLst>
            </p:cNvPr>
            <p:cNvSpPr/>
            <p:nvPr userDrawn="1"/>
          </p:nvSpPr>
          <p:spPr>
            <a:xfrm>
              <a:off x="4475963" y="1858631"/>
              <a:ext cx="186408" cy="36001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A78BB65-A131-4806-BF9E-894551FD7F5A}"/>
                </a:ext>
              </a:extLst>
            </p:cNvPr>
            <p:cNvGrpSpPr/>
            <p:nvPr userDrawn="1"/>
          </p:nvGrpSpPr>
          <p:grpSpPr>
            <a:xfrm>
              <a:off x="4493644" y="4176986"/>
              <a:ext cx="151047" cy="166152"/>
              <a:chOff x="2453209" y="5151638"/>
              <a:chExt cx="191820" cy="21100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4E0E830-D8E9-4406-8142-9A09CBE458AA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31">
                <a:extLst>
                  <a:ext uri="{FF2B5EF4-FFF2-40B4-BE49-F238E27FC236}">
                    <a16:creationId xmlns:a16="http://schemas.microsoft.com/office/drawing/2014/main" id="{D2C4C4DF-4774-47A4-936E-8BFE5A46C52B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657A49-B505-4122-901B-7898FBD7CC15}"/>
                </a:ext>
              </a:extLst>
            </p:cNvPr>
            <p:cNvSpPr/>
            <p:nvPr/>
          </p:nvSpPr>
          <p:spPr>
            <a:xfrm>
              <a:off x="3888524" y="1953447"/>
              <a:ext cx="1370057" cy="2162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D65920-37CF-4070-B633-6321002058A5}"/>
              </a:ext>
            </a:extLst>
          </p:cNvPr>
          <p:cNvGrpSpPr/>
          <p:nvPr/>
        </p:nvGrpSpPr>
        <p:grpSpPr>
          <a:xfrm>
            <a:off x="10364768" y="4797690"/>
            <a:ext cx="1653537" cy="2176151"/>
            <a:chOff x="7350231" y="1734252"/>
            <a:chExt cx="4243993" cy="55257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A51956-6ED3-4F53-BCC4-2AED43212768}"/>
                </a:ext>
              </a:extLst>
            </p:cNvPr>
            <p:cNvGrpSpPr/>
            <p:nvPr/>
          </p:nvGrpSpPr>
          <p:grpSpPr>
            <a:xfrm>
              <a:off x="7496004" y="1920263"/>
              <a:ext cx="3864628" cy="3896248"/>
              <a:chOff x="7496004" y="1920263"/>
              <a:chExt cx="3864628" cy="3896248"/>
            </a:xfrm>
          </p:grpSpPr>
          <p:sp>
            <p:nvSpPr>
              <p:cNvPr id="44" name="Isosceles Triangle 20">
                <a:extLst>
                  <a:ext uri="{FF2B5EF4-FFF2-40B4-BE49-F238E27FC236}">
                    <a16:creationId xmlns:a16="http://schemas.microsoft.com/office/drawing/2014/main" id="{08FDD540-608A-41C1-B66F-D73353583E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201235">
                <a:off x="10839502" y="4413955"/>
                <a:ext cx="427534" cy="471394"/>
              </a:xfrm>
              <a:custGeom>
                <a:avLst/>
                <a:gdLst/>
                <a:ahLst/>
                <a:cxnLst/>
                <a:rect l="l" t="t" r="r" b="b"/>
                <a:pathLst>
                  <a:path w="4285801" h="4725490">
                    <a:moveTo>
                      <a:pt x="1428251" y="4622752"/>
                    </a:moveTo>
                    <a:cubicBezTo>
                      <a:pt x="1313180" y="4505074"/>
                      <a:pt x="1240588" y="4345285"/>
                      <a:pt x="1235771" y="4167715"/>
                    </a:cubicBezTo>
                    <a:cubicBezTo>
                      <a:pt x="1227835" y="3875156"/>
                      <a:pt x="1406218" y="3620819"/>
                      <a:pt x="1664050" y="3520754"/>
                    </a:cubicBezTo>
                    <a:lnTo>
                      <a:pt x="1635892" y="2482688"/>
                    </a:lnTo>
                    <a:lnTo>
                      <a:pt x="1044642" y="2469039"/>
                    </a:lnTo>
                    <a:lnTo>
                      <a:pt x="1044642" y="2667331"/>
                    </a:lnTo>
                    <a:cubicBezTo>
                      <a:pt x="1044642" y="2727000"/>
                      <a:pt x="996271" y="2775371"/>
                      <a:pt x="936601" y="2775372"/>
                    </a:cubicBezTo>
                    <a:lnTo>
                      <a:pt x="657382" y="2775371"/>
                    </a:lnTo>
                    <a:cubicBezTo>
                      <a:pt x="637755" y="2823613"/>
                      <a:pt x="630101" y="2874237"/>
                      <a:pt x="622448" y="2945800"/>
                    </a:cubicBezTo>
                    <a:lnTo>
                      <a:pt x="252030" y="2945800"/>
                    </a:lnTo>
                    <a:cubicBezTo>
                      <a:pt x="256275" y="2883407"/>
                      <a:pt x="252593" y="2828938"/>
                      <a:pt x="235967" y="2775370"/>
                    </a:cubicBezTo>
                    <a:lnTo>
                      <a:pt x="7267" y="2775370"/>
                    </a:lnTo>
                    <a:cubicBezTo>
                      <a:pt x="1003" y="2679903"/>
                      <a:pt x="-1109" y="2594661"/>
                      <a:pt x="535" y="2514852"/>
                    </a:cubicBezTo>
                    <a:cubicBezTo>
                      <a:pt x="5466" y="2275424"/>
                      <a:pt x="44187" y="2084887"/>
                      <a:pt x="105917" y="1813823"/>
                    </a:cubicBezTo>
                    <a:cubicBezTo>
                      <a:pt x="258635" y="1288584"/>
                      <a:pt x="488046" y="911620"/>
                      <a:pt x="870837" y="570445"/>
                    </a:cubicBezTo>
                    <a:cubicBezTo>
                      <a:pt x="674179" y="1284154"/>
                      <a:pt x="622718" y="1497188"/>
                      <a:pt x="741752" y="1669956"/>
                    </a:cubicBezTo>
                    <a:cubicBezTo>
                      <a:pt x="882751" y="1699943"/>
                      <a:pt x="788174" y="1674807"/>
                      <a:pt x="936601" y="1710419"/>
                    </a:cubicBezTo>
                    <a:cubicBezTo>
                      <a:pt x="1001384" y="1730870"/>
                      <a:pt x="1044642" y="1758791"/>
                      <a:pt x="1044642" y="1818460"/>
                    </a:cubicBezTo>
                    <a:lnTo>
                      <a:pt x="1044642" y="1970448"/>
                    </a:lnTo>
                    <a:lnTo>
                      <a:pt x="1621635" y="1957128"/>
                    </a:lnTo>
                    <a:lnTo>
                      <a:pt x="1601569" y="1217379"/>
                    </a:lnTo>
                    <a:cubicBezTo>
                      <a:pt x="1338692" y="1131438"/>
                      <a:pt x="1146783" y="887145"/>
                      <a:pt x="1138847" y="594588"/>
                    </a:cubicBezTo>
                    <a:cubicBezTo>
                      <a:pt x="1132425" y="357828"/>
                      <a:pt x="1248029" y="146099"/>
                      <a:pt x="1428910" y="20243"/>
                    </a:cubicBezTo>
                    <a:lnTo>
                      <a:pt x="1447318" y="698863"/>
                    </a:lnTo>
                    <a:lnTo>
                      <a:pt x="2193594" y="678620"/>
                    </a:lnTo>
                    <a:lnTo>
                      <a:pt x="2175185" y="0"/>
                    </a:lnTo>
                    <a:cubicBezTo>
                      <a:pt x="2362624" y="115865"/>
                      <a:pt x="2489536" y="321015"/>
                      <a:pt x="2495958" y="557775"/>
                    </a:cubicBezTo>
                    <a:cubicBezTo>
                      <a:pt x="2503894" y="850332"/>
                      <a:pt x="2325511" y="1104670"/>
                      <a:pt x="2067679" y="1204735"/>
                    </a:cubicBezTo>
                    <a:lnTo>
                      <a:pt x="2087796" y="1946367"/>
                    </a:lnTo>
                    <a:lnTo>
                      <a:pt x="4285801" y="1895627"/>
                    </a:lnTo>
                    <a:lnTo>
                      <a:pt x="4285801" y="2543859"/>
                    </a:lnTo>
                    <a:lnTo>
                      <a:pt x="2102637" y="2493462"/>
                    </a:lnTo>
                    <a:lnTo>
                      <a:pt x="2130160" y="3508110"/>
                    </a:lnTo>
                    <a:cubicBezTo>
                      <a:pt x="2393037" y="3594051"/>
                      <a:pt x="2584946" y="3838344"/>
                      <a:pt x="2592882" y="4130902"/>
                    </a:cubicBezTo>
                    <a:cubicBezTo>
                      <a:pt x="2599304" y="4367662"/>
                      <a:pt x="2483700" y="4579391"/>
                      <a:pt x="2302820" y="4705247"/>
                    </a:cubicBezTo>
                    <a:lnTo>
                      <a:pt x="2284411" y="4026626"/>
                    </a:lnTo>
                    <a:lnTo>
                      <a:pt x="1538135" y="4046869"/>
                    </a:lnTo>
                    <a:lnTo>
                      <a:pt x="1556544" y="4725490"/>
                    </a:lnTo>
                    <a:cubicBezTo>
                      <a:pt x="1509684" y="4696524"/>
                      <a:pt x="1466607" y="4661977"/>
                      <a:pt x="1428251" y="4622752"/>
                    </a:cubicBezTo>
                    <a:close/>
                    <a:moveTo>
                      <a:pt x="44807" y="3562389"/>
                    </a:moveTo>
                    <a:cubicBezTo>
                      <a:pt x="25255" y="3542837"/>
                      <a:pt x="13162" y="3515827"/>
                      <a:pt x="13162" y="3485992"/>
                    </a:cubicBezTo>
                    <a:lnTo>
                      <a:pt x="13162" y="3053842"/>
                    </a:lnTo>
                    <a:cubicBezTo>
                      <a:pt x="13162" y="2994173"/>
                      <a:pt x="61534" y="2945801"/>
                      <a:pt x="121203" y="2945801"/>
                    </a:cubicBezTo>
                    <a:lnTo>
                      <a:pt x="757287" y="2945801"/>
                    </a:lnTo>
                    <a:cubicBezTo>
                      <a:pt x="816956" y="2945801"/>
                      <a:pt x="865328" y="2994173"/>
                      <a:pt x="865328" y="3053842"/>
                    </a:cubicBezTo>
                    <a:lnTo>
                      <a:pt x="865328" y="3485992"/>
                    </a:lnTo>
                    <a:cubicBezTo>
                      <a:pt x="865328" y="3545662"/>
                      <a:pt x="816956" y="3594033"/>
                      <a:pt x="757287" y="3594033"/>
                    </a:cubicBezTo>
                    <a:lnTo>
                      <a:pt x="121203" y="3594033"/>
                    </a:lnTo>
                    <a:cubicBezTo>
                      <a:pt x="91368" y="3594033"/>
                      <a:pt x="64358" y="3581940"/>
                      <a:pt x="44807" y="35623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Oval 21">
                <a:extLst>
                  <a:ext uri="{FF2B5EF4-FFF2-40B4-BE49-F238E27FC236}">
                    <a16:creationId xmlns:a16="http://schemas.microsoft.com/office/drawing/2014/main" id="{EA30A522-CB5C-409F-AB8D-6530B8BB933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7608221" y="2961416"/>
                <a:ext cx="392828" cy="319096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ound Same Side Corner Rectangle 2">
                <a:extLst>
                  <a:ext uri="{FF2B5EF4-FFF2-40B4-BE49-F238E27FC236}">
                    <a16:creationId xmlns:a16="http://schemas.microsoft.com/office/drawing/2014/main" id="{DD4C13E8-93A7-403F-A34C-1519381D2AEC}"/>
                  </a:ext>
                </a:extLst>
              </p:cNvPr>
              <p:cNvSpPr/>
              <p:nvPr/>
            </p:nvSpPr>
            <p:spPr>
              <a:xfrm rot="5400000" flipH="1">
                <a:off x="10824557" y="291708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Trapezoid 6">
                <a:extLst>
                  <a:ext uri="{FF2B5EF4-FFF2-40B4-BE49-F238E27FC236}">
                    <a16:creationId xmlns:a16="http://schemas.microsoft.com/office/drawing/2014/main" id="{49077F16-8653-4484-BBE5-D81D5E02E3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62223" y="3784811"/>
                <a:ext cx="285020" cy="285020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ounded Rectangle 24">
                <a:extLst>
                  <a:ext uri="{FF2B5EF4-FFF2-40B4-BE49-F238E27FC236}">
                    <a16:creationId xmlns:a16="http://schemas.microsoft.com/office/drawing/2014/main" id="{66A55863-A0DB-45B8-911A-4F3B4E06F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7159" y="2346892"/>
                <a:ext cx="392828" cy="30394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Isosceles Triangle 7">
                <a:extLst>
                  <a:ext uri="{FF2B5EF4-FFF2-40B4-BE49-F238E27FC236}">
                    <a16:creationId xmlns:a16="http://schemas.microsoft.com/office/drawing/2014/main" id="{16EFE07A-E37E-4652-B105-F1ABFEA03E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0619" y="5355763"/>
                <a:ext cx="372889" cy="259826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Isosceles Triangle 2">
                <a:extLst>
                  <a:ext uri="{FF2B5EF4-FFF2-40B4-BE49-F238E27FC236}">
                    <a16:creationId xmlns:a16="http://schemas.microsoft.com/office/drawing/2014/main" id="{E0769558-0185-4084-9C50-C7C0A818D856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8831623" y="1920263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ounded Rectangle 2">
                <a:extLst>
                  <a:ext uri="{FF2B5EF4-FFF2-40B4-BE49-F238E27FC236}">
                    <a16:creationId xmlns:a16="http://schemas.microsoft.com/office/drawing/2014/main" id="{DBD787C6-1EB3-499A-A963-2989E0AF2F42}"/>
                  </a:ext>
                </a:extLst>
              </p:cNvPr>
              <p:cNvSpPr/>
              <p:nvPr/>
            </p:nvSpPr>
            <p:spPr>
              <a:xfrm rot="19470155">
                <a:off x="10110329" y="1972655"/>
                <a:ext cx="132806" cy="502999"/>
              </a:xfrm>
              <a:custGeom>
                <a:avLst/>
                <a:gdLst/>
                <a:ahLst/>
                <a:cxnLst/>
                <a:rect l="l" t="t" r="r" b="b"/>
                <a:pathLst>
                  <a:path w="1323851" h="5014044">
                    <a:moveTo>
                      <a:pt x="797140" y="4503940"/>
                    </a:moveTo>
                    <a:cubicBezTo>
                      <a:pt x="732770" y="4439570"/>
                      <a:pt x="628407" y="4439570"/>
                      <a:pt x="564037" y="4503940"/>
                    </a:cubicBezTo>
                    <a:cubicBezTo>
                      <a:pt x="499667" y="4568310"/>
                      <a:pt x="499667" y="4672672"/>
                      <a:pt x="564037" y="4737042"/>
                    </a:cubicBezTo>
                    <a:cubicBezTo>
                      <a:pt x="628407" y="4801412"/>
                      <a:pt x="732770" y="4801413"/>
                      <a:pt x="797140" y="4737043"/>
                    </a:cubicBezTo>
                    <a:cubicBezTo>
                      <a:pt x="861510" y="4672673"/>
                      <a:pt x="861510" y="4568310"/>
                      <a:pt x="797140" y="4503940"/>
                    </a:cubicBezTo>
                    <a:close/>
                    <a:moveTo>
                      <a:pt x="1019859" y="4396571"/>
                    </a:moveTo>
                    <a:lnTo>
                      <a:pt x="1019859" y="4844408"/>
                    </a:lnTo>
                    <a:lnTo>
                      <a:pt x="680589" y="5014044"/>
                    </a:lnTo>
                    <a:lnTo>
                      <a:pt x="341319" y="4844409"/>
                    </a:lnTo>
                    <a:lnTo>
                      <a:pt x="341319" y="4396572"/>
                    </a:lnTo>
                    <a:lnTo>
                      <a:pt x="680589" y="4226937"/>
                    </a:lnTo>
                    <a:close/>
                    <a:moveTo>
                      <a:pt x="800624" y="237293"/>
                    </a:moveTo>
                    <a:cubicBezTo>
                      <a:pt x="730322" y="166991"/>
                      <a:pt x="616339" y="166991"/>
                      <a:pt x="546037" y="237293"/>
                    </a:cubicBezTo>
                    <a:cubicBezTo>
                      <a:pt x="475735" y="307595"/>
                      <a:pt x="475735" y="421577"/>
                      <a:pt x="546037" y="491879"/>
                    </a:cubicBezTo>
                    <a:cubicBezTo>
                      <a:pt x="616339" y="562181"/>
                      <a:pt x="730322" y="562181"/>
                      <a:pt x="800624" y="491879"/>
                    </a:cubicBezTo>
                    <a:cubicBezTo>
                      <a:pt x="870926" y="421577"/>
                      <a:pt x="870926" y="307595"/>
                      <a:pt x="800624" y="237293"/>
                    </a:cubicBezTo>
                    <a:close/>
                    <a:moveTo>
                      <a:pt x="1079384" y="68015"/>
                    </a:moveTo>
                    <a:cubicBezTo>
                      <a:pt x="1121407" y="110039"/>
                      <a:pt x="1147399" y="168093"/>
                      <a:pt x="1147399" y="232219"/>
                    </a:cubicBezTo>
                    <a:cubicBezTo>
                      <a:pt x="1147399" y="1159793"/>
                      <a:pt x="1034554" y="2087367"/>
                      <a:pt x="1023948" y="3014957"/>
                    </a:cubicBezTo>
                    <a:cubicBezTo>
                      <a:pt x="1133082" y="3060182"/>
                      <a:pt x="1235152" y="3127360"/>
                      <a:pt x="1323851" y="3216059"/>
                    </a:cubicBezTo>
                    <a:cubicBezTo>
                      <a:pt x="1689423" y="3581630"/>
                      <a:pt x="1689423" y="4174338"/>
                      <a:pt x="1323851" y="4539910"/>
                    </a:cubicBezTo>
                    <a:cubicBezTo>
                      <a:pt x="1261218" y="4602543"/>
                      <a:pt x="1191917" y="4654446"/>
                      <a:pt x="1117803" y="4694845"/>
                    </a:cubicBezTo>
                    <a:lnTo>
                      <a:pt x="1117303" y="3872699"/>
                    </a:lnTo>
                    <a:lnTo>
                      <a:pt x="684319" y="3565900"/>
                    </a:lnTo>
                    <a:lnTo>
                      <a:pt x="251709" y="3873225"/>
                    </a:lnTo>
                    <a:lnTo>
                      <a:pt x="252223" y="4718882"/>
                    </a:lnTo>
                    <a:cubicBezTo>
                      <a:pt x="160837" y="4675423"/>
                      <a:pt x="75567" y="4615476"/>
                      <a:pt x="0" y="4539910"/>
                    </a:cubicBezTo>
                    <a:cubicBezTo>
                      <a:pt x="-365571" y="4174338"/>
                      <a:pt x="-365571" y="3581630"/>
                      <a:pt x="0" y="3216059"/>
                    </a:cubicBezTo>
                    <a:cubicBezTo>
                      <a:pt x="100968" y="3115091"/>
                      <a:pt x="219261" y="3042010"/>
                      <a:pt x="345675" y="2997831"/>
                    </a:cubicBezTo>
                    <a:lnTo>
                      <a:pt x="211295" y="232219"/>
                    </a:lnTo>
                    <a:cubicBezTo>
                      <a:pt x="211295" y="103968"/>
                      <a:pt x="315263" y="0"/>
                      <a:pt x="443514" y="0"/>
                    </a:cubicBezTo>
                    <a:lnTo>
                      <a:pt x="915180" y="0"/>
                    </a:lnTo>
                    <a:cubicBezTo>
                      <a:pt x="979305" y="0"/>
                      <a:pt x="1037360" y="25992"/>
                      <a:pt x="1079384" y="680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자유형: 도형 94">
                <a:extLst>
                  <a:ext uri="{FF2B5EF4-FFF2-40B4-BE49-F238E27FC236}">
                    <a16:creationId xmlns:a16="http://schemas.microsoft.com/office/drawing/2014/main" id="{205BBCDE-8AB7-45BC-BA16-7829695B50A7}"/>
                  </a:ext>
                </a:extLst>
              </p:cNvPr>
              <p:cNvSpPr/>
              <p:nvPr/>
            </p:nvSpPr>
            <p:spPr>
              <a:xfrm rot="13500000">
                <a:off x="9503918" y="5364438"/>
                <a:ext cx="71616" cy="502304"/>
              </a:xfrm>
              <a:custGeom>
                <a:avLst/>
                <a:gdLst>
                  <a:gd name="connsiteX0" fmla="*/ 42919 w 65631"/>
                  <a:gd name="connsiteY0" fmla="*/ 215685 h 460327"/>
                  <a:gd name="connsiteX1" fmla="*/ 22708 w 65631"/>
                  <a:gd name="connsiteY1" fmla="*/ 215685 h 460327"/>
                  <a:gd name="connsiteX2" fmla="*/ 0 w 65631"/>
                  <a:gd name="connsiteY2" fmla="*/ 185855 h 460327"/>
                  <a:gd name="connsiteX3" fmla="*/ 3 w 65631"/>
                  <a:gd name="connsiteY3" fmla="*/ 185856 h 460327"/>
                  <a:gd name="connsiteX4" fmla="*/ 3 w 65631"/>
                  <a:gd name="connsiteY4" fmla="*/ 32814 h 460327"/>
                  <a:gd name="connsiteX5" fmla="*/ 32817 w 65631"/>
                  <a:gd name="connsiteY5" fmla="*/ 0 h 460327"/>
                  <a:gd name="connsiteX6" fmla="*/ 65631 w 65631"/>
                  <a:gd name="connsiteY6" fmla="*/ 32814 h 460327"/>
                  <a:gd name="connsiteX7" fmla="*/ 65631 w 65631"/>
                  <a:gd name="connsiteY7" fmla="*/ 185856 h 460327"/>
                  <a:gd name="connsiteX8" fmla="*/ 65626 w 65631"/>
                  <a:gd name="connsiteY8" fmla="*/ 185856 h 460327"/>
                  <a:gd name="connsiteX9" fmla="*/ 57234 w 65631"/>
                  <a:gd name="connsiteY9" fmla="*/ 460327 h 460327"/>
                  <a:gd name="connsiteX10" fmla="*/ 11300 w 65631"/>
                  <a:gd name="connsiteY10" fmla="*/ 460327 h 460327"/>
                  <a:gd name="connsiteX11" fmla="*/ 11300 w 65631"/>
                  <a:gd name="connsiteY11" fmla="*/ 366559 h 460327"/>
                  <a:gd name="connsiteX12" fmla="*/ 25452 w 65631"/>
                  <a:gd name="connsiteY12" fmla="*/ 346112 h 460327"/>
                  <a:gd name="connsiteX13" fmla="*/ 24960 w 65631"/>
                  <a:gd name="connsiteY13" fmla="*/ 216553 h 460327"/>
                  <a:gd name="connsiteX14" fmla="*/ 42858 w 65631"/>
                  <a:gd name="connsiteY14" fmla="*/ 216553 h 460327"/>
                  <a:gd name="connsiteX15" fmla="*/ 42366 w 65631"/>
                  <a:gd name="connsiteY15" fmla="*/ 345621 h 460327"/>
                  <a:gd name="connsiteX16" fmla="*/ 57234 w 65631"/>
                  <a:gd name="connsiteY16" fmla="*/ 366559 h 46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631" h="460327">
                    <a:moveTo>
                      <a:pt x="42919" y="215685"/>
                    </a:moveTo>
                    <a:lnTo>
                      <a:pt x="22708" y="215685"/>
                    </a:lnTo>
                    <a:lnTo>
                      <a:pt x="0" y="185855"/>
                    </a:lnTo>
                    <a:lnTo>
                      <a:pt x="3" y="185856"/>
                    </a:lnTo>
                    <a:lnTo>
                      <a:pt x="3" y="32814"/>
                    </a:lnTo>
                    <a:cubicBezTo>
                      <a:pt x="3" y="14690"/>
                      <a:pt x="14694" y="0"/>
                      <a:pt x="32817" y="0"/>
                    </a:cubicBezTo>
                    <a:cubicBezTo>
                      <a:pt x="50940" y="0"/>
                      <a:pt x="65631" y="14690"/>
                      <a:pt x="65631" y="32814"/>
                    </a:cubicBezTo>
                    <a:lnTo>
                      <a:pt x="65631" y="185856"/>
                    </a:lnTo>
                    <a:lnTo>
                      <a:pt x="65626" y="185856"/>
                    </a:lnTo>
                    <a:close/>
                    <a:moveTo>
                      <a:pt x="57234" y="460327"/>
                    </a:moveTo>
                    <a:lnTo>
                      <a:pt x="11300" y="460327"/>
                    </a:lnTo>
                    <a:lnTo>
                      <a:pt x="11300" y="366559"/>
                    </a:lnTo>
                    <a:cubicBezTo>
                      <a:pt x="13577" y="349655"/>
                      <a:pt x="25635" y="358815"/>
                      <a:pt x="25452" y="346112"/>
                    </a:cubicBezTo>
                    <a:cubicBezTo>
                      <a:pt x="25288" y="302926"/>
                      <a:pt x="25124" y="259739"/>
                      <a:pt x="24960" y="216553"/>
                    </a:cubicBezTo>
                    <a:lnTo>
                      <a:pt x="42858" y="216553"/>
                    </a:lnTo>
                    <a:cubicBezTo>
                      <a:pt x="42694" y="259576"/>
                      <a:pt x="42530" y="302598"/>
                      <a:pt x="42366" y="345621"/>
                    </a:cubicBezTo>
                    <a:cubicBezTo>
                      <a:pt x="39843" y="359799"/>
                      <a:pt x="54756" y="347441"/>
                      <a:pt x="57234" y="3665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4">
                <a:extLst>
                  <a:ext uri="{FF2B5EF4-FFF2-40B4-BE49-F238E27FC236}">
                    <a16:creationId xmlns:a16="http://schemas.microsoft.com/office/drawing/2014/main" id="{B2BD80DA-06CD-4218-BD37-6CFD5C2AA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46073" y="5282722"/>
                <a:ext cx="14177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1397263" h="3871427">
                    <a:moveTo>
                      <a:pt x="698631" y="1778701"/>
                    </a:moveTo>
                    <a:cubicBezTo>
                      <a:pt x="609151" y="1778701"/>
                      <a:pt x="536613" y="1851239"/>
                      <a:pt x="536613" y="1940719"/>
                    </a:cubicBezTo>
                    <a:cubicBezTo>
                      <a:pt x="536613" y="2030199"/>
                      <a:pt x="609151" y="2102737"/>
                      <a:pt x="698631" y="2102737"/>
                    </a:cubicBezTo>
                    <a:cubicBezTo>
                      <a:pt x="788111" y="2102737"/>
                      <a:pt x="860649" y="2030199"/>
                      <a:pt x="860649" y="1940719"/>
                    </a:cubicBezTo>
                    <a:cubicBezTo>
                      <a:pt x="860649" y="1851239"/>
                      <a:pt x="788111" y="1778701"/>
                      <a:pt x="698631" y="1778701"/>
                    </a:cubicBezTo>
                    <a:close/>
                    <a:moveTo>
                      <a:pt x="999594" y="0"/>
                    </a:moveTo>
                    <a:lnTo>
                      <a:pt x="1321063" y="0"/>
                    </a:lnTo>
                    <a:lnTo>
                      <a:pt x="1390119" y="95250"/>
                    </a:lnTo>
                    <a:cubicBezTo>
                      <a:pt x="1392500" y="284956"/>
                      <a:pt x="1394882" y="474663"/>
                      <a:pt x="1397263" y="664369"/>
                    </a:cubicBezTo>
                    <a:lnTo>
                      <a:pt x="1256769" y="833438"/>
                    </a:lnTo>
                    <a:lnTo>
                      <a:pt x="921013" y="978694"/>
                    </a:lnTo>
                    <a:lnTo>
                      <a:pt x="913199" y="978651"/>
                    </a:lnTo>
                    <a:lnTo>
                      <a:pt x="913199" y="1700779"/>
                    </a:lnTo>
                    <a:cubicBezTo>
                      <a:pt x="979823" y="1759212"/>
                      <a:pt x="1021211" y="1845132"/>
                      <a:pt x="1021211" y="1940719"/>
                    </a:cubicBezTo>
                    <a:cubicBezTo>
                      <a:pt x="1021211" y="2036306"/>
                      <a:pt x="979823" y="2122226"/>
                      <a:pt x="913199" y="2180659"/>
                    </a:cubicBezTo>
                    <a:lnTo>
                      <a:pt x="913199" y="2896482"/>
                    </a:lnTo>
                    <a:lnTo>
                      <a:pt x="1238250" y="3021320"/>
                    </a:lnTo>
                    <a:lnTo>
                      <a:pt x="1390650" y="3199914"/>
                    </a:lnTo>
                    <a:lnTo>
                      <a:pt x="1393032" y="3764270"/>
                    </a:lnTo>
                    <a:lnTo>
                      <a:pt x="1316832" y="3869045"/>
                    </a:lnTo>
                    <a:lnTo>
                      <a:pt x="997744" y="3869045"/>
                    </a:lnTo>
                    <a:lnTo>
                      <a:pt x="995363" y="3276114"/>
                    </a:lnTo>
                    <a:lnTo>
                      <a:pt x="700088" y="3111808"/>
                    </a:lnTo>
                    <a:lnTo>
                      <a:pt x="409575" y="3288020"/>
                    </a:lnTo>
                    <a:lnTo>
                      <a:pt x="397669" y="3871427"/>
                    </a:lnTo>
                    <a:lnTo>
                      <a:pt x="76200" y="3871427"/>
                    </a:lnTo>
                    <a:lnTo>
                      <a:pt x="7144" y="3776177"/>
                    </a:lnTo>
                    <a:cubicBezTo>
                      <a:pt x="4763" y="3586471"/>
                      <a:pt x="2381" y="3396764"/>
                      <a:pt x="0" y="3207058"/>
                    </a:cubicBezTo>
                    <a:lnTo>
                      <a:pt x="140494" y="3037989"/>
                    </a:lnTo>
                    <a:lnTo>
                      <a:pt x="476250" y="2892733"/>
                    </a:lnTo>
                    <a:lnTo>
                      <a:pt x="481151" y="2892760"/>
                    </a:lnTo>
                    <a:lnTo>
                      <a:pt x="481151" y="2180659"/>
                    </a:lnTo>
                    <a:cubicBezTo>
                      <a:pt x="414527" y="2122226"/>
                      <a:pt x="373139" y="2036306"/>
                      <a:pt x="373139" y="1940719"/>
                    </a:cubicBezTo>
                    <a:cubicBezTo>
                      <a:pt x="373139" y="1845132"/>
                      <a:pt x="414527" y="1759212"/>
                      <a:pt x="481151" y="1700779"/>
                    </a:cubicBezTo>
                    <a:lnTo>
                      <a:pt x="481151" y="973827"/>
                    </a:lnTo>
                    <a:lnTo>
                      <a:pt x="159013" y="850107"/>
                    </a:lnTo>
                    <a:lnTo>
                      <a:pt x="6613" y="671513"/>
                    </a:lnTo>
                    <a:lnTo>
                      <a:pt x="4231" y="107157"/>
                    </a:lnTo>
                    <a:lnTo>
                      <a:pt x="80431" y="2382"/>
                    </a:lnTo>
                    <a:lnTo>
                      <a:pt x="399519" y="2382"/>
                    </a:lnTo>
                    <a:cubicBezTo>
                      <a:pt x="400313" y="198438"/>
                      <a:pt x="401106" y="396875"/>
                      <a:pt x="401900" y="595313"/>
                    </a:cubicBezTo>
                    <a:lnTo>
                      <a:pt x="697175" y="759619"/>
                    </a:lnTo>
                    <a:lnTo>
                      <a:pt x="987688" y="5834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Isosceles Triangle 33">
                <a:extLst>
                  <a:ext uri="{FF2B5EF4-FFF2-40B4-BE49-F238E27FC236}">
                    <a16:creationId xmlns:a16="http://schemas.microsoft.com/office/drawing/2014/main" id="{46D34BE3-B501-4F4F-87F8-92A94FE56E3C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9233259" y="1922064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5">
                <a:extLst>
                  <a:ext uri="{FF2B5EF4-FFF2-40B4-BE49-F238E27FC236}">
                    <a16:creationId xmlns:a16="http://schemas.microsoft.com/office/drawing/2014/main" id="{397519AB-B8FC-41FB-ABE9-A805CC677A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6976" y="5049647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ectangle 14">
                <a:extLst>
                  <a:ext uri="{FF2B5EF4-FFF2-40B4-BE49-F238E27FC236}">
                    <a16:creationId xmlns:a16="http://schemas.microsoft.com/office/drawing/2014/main" id="{72B43A25-2D63-43D5-A3E7-974559B6EAE3}"/>
                  </a:ext>
                </a:extLst>
              </p:cNvPr>
              <p:cNvSpPr/>
              <p:nvPr/>
            </p:nvSpPr>
            <p:spPr>
              <a:xfrm>
                <a:off x="9626515" y="1969444"/>
                <a:ext cx="330976" cy="33918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ounded Rectangle 4">
                <a:extLst>
                  <a:ext uri="{FF2B5EF4-FFF2-40B4-BE49-F238E27FC236}">
                    <a16:creationId xmlns:a16="http://schemas.microsoft.com/office/drawing/2014/main" id="{2D717B71-3A14-4322-90DF-294557883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361" y="4863776"/>
                <a:ext cx="330939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0AB3C580-0429-42FD-A197-5DB6BFFE9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8475" y="4673961"/>
                <a:ext cx="330939" cy="330692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E402006F-B288-4077-9BBD-DC4E71289C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9746" y="4139499"/>
                <a:ext cx="330940" cy="23288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64B32029-B161-4C6F-AD16-594E0FAB9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8244" y="5398653"/>
                <a:ext cx="300703" cy="366439"/>
              </a:xfrm>
              <a:custGeom>
                <a:avLst/>
                <a:gdLst/>
                <a:ahLst/>
                <a:cxnLst/>
                <a:rect l="l" t="t" r="r" b="b"/>
                <a:pathLst>
                  <a:path w="3240944" h="3949460">
                    <a:moveTo>
                      <a:pt x="2411668" y="919204"/>
                    </a:moveTo>
                    <a:cubicBezTo>
                      <a:pt x="2652037" y="921566"/>
                      <a:pt x="2997179" y="1088232"/>
                      <a:pt x="3147060" y="1333480"/>
                    </a:cubicBezTo>
                    <a:cubicBezTo>
                      <a:pt x="2837519" y="1559133"/>
                      <a:pt x="2713715" y="1818123"/>
                      <a:pt x="2716116" y="2148550"/>
                    </a:cubicBezTo>
                    <a:cubicBezTo>
                      <a:pt x="2724370" y="2506677"/>
                      <a:pt x="2937416" y="2788602"/>
                      <a:pt x="3240944" y="2908604"/>
                    </a:cubicBezTo>
                    <a:cubicBezTo>
                      <a:pt x="3111039" y="3296832"/>
                      <a:pt x="2835874" y="3920800"/>
                      <a:pt x="2360688" y="3949460"/>
                    </a:cubicBezTo>
                    <a:cubicBezTo>
                      <a:pt x="2104982" y="3948826"/>
                      <a:pt x="1887379" y="3871989"/>
                      <a:pt x="1655487" y="3790391"/>
                    </a:cubicBezTo>
                    <a:cubicBezTo>
                      <a:pt x="1465920" y="3881513"/>
                      <a:pt x="1178719" y="3984543"/>
                      <a:pt x="936764" y="3932790"/>
                    </a:cubicBezTo>
                    <a:cubicBezTo>
                      <a:pt x="634032" y="3867349"/>
                      <a:pt x="33306" y="3304229"/>
                      <a:pt x="0" y="2002921"/>
                    </a:cubicBezTo>
                    <a:cubicBezTo>
                      <a:pt x="5122" y="1625861"/>
                      <a:pt x="224231" y="988116"/>
                      <a:pt x="1004287" y="951010"/>
                    </a:cubicBezTo>
                    <a:cubicBezTo>
                      <a:pt x="1237754" y="955627"/>
                      <a:pt x="1430737" y="1013358"/>
                      <a:pt x="1654678" y="1150601"/>
                    </a:cubicBezTo>
                    <a:cubicBezTo>
                      <a:pt x="1907007" y="1025844"/>
                      <a:pt x="2042657" y="934423"/>
                      <a:pt x="2411668" y="919204"/>
                    </a:cubicBezTo>
                    <a:close/>
                    <a:moveTo>
                      <a:pt x="2423572" y="0"/>
                    </a:moveTo>
                    <a:cubicBezTo>
                      <a:pt x="2449670" y="236641"/>
                      <a:pt x="2449574" y="370890"/>
                      <a:pt x="2275646" y="605149"/>
                    </a:cubicBezTo>
                    <a:cubicBezTo>
                      <a:pt x="2098536" y="787863"/>
                      <a:pt x="1909519" y="903902"/>
                      <a:pt x="1627634" y="908022"/>
                    </a:cubicBezTo>
                    <a:cubicBezTo>
                      <a:pt x="1601565" y="662380"/>
                      <a:pt x="1689794" y="371496"/>
                      <a:pt x="1823269" y="256823"/>
                    </a:cubicBezTo>
                    <a:cubicBezTo>
                      <a:pt x="1945582" y="131527"/>
                      <a:pt x="2156003" y="39571"/>
                      <a:pt x="242357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ounded Rectangle 8">
                <a:extLst>
                  <a:ext uri="{FF2B5EF4-FFF2-40B4-BE49-F238E27FC236}">
                    <a16:creationId xmlns:a16="http://schemas.microsoft.com/office/drawing/2014/main" id="{E5B8648A-D18D-415A-9E4E-D6FE86F69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0500" y="2582839"/>
                <a:ext cx="300170" cy="347427"/>
              </a:xfrm>
              <a:custGeom>
                <a:avLst/>
                <a:gdLst/>
                <a:ahLst/>
                <a:cxnLst/>
                <a:rect l="l" t="t" r="r" b="b"/>
                <a:pathLst>
                  <a:path w="3319870" h="3842533">
                    <a:moveTo>
                      <a:pt x="579936" y="1296382"/>
                    </a:moveTo>
                    <a:lnTo>
                      <a:pt x="2739936" y="1296382"/>
                    </a:lnTo>
                    <a:lnTo>
                      <a:pt x="2739936" y="2796543"/>
                    </a:lnTo>
                    <a:cubicBezTo>
                      <a:pt x="2739936" y="2962250"/>
                      <a:pt x="2605604" y="3096582"/>
                      <a:pt x="2439897" y="3096582"/>
                    </a:cubicBezTo>
                    <a:lnTo>
                      <a:pt x="2272003" y="3096582"/>
                    </a:lnTo>
                    <a:lnTo>
                      <a:pt x="2272003" y="3590505"/>
                    </a:lnTo>
                    <a:cubicBezTo>
                      <a:pt x="2272003" y="3729696"/>
                      <a:pt x="2159166" y="3842533"/>
                      <a:pt x="2019975" y="3842533"/>
                    </a:cubicBezTo>
                    <a:cubicBezTo>
                      <a:pt x="1880784" y="3842533"/>
                      <a:pt x="1767947" y="3729696"/>
                      <a:pt x="1767947" y="3590505"/>
                    </a:cubicBezTo>
                    <a:lnTo>
                      <a:pt x="1767947" y="3096582"/>
                    </a:lnTo>
                    <a:lnTo>
                      <a:pt x="1492066" y="3096582"/>
                    </a:lnTo>
                    <a:lnTo>
                      <a:pt x="1492066" y="3590505"/>
                    </a:lnTo>
                    <a:cubicBezTo>
                      <a:pt x="1492066" y="3729696"/>
                      <a:pt x="1379229" y="3842533"/>
                      <a:pt x="1240038" y="3842533"/>
                    </a:cubicBezTo>
                    <a:cubicBezTo>
                      <a:pt x="1100847" y="3842533"/>
                      <a:pt x="988010" y="3729696"/>
                      <a:pt x="988010" y="3590505"/>
                    </a:cubicBezTo>
                    <a:lnTo>
                      <a:pt x="988010" y="3096582"/>
                    </a:lnTo>
                    <a:lnTo>
                      <a:pt x="879975" y="3096582"/>
                    </a:lnTo>
                    <a:cubicBezTo>
                      <a:pt x="714268" y="3096582"/>
                      <a:pt x="579936" y="2962250"/>
                      <a:pt x="579936" y="2796543"/>
                    </a:cubicBezTo>
                    <a:close/>
                    <a:moveTo>
                      <a:pt x="3067842" y="1281925"/>
                    </a:moveTo>
                    <a:cubicBezTo>
                      <a:pt x="3207033" y="1281925"/>
                      <a:pt x="3319870" y="1394762"/>
                      <a:pt x="3319870" y="1533953"/>
                    </a:cubicBezTo>
                    <a:lnTo>
                      <a:pt x="3319870" y="2505897"/>
                    </a:lnTo>
                    <a:cubicBezTo>
                      <a:pt x="3319870" y="2645088"/>
                      <a:pt x="3207033" y="2757925"/>
                      <a:pt x="3067842" y="2757925"/>
                    </a:cubicBezTo>
                    <a:cubicBezTo>
                      <a:pt x="2928651" y="2757925"/>
                      <a:pt x="2815814" y="2645088"/>
                      <a:pt x="2815814" y="2505897"/>
                    </a:cubicBezTo>
                    <a:lnTo>
                      <a:pt x="2815814" y="1533953"/>
                    </a:lnTo>
                    <a:cubicBezTo>
                      <a:pt x="2815814" y="1394762"/>
                      <a:pt x="2928651" y="1281925"/>
                      <a:pt x="3067842" y="1281925"/>
                    </a:cubicBezTo>
                    <a:close/>
                    <a:moveTo>
                      <a:pt x="252028" y="1281925"/>
                    </a:moveTo>
                    <a:cubicBezTo>
                      <a:pt x="391219" y="1281925"/>
                      <a:pt x="504056" y="1394762"/>
                      <a:pt x="504056" y="1533953"/>
                    </a:cubicBezTo>
                    <a:lnTo>
                      <a:pt x="504056" y="2505897"/>
                    </a:lnTo>
                    <a:cubicBezTo>
                      <a:pt x="504056" y="2645088"/>
                      <a:pt x="391219" y="2757925"/>
                      <a:pt x="252028" y="2757925"/>
                    </a:cubicBezTo>
                    <a:cubicBezTo>
                      <a:pt x="112837" y="2757925"/>
                      <a:pt x="0" y="2645088"/>
                      <a:pt x="0" y="2505897"/>
                    </a:cubicBezTo>
                    <a:lnTo>
                      <a:pt x="0" y="1533953"/>
                    </a:lnTo>
                    <a:cubicBezTo>
                      <a:pt x="0" y="1394762"/>
                      <a:pt x="112837" y="1281925"/>
                      <a:pt x="252028" y="1281925"/>
                    </a:cubicBezTo>
                    <a:close/>
                    <a:moveTo>
                      <a:pt x="2134062" y="558521"/>
                    </a:moveTo>
                    <a:cubicBezTo>
                      <a:pt x="2073373" y="558521"/>
                      <a:pt x="2024174" y="607720"/>
                      <a:pt x="2024174" y="668409"/>
                    </a:cubicBezTo>
                    <a:cubicBezTo>
                      <a:pt x="2024174" y="729098"/>
                      <a:pt x="2073373" y="778297"/>
                      <a:pt x="2134062" y="778297"/>
                    </a:cubicBezTo>
                    <a:cubicBezTo>
                      <a:pt x="2194751" y="778297"/>
                      <a:pt x="2243950" y="729098"/>
                      <a:pt x="2243950" y="668409"/>
                    </a:cubicBezTo>
                    <a:cubicBezTo>
                      <a:pt x="2243950" y="607720"/>
                      <a:pt x="2194751" y="558521"/>
                      <a:pt x="2134062" y="558521"/>
                    </a:cubicBezTo>
                    <a:close/>
                    <a:moveTo>
                      <a:pt x="1177409" y="558521"/>
                    </a:moveTo>
                    <a:cubicBezTo>
                      <a:pt x="1116720" y="558521"/>
                      <a:pt x="1067521" y="607720"/>
                      <a:pt x="1067521" y="668409"/>
                    </a:cubicBezTo>
                    <a:cubicBezTo>
                      <a:pt x="1067521" y="729098"/>
                      <a:pt x="1116720" y="778297"/>
                      <a:pt x="1177409" y="778297"/>
                    </a:cubicBezTo>
                    <a:cubicBezTo>
                      <a:pt x="1238098" y="778297"/>
                      <a:pt x="1287297" y="729098"/>
                      <a:pt x="1287297" y="668409"/>
                    </a:cubicBezTo>
                    <a:cubicBezTo>
                      <a:pt x="1287297" y="607720"/>
                      <a:pt x="1238098" y="558521"/>
                      <a:pt x="1177409" y="558521"/>
                    </a:cubicBezTo>
                    <a:close/>
                    <a:moveTo>
                      <a:pt x="1041854" y="0"/>
                    </a:moveTo>
                    <a:lnTo>
                      <a:pt x="1215617" y="300965"/>
                    </a:lnTo>
                    <a:cubicBezTo>
                      <a:pt x="1350827" y="238508"/>
                      <a:pt x="1501239" y="204386"/>
                      <a:pt x="1659158" y="204272"/>
                    </a:cubicBezTo>
                    <a:cubicBezTo>
                      <a:pt x="1823689" y="204153"/>
                      <a:pt x="1980124" y="240963"/>
                      <a:pt x="2119837" y="308065"/>
                    </a:cubicBezTo>
                    <a:lnTo>
                      <a:pt x="2297698" y="0"/>
                    </a:lnTo>
                    <a:lnTo>
                      <a:pt x="2391229" y="54000"/>
                    </a:lnTo>
                    <a:lnTo>
                      <a:pt x="2215205" y="358882"/>
                    </a:lnTo>
                    <a:cubicBezTo>
                      <a:pt x="2507692" y="533629"/>
                      <a:pt x="2710924" y="843756"/>
                      <a:pt x="2737127" y="1206450"/>
                    </a:cubicBezTo>
                    <a:cubicBezTo>
                      <a:pt x="2018962" y="1206967"/>
                      <a:pt x="1300797" y="1207483"/>
                      <a:pt x="582632" y="1208000"/>
                    </a:cubicBezTo>
                    <a:cubicBezTo>
                      <a:pt x="608780" y="838665"/>
                      <a:pt x="818541" y="523565"/>
                      <a:pt x="1119462" y="350420"/>
                    </a:cubicBezTo>
                    <a:lnTo>
                      <a:pt x="948323" y="5400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10">
                <a:extLst>
                  <a:ext uri="{FF2B5EF4-FFF2-40B4-BE49-F238E27FC236}">
                    <a16:creationId xmlns:a16="http://schemas.microsoft.com/office/drawing/2014/main" id="{090C999B-234E-4BB3-B88A-DB306767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45011" y="2518278"/>
                <a:ext cx="340001" cy="338281"/>
              </a:xfrm>
              <a:custGeom>
                <a:avLst/>
                <a:gdLst/>
                <a:ahLst/>
                <a:cxnLst/>
                <a:rect l="l" t="t" r="r" b="b"/>
                <a:pathLst>
                  <a:path w="2956013" h="2941055">
                    <a:moveTo>
                      <a:pt x="2169165" y="2259549"/>
                    </a:moveTo>
                    <a:cubicBezTo>
                      <a:pt x="2305163" y="2320579"/>
                      <a:pt x="2430502" y="2400997"/>
                      <a:pt x="2542352" y="2496872"/>
                    </a:cubicBezTo>
                    <a:cubicBezTo>
                      <a:pt x="2303978" y="2744099"/>
                      <a:pt x="1979593" y="2907447"/>
                      <a:pt x="1617206" y="2939204"/>
                    </a:cubicBezTo>
                    <a:lnTo>
                      <a:pt x="1588575" y="2925411"/>
                    </a:lnTo>
                    <a:cubicBezTo>
                      <a:pt x="1835671" y="2758142"/>
                      <a:pt x="2037335" y="2529257"/>
                      <a:pt x="2169165" y="2259549"/>
                    </a:cubicBezTo>
                    <a:close/>
                    <a:moveTo>
                      <a:pt x="797309" y="2254509"/>
                    </a:moveTo>
                    <a:cubicBezTo>
                      <a:pt x="928512" y="2525684"/>
                      <a:pt x="1129977" y="2756161"/>
                      <a:pt x="1376879" y="2925229"/>
                    </a:cubicBezTo>
                    <a:cubicBezTo>
                      <a:pt x="1367940" y="2931748"/>
                      <a:pt x="1358086" y="2936536"/>
                      <a:pt x="1348086" y="2941055"/>
                    </a:cubicBezTo>
                    <a:cubicBezTo>
                      <a:pt x="981929" y="2910776"/>
                      <a:pt x="654006" y="2746454"/>
                      <a:pt x="413461" y="2497054"/>
                    </a:cubicBezTo>
                    <a:cubicBezTo>
                      <a:pt x="528278" y="2398621"/>
                      <a:pt x="657289" y="2316447"/>
                      <a:pt x="797309" y="2254509"/>
                    </a:cubicBezTo>
                    <a:close/>
                    <a:moveTo>
                      <a:pt x="1426305" y="2108791"/>
                    </a:moveTo>
                    <a:lnTo>
                      <a:pt x="1426305" y="2824067"/>
                    </a:lnTo>
                    <a:cubicBezTo>
                      <a:pt x="1203050" y="2668305"/>
                      <a:pt x="1020431" y="2458508"/>
                      <a:pt x="899682" y="2212532"/>
                    </a:cubicBezTo>
                    <a:cubicBezTo>
                      <a:pt x="1063835" y="2148883"/>
                      <a:pt x="1241204" y="2112683"/>
                      <a:pt x="1426305" y="2108791"/>
                    </a:cubicBezTo>
                    <a:close/>
                    <a:moveTo>
                      <a:pt x="1527809" y="2108695"/>
                    </a:moveTo>
                    <a:cubicBezTo>
                      <a:pt x="1717707" y="2112557"/>
                      <a:pt x="1899494" y="2150291"/>
                      <a:pt x="2067336" y="2216559"/>
                    </a:cubicBezTo>
                    <a:cubicBezTo>
                      <a:pt x="1943936" y="2466549"/>
                      <a:pt x="1756622" y="2679032"/>
                      <a:pt x="1527809" y="2835300"/>
                    </a:cubicBezTo>
                    <a:close/>
                    <a:moveTo>
                      <a:pt x="2354776" y="1530125"/>
                    </a:moveTo>
                    <a:lnTo>
                      <a:pt x="2955077" y="1530125"/>
                    </a:lnTo>
                    <a:cubicBezTo>
                      <a:pt x="2942393" y="1866074"/>
                      <a:pt x="2817414" y="2173186"/>
                      <a:pt x="2615767" y="2414127"/>
                    </a:cubicBezTo>
                    <a:cubicBezTo>
                      <a:pt x="2496453" y="2311434"/>
                      <a:pt x="2362630" y="2225327"/>
                      <a:pt x="2217376" y="2159975"/>
                    </a:cubicBezTo>
                    <a:cubicBezTo>
                      <a:pt x="2300477" y="1965771"/>
                      <a:pt x="2348521" y="1753185"/>
                      <a:pt x="2354776" y="1530125"/>
                    </a:cubicBezTo>
                    <a:close/>
                    <a:moveTo>
                      <a:pt x="1527809" y="1530125"/>
                    </a:moveTo>
                    <a:lnTo>
                      <a:pt x="2244039" y="1530125"/>
                    </a:lnTo>
                    <a:cubicBezTo>
                      <a:pt x="2237819" y="1737690"/>
                      <a:pt x="2192963" y="1935525"/>
                      <a:pt x="2115825" y="2116496"/>
                    </a:cubicBezTo>
                    <a:cubicBezTo>
                      <a:pt x="1933189" y="2043464"/>
                      <a:pt x="1735000" y="2001899"/>
                      <a:pt x="1527809" y="1997958"/>
                    </a:cubicBezTo>
                    <a:close/>
                    <a:moveTo>
                      <a:pt x="725097" y="1530125"/>
                    </a:moveTo>
                    <a:lnTo>
                      <a:pt x="1426305" y="1530125"/>
                    </a:lnTo>
                    <a:lnTo>
                      <a:pt x="1426305" y="1998054"/>
                    </a:lnTo>
                    <a:cubicBezTo>
                      <a:pt x="1224105" y="2002029"/>
                      <a:pt x="1030504" y="2041966"/>
                      <a:pt x="851699" y="2112283"/>
                    </a:cubicBezTo>
                    <a:cubicBezTo>
                      <a:pt x="775482" y="1932518"/>
                      <a:pt x="731260" y="1736112"/>
                      <a:pt x="725097" y="1530125"/>
                    </a:cubicBezTo>
                    <a:close/>
                    <a:moveTo>
                      <a:pt x="934" y="1530125"/>
                    </a:moveTo>
                    <a:lnTo>
                      <a:pt x="614360" y="1530125"/>
                    </a:lnTo>
                    <a:cubicBezTo>
                      <a:pt x="620543" y="1751166"/>
                      <a:pt x="667772" y="1961919"/>
                      <a:pt x="749235" y="2154869"/>
                    </a:cubicBezTo>
                    <a:cubicBezTo>
                      <a:pt x="599936" y="2221117"/>
                      <a:pt x="462426" y="2308980"/>
                      <a:pt x="340129" y="2414234"/>
                    </a:cubicBezTo>
                    <a:cubicBezTo>
                      <a:pt x="138582" y="2173144"/>
                      <a:pt x="13619" y="1866051"/>
                      <a:pt x="934" y="1530125"/>
                    </a:cubicBezTo>
                    <a:close/>
                    <a:moveTo>
                      <a:pt x="883886" y="768586"/>
                    </a:moveTo>
                    <a:cubicBezTo>
                      <a:pt x="1053566" y="831753"/>
                      <a:pt x="1236128" y="867407"/>
                      <a:pt x="1426305" y="871035"/>
                    </a:cubicBezTo>
                    <a:lnTo>
                      <a:pt x="1426305" y="1428622"/>
                    </a:lnTo>
                    <a:lnTo>
                      <a:pt x="724559" y="1428622"/>
                    </a:lnTo>
                    <a:cubicBezTo>
                      <a:pt x="730221" y="1192426"/>
                      <a:pt x="785872" y="968634"/>
                      <a:pt x="883886" y="768586"/>
                    </a:cubicBezTo>
                    <a:close/>
                    <a:moveTo>
                      <a:pt x="2083288" y="764501"/>
                    </a:moveTo>
                    <a:cubicBezTo>
                      <a:pt x="2182501" y="965616"/>
                      <a:pt x="2238869" y="1190833"/>
                      <a:pt x="2244577" y="1428622"/>
                    </a:cubicBezTo>
                    <a:lnTo>
                      <a:pt x="1527809" y="1428622"/>
                    </a:lnTo>
                    <a:lnTo>
                      <a:pt x="1527809" y="871130"/>
                    </a:lnTo>
                    <a:cubicBezTo>
                      <a:pt x="1722835" y="867528"/>
                      <a:pt x="1909881" y="830382"/>
                      <a:pt x="2083288" y="764501"/>
                    </a:cubicBezTo>
                    <a:close/>
                    <a:moveTo>
                      <a:pt x="375750" y="484510"/>
                    </a:moveTo>
                    <a:cubicBezTo>
                      <a:pt x="497688" y="583858"/>
                      <a:pt x="633678" y="666438"/>
                      <a:pt x="780212" y="729142"/>
                    </a:cubicBezTo>
                    <a:cubicBezTo>
                      <a:pt x="677519" y="941475"/>
                      <a:pt x="619429" y="1178562"/>
                      <a:pt x="613822" y="1428622"/>
                    </a:cubicBezTo>
                    <a:lnTo>
                      <a:pt x="0" y="1428622"/>
                    </a:lnTo>
                    <a:cubicBezTo>
                      <a:pt x="9263" y="1065848"/>
                      <a:pt x="149371" y="735691"/>
                      <a:pt x="375750" y="484510"/>
                    </a:cubicBezTo>
                    <a:close/>
                    <a:moveTo>
                      <a:pt x="2580304" y="484479"/>
                    </a:moveTo>
                    <a:cubicBezTo>
                      <a:pt x="2806628" y="735651"/>
                      <a:pt x="2946750" y="1065827"/>
                      <a:pt x="2956013" y="1428622"/>
                    </a:cubicBezTo>
                    <a:lnTo>
                      <a:pt x="2355314" y="1428622"/>
                    </a:lnTo>
                    <a:cubicBezTo>
                      <a:pt x="2349636" y="1176504"/>
                      <a:pt x="2290630" y="937573"/>
                      <a:pt x="2186241" y="724113"/>
                    </a:cubicBezTo>
                    <a:cubicBezTo>
                      <a:pt x="2328935" y="662418"/>
                      <a:pt x="2461323" y="581449"/>
                      <a:pt x="2580304" y="484479"/>
                    </a:cubicBezTo>
                    <a:close/>
                    <a:moveTo>
                      <a:pt x="1426305" y="124032"/>
                    </a:moveTo>
                    <a:lnTo>
                      <a:pt x="1426305" y="760298"/>
                    </a:lnTo>
                    <a:cubicBezTo>
                      <a:pt x="1253727" y="756791"/>
                      <a:pt x="1087879" y="724966"/>
                      <a:pt x="933247" y="668842"/>
                    </a:cubicBezTo>
                    <a:cubicBezTo>
                      <a:pt x="1054039" y="451822"/>
                      <a:pt x="1223389" y="265609"/>
                      <a:pt x="1426305" y="124032"/>
                    </a:cubicBezTo>
                    <a:close/>
                    <a:moveTo>
                      <a:pt x="1527809" y="112799"/>
                    </a:moveTo>
                    <a:cubicBezTo>
                      <a:pt x="1736145" y="255085"/>
                      <a:pt x="1910079" y="443973"/>
                      <a:pt x="2033951" y="664748"/>
                    </a:cubicBezTo>
                    <a:cubicBezTo>
                      <a:pt x="1875578" y="723616"/>
                      <a:pt x="1705238" y="756901"/>
                      <a:pt x="1527809" y="760394"/>
                    </a:cubicBezTo>
                    <a:close/>
                    <a:moveTo>
                      <a:pt x="1632157" y="1693"/>
                    </a:moveTo>
                    <a:cubicBezTo>
                      <a:pt x="1969090" y="34839"/>
                      <a:pt x="2272411" y="181752"/>
                      <a:pt x="2502559" y="404493"/>
                    </a:cubicBezTo>
                    <a:cubicBezTo>
                      <a:pt x="2392455" y="493535"/>
                      <a:pt x="2270018" y="567692"/>
                      <a:pt x="2138287" y="624414"/>
                    </a:cubicBezTo>
                    <a:cubicBezTo>
                      <a:pt x="2004803" y="382989"/>
                      <a:pt x="1815448" y="176841"/>
                      <a:pt x="1587368" y="23269"/>
                    </a:cubicBezTo>
                    <a:close/>
                    <a:moveTo>
                      <a:pt x="1333466" y="0"/>
                    </a:moveTo>
                    <a:lnTo>
                      <a:pt x="1376468" y="23177"/>
                    </a:lnTo>
                    <a:cubicBezTo>
                      <a:pt x="1149236" y="178863"/>
                      <a:pt x="960516" y="386575"/>
                      <a:pt x="827965" y="629347"/>
                    </a:cubicBezTo>
                    <a:cubicBezTo>
                      <a:pt x="692459" y="571593"/>
                      <a:pt x="566467" y="495851"/>
                      <a:pt x="453430" y="404475"/>
                    </a:cubicBezTo>
                    <a:cubicBezTo>
                      <a:pt x="685742" y="179438"/>
                      <a:pt x="992667" y="31629"/>
                      <a:pt x="1333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81AECFDF-B7FD-44EF-8428-397849763D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345251" y="2251006"/>
                <a:ext cx="441966" cy="281210"/>
              </a:xfrm>
              <a:custGeom>
                <a:avLst/>
                <a:gdLst/>
                <a:ahLst/>
                <a:cxnLst/>
                <a:rect l="l" t="t" r="r" b="b"/>
                <a:pathLst>
                  <a:path w="3980365" h="2532594">
                    <a:moveTo>
                      <a:pt x="1988360" y="58973"/>
                    </a:moveTo>
                    <a:cubicBezTo>
                      <a:pt x="1988306" y="58975"/>
                      <a:pt x="1988252" y="58977"/>
                      <a:pt x="1988199" y="58995"/>
                    </a:cubicBezTo>
                    <a:cubicBezTo>
                      <a:pt x="1988145" y="58977"/>
                      <a:pt x="1988091" y="58975"/>
                      <a:pt x="1988037" y="58973"/>
                    </a:cubicBezTo>
                    <a:lnTo>
                      <a:pt x="1988037" y="59017"/>
                    </a:lnTo>
                    <a:cubicBezTo>
                      <a:pt x="1574406" y="74019"/>
                      <a:pt x="1375335" y="406725"/>
                      <a:pt x="1370318" y="708381"/>
                    </a:cubicBezTo>
                    <a:cubicBezTo>
                      <a:pt x="1362506" y="1089140"/>
                      <a:pt x="1497435" y="1312904"/>
                      <a:pt x="1568575" y="1407072"/>
                    </a:cubicBezTo>
                    <a:cubicBezTo>
                      <a:pt x="1631785" y="1490670"/>
                      <a:pt x="1727890" y="1649476"/>
                      <a:pt x="1617443" y="1704159"/>
                    </a:cubicBezTo>
                    <a:cubicBezTo>
                      <a:pt x="1318592" y="1846636"/>
                      <a:pt x="1062028" y="1946829"/>
                      <a:pt x="927030" y="2049664"/>
                    </a:cubicBezTo>
                    <a:cubicBezTo>
                      <a:pt x="705669" y="2234426"/>
                      <a:pt x="740656" y="2445615"/>
                      <a:pt x="754501" y="2532594"/>
                    </a:cubicBezTo>
                    <a:lnTo>
                      <a:pt x="1988199" y="2531551"/>
                    </a:lnTo>
                    <a:lnTo>
                      <a:pt x="3221896" y="2532594"/>
                    </a:lnTo>
                    <a:cubicBezTo>
                      <a:pt x="3235741" y="2445615"/>
                      <a:pt x="3270728" y="2234426"/>
                      <a:pt x="3049367" y="2049664"/>
                    </a:cubicBezTo>
                    <a:cubicBezTo>
                      <a:pt x="2914369" y="1946829"/>
                      <a:pt x="2657805" y="1846636"/>
                      <a:pt x="2358954" y="1704159"/>
                    </a:cubicBezTo>
                    <a:cubicBezTo>
                      <a:pt x="2248507" y="1649476"/>
                      <a:pt x="2344612" y="1490670"/>
                      <a:pt x="2407822" y="1407072"/>
                    </a:cubicBezTo>
                    <a:cubicBezTo>
                      <a:pt x="2478962" y="1312904"/>
                      <a:pt x="2613891" y="1089140"/>
                      <a:pt x="2606079" y="708381"/>
                    </a:cubicBezTo>
                    <a:cubicBezTo>
                      <a:pt x="2601062" y="406725"/>
                      <a:pt x="2401991" y="74019"/>
                      <a:pt x="1988360" y="59017"/>
                    </a:cubicBezTo>
                    <a:close/>
                    <a:moveTo>
                      <a:pt x="1093515" y="0"/>
                    </a:moveTo>
                    <a:cubicBezTo>
                      <a:pt x="736613" y="12826"/>
                      <a:pt x="553627" y="327881"/>
                      <a:pt x="549299" y="588096"/>
                    </a:cubicBezTo>
                    <a:cubicBezTo>
                      <a:pt x="542562" y="916461"/>
                      <a:pt x="658924" y="1109434"/>
                      <a:pt x="720275" y="1190644"/>
                    </a:cubicBezTo>
                    <a:cubicBezTo>
                      <a:pt x="774787" y="1262738"/>
                      <a:pt x="857667" y="1399692"/>
                      <a:pt x="762418" y="1446850"/>
                    </a:cubicBezTo>
                    <a:cubicBezTo>
                      <a:pt x="504691" y="1569722"/>
                      <a:pt x="283431" y="1656128"/>
                      <a:pt x="167010" y="1744812"/>
                    </a:cubicBezTo>
                    <a:cubicBezTo>
                      <a:pt x="-23891" y="1904150"/>
                      <a:pt x="672" y="2013351"/>
                      <a:pt x="1392" y="2161289"/>
                    </a:cubicBezTo>
                    <a:cubicBezTo>
                      <a:pt x="356083" y="2160989"/>
                      <a:pt x="261990" y="2166300"/>
                      <a:pt x="616681" y="2166000"/>
                    </a:cubicBezTo>
                    <a:cubicBezTo>
                      <a:pt x="794788" y="1846239"/>
                      <a:pt x="1045824" y="1778915"/>
                      <a:pt x="1453932" y="1593789"/>
                    </a:cubicBezTo>
                    <a:cubicBezTo>
                      <a:pt x="1171572" y="1115084"/>
                      <a:pt x="1046285" y="714919"/>
                      <a:pt x="1414663" y="124017"/>
                    </a:cubicBezTo>
                    <a:cubicBezTo>
                      <a:pt x="1309485" y="41539"/>
                      <a:pt x="1305280" y="26381"/>
                      <a:pt x="1093515" y="0"/>
                    </a:cubicBezTo>
                    <a:close/>
                    <a:moveTo>
                      <a:pt x="2886850" y="0"/>
                    </a:moveTo>
                    <a:cubicBezTo>
                      <a:pt x="2675085" y="26381"/>
                      <a:pt x="2670880" y="41539"/>
                      <a:pt x="2565702" y="124017"/>
                    </a:cubicBezTo>
                    <a:cubicBezTo>
                      <a:pt x="2934080" y="714919"/>
                      <a:pt x="2808793" y="1115084"/>
                      <a:pt x="2526433" y="1593789"/>
                    </a:cubicBezTo>
                    <a:cubicBezTo>
                      <a:pt x="2934542" y="1778915"/>
                      <a:pt x="3185577" y="1846239"/>
                      <a:pt x="3363685" y="2166000"/>
                    </a:cubicBezTo>
                    <a:cubicBezTo>
                      <a:pt x="3718376" y="2166300"/>
                      <a:pt x="3624282" y="2160989"/>
                      <a:pt x="3978973" y="2161289"/>
                    </a:cubicBezTo>
                    <a:cubicBezTo>
                      <a:pt x="3979693" y="2013351"/>
                      <a:pt x="4004256" y="1904150"/>
                      <a:pt x="3813355" y="1744812"/>
                    </a:cubicBezTo>
                    <a:cubicBezTo>
                      <a:pt x="3696934" y="1656128"/>
                      <a:pt x="3475674" y="1569722"/>
                      <a:pt x="3217947" y="1446850"/>
                    </a:cubicBezTo>
                    <a:cubicBezTo>
                      <a:pt x="3122698" y="1399692"/>
                      <a:pt x="3205579" y="1262738"/>
                      <a:pt x="3260090" y="1190644"/>
                    </a:cubicBezTo>
                    <a:cubicBezTo>
                      <a:pt x="3321441" y="1109434"/>
                      <a:pt x="3437803" y="916461"/>
                      <a:pt x="3431066" y="588096"/>
                    </a:cubicBezTo>
                    <a:cubicBezTo>
                      <a:pt x="3426739" y="327881"/>
                      <a:pt x="3243752" y="12826"/>
                      <a:pt x="28868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">
                <a:extLst>
                  <a:ext uri="{FF2B5EF4-FFF2-40B4-BE49-F238E27FC236}">
                    <a16:creationId xmlns:a16="http://schemas.microsoft.com/office/drawing/2014/main" id="{F5244AE5-CF5E-4DDD-BA5D-25A4DBED1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3273" y="3365017"/>
                <a:ext cx="357359" cy="364685"/>
              </a:xfrm>
              <a:custGeom>
                <a:avLst/>
                <a:gdLst/>
                <a:ahLst/>
                <a:cxnLst/>
                <a:rect l="l" t="t" r="r" b="b"/>
                <a:pathLst>
                  <a:path w="3860876" h="3940019">
                    <a:moveTo>
                      <a:pt x="3248876" y="1942264"/>
                    </a:moveTo>
                    <a:lnTo>
                      <a:pt x="3860876" y="1942264"/>
                    </a:lnTo>
                    <a:lnTo>
                      <a:pt x="3860876" y="2090815"/>
                    </a:lnTo>
                    <a:lnTo>
                      <a:pt x="3859023" y="2090815"/>
                    </a:lnTo>
                    <a:cubicBezTo>
                      <a:pt x="3817225" y="2949620"/>
                      <a:pt x="3215273" y="3679864"/>
                      <a:pt x="2378197" y="3884304"/>
                    </a:cubicBezTo>
                    <a:cubicBezTo>
                      <a:pt x="2219818" y="3922985"/>
                      <a:pt x="2060231" y="3941082"/>
                      <a:pt x="1902626" y="3939971"/>
                    </a:cubicBezTo>
                    <a:cubicBezTo>
                      <a:pt x="1286982" y="3935631"/>
                      <a:pt x="701577" y="3638194"/>
                      <a:pt x="337583" y="3128887"/>
                    </a:cubicBezTo>
                    <a:lnTo>
                      <a:pt x="30667" y="3435803"/>
                    </a:lnTo>
                    <a:lnTo>
                      <a:pt x="30667" y="2342045"/>
                    </a:lnTo>
                    <a:lnTo>
                      <a:pt x="1124425" y="2342045"/>
                    </a:lnTo>
                    <a:lnTo>
                      <a:pt x="781340" y="2685130"/>
                    </a:lnTo>
                    <a:cubicBezTo>
                      <a:pt x="1079782" y="3180935"/>
                      <a:pt x="1667379" y="3425841"/>
                      <a:pt x="2232517" y="3287817"/>
                    </a:cubicBezTo>
                    <a:cubicBezTo>
                      <a:pt x="2810639" y="3146622"/>
                      <a:pt x="3224897" y="2638979"/>
                      <a:pt x="3247291" y="2044286"/>
                    </a:cubicBezTo>
                    <a:lnTo>
                      <a:pt x="3248876" y="2044345"/>
                    </a:lnTo>
                    <a:close/>
                    <a:moveTo>
                      <a:pt x="1958249" y="48"/>
                    </a:moveTo>
                    <a:cubicBezTo>
                      <a:pt x="2573893" y="4388"/>
                      <a:pt x="3159298" y="301825"/>
                      <a:pt x="3523293" y="811132"/>
                    </a:cubicBezTo>
                    <a:lnTo>
                      <a:pt x="3830209" y="504216"/>
                    </a:lnTo>
                    <a:lnTo>
                      <a:pt x="3830209" y="1597974"/>
                    </a:lnTo>
                    <a:lnTo>
                      <a:pt x="2736450" y="1597974"/>
                    </a:lnTo>
                    <a:lnTo>
                      <a:pt x="3079535" y="1254889"/>
                    </a:lnTo>
                    <a:cubicBezTo>
                      <a:pt x="2781093" y="759084"/>
                      <a:pt x="2193496" y="514178"/>
                      <a:pt x="1628358" y="652202"/>
                    </a:cubicBezTo>
                    <a:cubicBezTo>
                      <a:pt x="1050236" y="793397"/>
                      <a:pt x="635978" y="1301040"/>
                      <a:pt x="613584" y="1895733"/>
                    </a:cubicBezTo>
                    <a:lnTo>
                      <a:pt x="612000" y="1895674"/>
                    </a:lnTo>
                    <a:lnTo>
                      <a:pt x="612000" y="1985958"/>
                    </a:lnTo>
                    <a:lnTo>
                      <a:pt x="0" y="1985958"/>
                    </a:lnTo>
                    <a:lnTo>
                      <a:pt x="0" y="1837407"/>
                    </a:lnTo>
                    <a:lnTo>
                      <a:pt x="2787" y="1837407"/>
                    </a:lnTo>
                    <a:cubicBezTo>
                      <a:pt x="49183" y="983705"/>
                      <a:pt x="649445" y="259216"/>
                      <a:pt x="1482678" y="55715"/>
                    </a:cubicBezTo>
                    <a:cubicBezTo>
                      <a:pt x="1641057" y="17034"/>
                      <a:pt x="1800644" y="-1063"/>
                      <a:pt x="1958249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자유형: 도형 16">
                <a:extLst>
                  <a:ext uri="{FF2B5EF4-FFF2-40B4-BE49-F238E27FC236}">
                    <a16:creationId xmlns:a16="http://schemas.microsoft.com/office/drawing/2014/main" id="{36063C20-978A-4DBB-BDFF-AB8A16A78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038" y="5418963"/>
                <a:ext cx="353455" cy="397548"/>
              </a:xfrm>
              <a:custGeom>
                <a:avLst/>
                <a:gdLst>
                  <a:gd name="connsiteX0" fmla="*/ 1376433 w 2765122"/>
                  <a:gd name="connsiteY0" fmla="*/ 2257187 h 3110058"/>
                  <a:gd name="connsiteX1" fmla="*/ 1145400 w 2765122"/>
                  <a:gd name="connsiteY1" fmla="*/ 2354829 h 3110058"/>
                  <a:gd name="connsiteX2" fmla="*/ 1036105 w 2765122"/>
                  <a:gd name="connsiteY2" fmla="*/ 2389775 h 3110058"/>
                  <a:gd name="connsiteX3" fmla="*/ 1040146 w 2765122"/>
                  <a:gd name="connsiteY3" fmla="*/ 2406930 h 3110058"/>
                  <a:gd name="connsiteX4" fmla="*/ 1382560 w 2765122"/>
                  <a:gd name="connsiteY4" fmla="*/ 2894301 h 3110058"/>
                  <a:gd name="connsiteX5" fmla="*/ 1724974 w 2765122"/>
                  <a:gd name="connsiteY5" fmla="*/ 2406930 h 3110058"/>
                  <a:gd name="connsiteX6" fmla="*/ 1726723 w 2765122"/>
                  <a:gd name="connsiteY6" fmla="*/ 2399874 h 3110058"/>
                  <a:gd name="connsiteX7" fmla="*/ 1605728 w 2765122"/>
                  <a:gd name="connsiteY7" fmla="*/ 2358846 h 3110058"/>
                  <a:gd name="connsiteX8" fmla="*/ 1795887 w 2765122"/>
                  <a:gd name="connsiteY8" fmla="*/ 2033026 h 3110058"/>
                  <a:gd name="connsiteX9" fmla="*/ 1694075 w 2765122"/>
                  <a:gd name="connsiteY9" fmla="*/ 2094586 h 3110058"/>
                  <a:gd name="connsiteX10" fmla="*/ 1578650 w 2765122"/>
                  <a:gd name="connsiteY10" fmla="*/ 2155153 h 3110058"/>
                  <a:gd name="connsiteX11" fmla="*/ 1618821 w 2765122"/>
                  <a:gd name="connsiteY11" fmla="*/ 2173994 h 3110058"/>
                  <a:gd name="connsiteX12" fmla="*/ 1763952 w 2765122"/>
                  <a:gd name="connsiteY12" fmla="*/ 2229138 h 3110058"/>
                  <a:gd name="connsiteX13" fmla="*/ 1791432 w 2765122"/>
                  <a:gd name="connsiteY13" fmla="*/ 2076334 h 3110058"/>
                  <a:gd name="connsiteX14" fmla="*/ 969005 w 2765122"/>
                  <a:gd name="connsiteY14" fmla="*/ 2030800 h 3110058"/>
                  <a:gd name="connsiteX15" fmla="*/ 973688 w 2765122"/>
                  <a:gd name="connsiteY15" fmla="*/ 2076334 h 3110058"/>
                  <a:gd name="connsiteX16" fmla="*/ 997942 w 2765122"/>
                  <a:gd name="connsiteY16" fmla="*/ 2219324 h 3110058"/>
                  <a:gd name="connsiteX17" fmla="*/ 1135534 w 2765122"/>
                  <a:gd name="connsiteY17" fmla="*/ 2169774 h 3110058"/>
                  <a:gd name="connsiteX18" fmla="*/ 1176026 w 2765122"/>
                  <a:gd name="connsiteY18" fmla="*/ 2151638 h 3110058"/>
                  <a:gd name="connsiteX19" fmla="*/ 1061678 w 2765122"/>
                  <a:gd name="connsiteY19" fmla="*/ 2089068 h 3110058"/>
                  <a:gd name="connsiteX20" fmla="*/ 2270995 w 2765122"/>
                  <a:gd name="connsiteY20" fmla="*/ 1682607 h 3110058"/>
                  <a:gd name="connsiteX21" fmla="*/ 2193789 w 2765122"/>
                  <a:gd name="connsiteY21" fmla="*/ 1749541 h 3110058"/>
                  <a:gd name="connsiteX22" fmla="*/ 2080535 w 2765122"/>
                  <a:gd name="connsiteY22" fmla="*/ 1839120 h 3110058"/>
                  <a:gd name="connsiteX23" fmla="*/ 1988274 w 2765122"/>
                  <a:gd name="connsiteY23" fmla="*/ 1905861 h 3110058"/>
                  <a:gd name="connsiteX24" fmla="*/ 1956628 w 2765122"/>
                  <a:gd name="connsiteY24" fmla="*/ 2160317 h 3110058"/>
                  <a:gd name="connsiteX25" fmla="*/ 1929983 w 2765122"/>
                  <a:gd name="connsiteY25" fmla="*/ 2282840 h 3110058"/>
                  <a:gd name="connsiteX26" fmla="*/ 2032699 w 2765122"/>
                  <a:gd name="connsiteY26" fmla="*/ 2311732 h 3110058"/>
                  <a:gd name="connsiteX27" fmla="*/ 2530541 w 2765122"/>
                  <a:gd name="connsiteY27" fmla="*/ 2244806 h 3110058"/>
                  <a:gd name="connsiteX28" fmla="*/ 2289139 w 2765122"/>
                  <a:gd name="connsiteY28" fmla="*/ 1700285 h 3110058"/>
                  <a:gd name="connsiteX29" fmla="*/ 491768 w 2765122"/>
                  <a:gd name="connsiteY29" fmla="*/ 1666932 h 3110058"/>
                  <a:gd name="connsiteX30" fmla="*/ 473585 w 2765122"/>
                  <a:gd name="connsiteY30" fmla="*/ 1684439 h 3110058"/>
                  <a:gd name="connsiteX31" fmla="*/ 222717 w 2765122"/>
                  <a:gd name="connsiteY31" fmla="*/ 2224664 h 3110058"/>
                  <a:gd name="connsiteX32" fmla="*/ 719315 w 2765122"/>
                  <a:gd name="connsiteY32" fmla="*/ 2300269 h 3110058"/>
                  <a:gd name="connsiteX33" fmla="*/ 831176 w 2765122"/>
                  <a:gd name="connsiteY33" fmla="*/ 2270901 h 3110058"/>
                  <a:gd name="connsiteX34" fmla="*/ 808495 w 2765122"/>
                  <a:gd name="connsiteY34" fmla="*/ 2160317 h 3110058"/>
                  <a:gd name="connsiteX35" fmla="*/ 776012 w 2765122"/>
                  <a:gd name="connsiteY35" fmla="*/ 1899134 h 3110058"/>
                  <a:gd name="connsiteX36" fmla="*/ 679735 w 2765122"/>
                  <a:gd name="connsiteY36" fmla="*/ 1826895 h 3110058"/>
                  <a:gd name="connsiteX37" fmla="*/ 502637 w 2765122"/>
                  <a:gd name="connsiteY37" fmla="*/ 1677612 h 3110058"/>
                  <a:gd name="connsiteX38" fmla="*/ 2001099 w 2765122"/>
                  <a:gd name="connsiteY38" fmla="*/ 1443878 h 3110058"/>
                  <a:gd name="connsiteX39" fmla="*/ 2005588 w 2765122"/>
                  <a:gd name="connsiteY39" fmla="*/ 1555029 h 3110058"/>
                  <a:gd name="connsiteX40" fmla="*/ 2000712 w 2765122"/>
                  <a:gd name="connsiteY40" fmla="*/ 1675767 h 3110058"/>
                  <a:gd name="connsiteX41" fmla="*/ 2038461 w 2765122"/>
                  <a:gd name="connsiteY41" fmla="*/ 1648469 h 3110058"/>
                  <a:gd name="connsiteX42" fmla="*/ 2130505 w 2765122"/>
                  <a:gd name="connsiteY42" fmla="*/ 1573751 h 3110058"/>
                  <a:gd name="connsiteX43" fmla="*/ 2143759 w 2765122"/>
                  <a:gd name="connsiteY43" fmla="*/ 1562074 h 3110058"/>
                  <a:gd name="connsiteX44" fmla="*/ 2039991 w 2765122"/>
                  <a:gd name="connsiteY44" fmla="*/ 1473050 h 3110058"/>
                  <a:gd name="connsiteX45" fmla="*/ 764411 w 2765122"/>
                  <a:gd name="connsiteY45" fmla="*/ 1434288 h 3110058"/>
                  <a:gd name="connsiteX46" fmla="*/ 726661 w 2765122"/>
                  <a:gd name="connsiteY46" fmla="*/ 1461587 h 3110058"/>
                  <a:gd name="connsiteX47" fmla="*/ 634617 w 2765122"/>
                  <a:gd name="connsiteY47" fmla="*/ 1536305 h 3110058"/>
                  <a:gd name="connsiteX48" fmla="*/ 621360 w 2765122"/>
                  <a:gd name="connsiteY48" fmla="*/ 1547985 h 3110058"/>
                  <a:gd name="connsiteX49" fmla="*/ 725129 w 2765122"/>
                  <a:gd name="connsiteY49" fmla="*/ 1637009 h 3110058"/>
                  <a:gd name="connsiteX50" fmla="*/ 764024 w 2765122"/>
                  <a:gd name="connsiteY50" fmla="*/ 1666183 h 3110058"/>
                  <a:gd name="connsiteX51" fmla="*/ 759534 w 2765122"/>
                  <a:gd name="connsiteY51" fmla="*/ 1555029 h 3110058"/>
                  <a:gd name="connsiteX52" fmla="*/ 1386966 w 2765122"/>
                  <a:gd name="connsiteY52" fmla="*/ 1049980 h 3110058"/>
                  <a:gd name="connsiteX53" fmla="*/ 1160689 w 2765122"/>
                  <a:gd name="connsiteY53" fmla="*/ 1170734 h 3110058"/>
                  <a:gd name="connsiteX54" fmla="*/ 947211 w 2765122"/>
                  <a:gd name="connsiteY54" fmla="*/ 1303680 h 3110058"/>
                  <a:gd name="connsiteX55" fmla="*/ 938816 w 2765122"/>
                  <a:gd name="connsiteY55" fmla="*/ 1555028 h 3110058"/>
                  <a:gd name="connsiteX56" fmla="*/ 947046 w 2765122"/>
                  <a:gd name="connsiteY56" fmla="*/ 1801432 h 3110058"/>
                  <a:gd name="connsiteX57" fmla="*/ 1154015 w 2765122"/>
                  <a:gd name="connsiteY57" fmla="*/ 1935392 h 3110058"/>
                  <a:gd name="connsiteX58" fmla="*/ 1378151 w 2765122"/>
                  <a:gd name="connsiteY58" fmla="*/ 2060078 h 3110058"/>
                  <a:gd name="connsiteX59" fmla="*/ 1604433 w 2765122"/>
                  <a:gd name="connsiteY59" fmla="*/ 1939321 h 3110058"/>
                  <a:gd name="connsiteX60" fmla="*/ 1817909 w 2765122"/>
                  <a:gd name="connsiteY60" fmla="*/ 1806377 h 3110058"/>
                  <a:gd name="connsiteX61" fmla="*/ 1826304 w 2765122"/>
                  <a:gd name="connsiteY61" fmla="*/ 1555028 h 3110058"/>
                  <a:gd name="connsiteX62" fmla="*/ 1818074 w 2765122"/>
                  <a:gd name="connsiteY62" fmla="*/ 1308628 h 3110058"/>
                  <a:gd name="connsiteX63" fmla="*/ 1611105 w 2765122"/>
                  <a:gd name="connsiteY63" fmla="*/ 1174667 h 3110058"/>
                  <a:gd name="connsiteX64" fmla="*/ 1767179 w 2765122"/>
                  <a:gd name="connsiteY64" fmla="*/ 890733 h 3110058"/>
                  <a:gd name="connsiteX65" fmla="*/ 1629589 w 2765122"/>
                  <a:gd name="connsiteY65" fmla="*/ 940281 h 3110058"/>
                  <a:gd name="connsiteX66" fmla="*/ 1589093 w 2765122"/>
                  <a:gd name="connsiteY66" fmla="*/ 958419 h 3110058"/>
                  <a:gd name="connsiteX67" fmla="*/ 1703444 w 2765122"/>
                  <a:gd name="connsiteY67" fmla="*/ 1020991 h 3110058"/>
                  <a:gd name="connsiteX68" fmla="*/ 1796116 w 2765122"/>
                  <a:gd name="connsiteY68" fmla="*/ 1079257 h 3110058"/>
                  <a:gd name="connsiteX69" fmla="*/ 1791432 w 2765122"/>
                  <a:gd name="connsiteY69" fmla="*/ 1033723 h 3110058"/>
                  <a:gd name="connsiteX70" fmla="*/ 1001168 w 2765122"/>
                  <a:gd name="connsiteY70" fmla="*/ 880921 h 3110058"/>
                  <a:gd name="connsiteX71" fmla="*/ 973688 w 2765122"/>
                  <a:gd name="connsiteY71" fmla="*/ 1033723 h 3110058"/>
                  <a:gd name="connsiteX72" fmla="*/ 969233 w 2765122"/>
                  <a:gd name="connsiteY72" fmla="*/ 1077033 h 3110058"/>
                  <a:gd name="connsiteX73" fmla="*/ 1071048 w 2765122"/>
                  <a:gd name="connsiteY73" fmla="*/ 1015472 h 3110058"/>
                  <a:gd name="connsiteX74" fmla="*/ 1186470 w 2765122"/>
                  <a:gd name="connsiteY74" fmla="*/ 954907 h 3110058"/>
                  <a:gd name="connsiteX75" fmla="*/ 1146299 w 2765122"/>
                  <a:gd name="connsiteY75" fmla="*/ 936065 h 3110058"/>
                  <a:gd name="connsiteX76" fmla="*/ 2296662 w 2765122"/>
                  <a:gd name="connsiteY76" fmla="*/ 783036 h 3110058"/>
                  <a:gd name="connsiteX77" fmla="*/ 2045808 w 2765122"/>
                  <a:gd name="connsiteY77" fmla="*/ 809787 h 3110058"/>
                  <a:gd name="connsiteX78" fmla="*/ 1933945 w 2765122"/>
                  <a:gd name="connsiteY78" fmla="*/ 839155 h 3110058"/>
                  <a:gd name="connsiteX79" fmla="*/ 1956628 w 2765122"/>
                  <a:gd name="connsiteY79" fmla="*/ 949742 h 3110058"/>
                  <a:gd name="connsiteX80" fmla="*/ 1989111 w 2765122"/>
                  <a:gd name="connsiteY80" fmla="*/ 1210925 h 3110058"/>
                  <a:gd name="connsiteX81" fmla="*/ 2085387 w 2765122"/>
                  <a:gd name="connsiteY81" fmla="*/ 1283163 h 3110058"/>
                  <a:gd name="connsiteX82" fmla="*/ 2262485 w 2765122"/>
                  <a:gd name="connsiteY82" fmla="*/ 1432446 h 3110058"/>
                  <a:gd name="connsiteX83" fmla="*/ 2273353 w 2765122"/>
                  <a:gd name="connsiteY83" fmla="*/ 1443125 h 3110058"/>
                  <a:gd name="connsiteX84" fmla="*/ 2291537 w 2765122"/>
                  <a:gd name="connsiteY84" fmla="*/ 1425616 h 3110058"/>
                  <a:gd name="connsiteX85" fmla="*/ 2542406 w 2765122"/>
                  <a:gd name="connsiteY85" fmla="*/ 885391 h 3110058"/>
                  <a:gd name="connsiteX86" fmla="*/ 2296662 w 2765122"/>
                  <a:gd name="connsiteY86" fmla="*/ 783036 h 3110058"/>
                  <a:gd name="connsiteX87" fmla="*/ 482072 w 2765122"/>
                  <a:gd name="connsiteY87" fmla="*/ 767202 h 3110058"/>
                  <a:gd name="connsiteX88" fmla="*/ 234579 w 2765122"/>
                  <a:gd name="connsiteY88" fmla="*/ 865253 h 3110058"/>
                  <a:gd name="connsiteX89" fmla="*/ 475981 w 2765122"/>
                  <a:gd name="connsiteY89" fmla="*/ 1409774 h 3110058"/>
                  <a:gd name="connsiteX90" fmla="*/ 494126 w 2765122"/>
                  <a:gd name="connsiteY90" fmla="*/ 1427453 h 3110058"/>
                  <a:gd name="connsiteX91" fmla="*/ 571333 w 2765122"/>
                  <a:gd name="connsiteY91" fmla="*/ 1360517 h 3110058"/>
                  <a:gd name="connsiteX92" fmla="*/ 684587 w 2765122"/>
                  <a:gd name="connsiteY92" fmla="*/ 1270938 h 3110058"/>
                  <a:gd name="connsiteX93" fmla="*/ 776848 w 2765122"/>
                  <a:gd name="connsiteY93" fmla="*/ 1204197 h 3110058"/>
                  <a:gd name="connsiteX94" fmla="*/ 808495 w 2765122"/>
                  <a:gd name="connsiteY94" fmla="*/ 949742 h 3110058"/>
                  <a:gd name="connsiteX95" fmla="*/ 835139 w 2765122"/>
                  <a:gd name="connsiteY95" fmla="*/ 827220 h 3110058"/>
                  <a:gd name="connsiteX96" fmla="*/ 732420 w 2765122"/>
                  <a:gd name="connsiteY96" fmla="*/ 798327 h 3110058"/>
                  <a:gd name="connsiteX97" fmla="*/ 482072 w 2765122"/>
                  <a:gd name="connsiteY97" fmla="*/ 767202 h 3110058"/>
                  <a:gd name="connsiteX98" fmla="*/ 1382560 w 2765122"/>
                  <a:gd name="connsiteY98" fmla="*/ 215755 h 3110058"/>
                  <a:gd name="connsiteX99" fmla="*/ 1040146 w 2765122"/>
                  <a:gd name="connsiteY99" fmla="*/ 703126 h 3110058"/>
                  <a:gd name="connsiteX100" fmla="*/ 1038397 w 2765122"/>
                  <a:gd name="connsiteY100" fmla="*/ 710184 h 3110058"/>
                  <a:gd name="connsiteX101" fmla="*/ 1159394 w 2765122"/>
                  <a:gd name="connsiteY101" fmla="*/ 751212 h 3110058"/>
                  <a:gd name="connsiteX102" fmla="*/ 1388689 w 2765122"/>
                  <a:gd name="connsiteY102" fmla="*/ 852872 h 3110058"/>
                  <a:gd name="connsiteX103" fmla="*/ 1619722 w 2765122"/>
                  <a:gd name="connsiteY103" fmla="*/ 755229 h 3110058"/>
                  <a:gd name="connsiteX104" fmla="*/ 1729016 w 2765122"/>
                  <a:gd name="connsiteY104" fmla="*/ 720284 h 3110058"/>
                  <a:gd name="connsiteX105" fmla="*/ 1724974 w 2765122"/>
                  <a:gd name="connsiteY105" fmla="*/ 703126 h 3110058"/>
                  <a:gd name="connsiteX106" fmla="*/ 1382560 w 2765122"/>
                  <a:gd name="connsiteY106" fmla="*/ 215755 h 3110058"/>
                  <a:gd name="connsiteX107" fmla="*/ 1382561 w 2765122"/>
                  <a:gd name="connsiteY107" fmla="*/ 0 h 3110058"/>
                  <a:gd name="connsiteX108" fmla="*/ 1863319 w 2765122"/>
                  <a:gd name="connsiteY108" fmla="*/ 565886 h 3110058"/>
                  <a:gd name="connsiteX109" fmla="*/ 1892754 w 2765122"/>
                  <a:gd name="connsiteY109" fmla="*/ 669221 h 3110058"/>
                  <a:gd name="connsiteX110" fmla="*/ 1998805 w 2765122"/>
                  <a:gd name="connsiteY110" fmla="*/ 644109 h 3110058"/>
                  <a:gd name="connsiteX111" fmla="*/ 2729256 w 2765122"/>
                  <a:gd name="connsiteY111" fmla="*/ 777515 h 3110058"/>
                  <a:gd name="connsiteX112" fmla="*/ 2479563 w 2765122"/>
                  <a:gd name="connsiteY112" fmla="*/ 1476806 h 3110058"/>
                  <a:gd name="connsiteX113" fmla="*/ 2396868 w 2765122"/>
                  <a:gd name="connsiteY113" fmla="*/ 1564493 h 3110058"/>
                  <a:gd name="connsiteX114" fmla="*/ 2415853 w 2765122"/>
                  <a:gd name="connsiteY114" fmla="*/ 1583149 h 3110058"/>
                  <a:gd name="connsiteX115" fmla="*/ 2715481 w 2765122"/>
                  <a:gd name="connsiteY115" fmla="*/ 2355928 h 3110058"/>
                  <a:gd name="connsiteX116" fmla="*/ 1982813 w 2765122"/>
                  <a:gd name="connsiteY116" fmla="*/ 2476565 h 3110058"/>
                  <a:gd name="connsiteX117" fmla="*/ 1890625 w 2765122"/>
                  <a:gd name="connsiteY117" fmla="*/ 2453030 h 3110058"/>
                  <a:gd name="connsiteX118" fmla="*/ 1863319 w 2765122"/>
                  <a:gd name="connsiteY118" fmla="*/ 2544172 h 3110058"/>
                  <a:gd name="connsiteX119" fmla="*/ 1382561 w 2765122"/>
                  <a:gd name="connsiteY119" fmla="*/ 3110058 h 3110058"/>
                  <a:gd name="connsiteX120" fmla="*/ 901803 w 2765122"/>
                  <a:gd name="connsiteY120" fmla="*/ 2544172 h 3110058"/>
                  <a:gd name="connsiteX121" fmla="*/ 872368 w 2765122"/>
                  <a:gd name="connsiteY121" fmla="*/ 2440837 h 3110058"/>
                  <a:gd name="connsiteX122" fmla="*/ 766317 w 2765122"/>
                  <a:gd name="connsiteY122" fmla="*/ 2465949 h 3110058"/>
                  <a:gd name="connsiteX123" fmla="*/ 35866 w 2765122"/>
                  <a:gd name="connsiteY123" fmla="*/ 2332544 h 3110058"/>
                  <a:gd name="connsiteX124" fmla="*/ 285559 w 2765122"/>
                  <a:gd name="connsiteY124" fmla="*/ 1633252 h 3110058"/>
                  <a:gd name="connsiteX125" fmla="*/ 368254 w 2765122"/>
                  <a:gd name="connsiteY125" fmla="*/ 1545565 h 3110058"/>
                  <a:gd name="connsiteX126" fmla="*/ 349269 w 2765122"/>
                  <a:gd name="connsiteY126" fmla="*/ 1526910 h 3110058"/>
                  <a:gd name="connsiteX127" fmla="*/ 49641 w 2765122"/>
                  <a:gd name="connsiteY127" fmla="*/ 754130 h 3110058"/>
                  <a:gd name="connsiteX128" fmla="*/ 782309 w 2765122"/>
                  <a:gd name="connsiteY128" fmla="*/ 633493 h 3110058"/>
                  <a:gd name="connsiteX129" fmla="*/ 874497 w 2765122"/>
                  <a:gd name="connsiteY129" fmla="*/ 657029 h 3110058"/>
                  <a:gd name="connsiteX130" fmla="*/ 901803 w 2765122"/>
                  <a:gd name="connsiteY130" fmla="*/ 565886 h 3110058"/>
                  <a:gd name="connsiteX131" fmla="*/ 1382561 w 2765122"/>
                  <a:gd name="connsiteY131" fmla="*/ 0 h 3110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2765122" h="3110058">
                    <a:moveTo>
                      <a:pt x="1376433" y="2257187"/>
                    </a:moveTo>
                    <a:lnTo>
                      <a:pt x="1145400" y="2354829"/>
                    </a:lnTo>
                    <a:lnTo>
                      <a:pt x="1036105" y="2389775"/>
                    </a:lnTo>
                    <a:lnTo>
                      <a:pt x="1040146" y="2406930"/>
                    </a:lnTo>
                    <a:cubicBezTo>
                      <a:pt x="1121535" y="2704580"/>
                      <a:pt x="1244707" y="2894301"/>
                      <a:pt x="1382560" y="2894301"/>
                    </a:cubicBezTo>
                    <a:cubicBezTo>
                      <a:pt x="1520414" y="2894301"/>
                      <a:pt x="1643585" y="2704580"/>
                      <a:pt x="1724974" y="2406930"/>
                    </a:cubicBezTo>
                    <a:lnTo>
                      <a:pt x="1726723" y="2399874"/>
                    </a:lnTo>
                    <a:lnTo>
                      <a:pt x="1605728" y="2358846"/>
                    </a:lnTo>
                    <a:close/>
                    <a:moveTo>
                      <a:pt x="1795887" y="2033026"/>
                    </a:moveTo>
                    <a:lnTo>
                      <a:pt x="1694075" y="2094586"/>
                    </a:lnTo>
                    <a:lnTo>
                      <a:pt x="1578650" y="2155153"/>
                    </a:lnTo>
                    <a:lnTo>
                      <a:pt x="1618821" y="2173994"/>
                    </a:lnTo>
                    <a:lnTo>
                      <a:pt x="1763952" y="2229138"/>
                    </a:lnTo>
                    <a:lnTo>
                      <a:pt x="1791432" y="2076334"/>
                    </a:lnTo>
                    <a:close/>
                    <a:moveTo>
                      <a:pt x="969005" y="2030800"/>
                    </a:moveTo>
                    <a:lnTo>
                      <a:pt x="973688" y="2076334"/>
                    </a:lnTo>
                    <a:lnTo>
                      <a:pt x="997942" y="2219324"/>
                    </a:lnTo>
                    <a:lnTo>
                      <a:pt x="1135534" y="2169774"/>
                    </a:lnTo>
                    <a:lnTo>
                      <a:pt x="1176026" y="2151638"/>
                    </a:lnTo>
                    <a:lnTo>
                      <a:pt x="1061678" y="2089068"/>
                    </a:lnTo>
                    <a:close/>
                    <a:moveTo>
                      <a:pt x="2270995" y="1682607"/>
                    </a:moveTo>
                    <a:lnTo>
                      <a:pt x="2193789" y="1749541"/>
                    </a:lnTo>
                    <a:cubicBezTo>
                      <a:pt x="2157450" y="1779622"/>
                      <a:pt x="2119670" y="1809519"/>
                      <a:pt x="2080535" y="1839120"/>
                    </a:cubicBezTo>
                    <a:lnTo>
                      <a:pt x="1988274" y="1905861"/>
                    </a:lnTo>
                    <a:lnTo>
                      <a:pt x="1956628" y="2160317"/>
                    </a:lnTo>
                    <a:lnTo>
                      <a:pt x="1929983" y="2282840"/>
                    </a:lnTo>
                    <a:lnTo>
                      <a:pt x="2032699" y="2311732"/>
                    </a:lnTo>
                    <a:cubicBezTo>
                      <a:pt x="2281801" y="2367725"/>
                      <a:pt x="2467430" y="2349840"/>
                      <a:pt x="2530541" y="2244806"/>
                    </a:cubicBezTo>
                    <a:cubicBezTo>
                      <a:pt x="2601541" y="2126643"/>
                      <a:pt x="2502356" y="1923350"/>
                      <a:pt x="2289139" y="1700285"/>
                    </a:cubicBezTo>
                    <a:close/>
                    <a:moveTo>
                      <a:pt x="491768" y="1666932"/>
                    </a:moveTo>
                    <a:lnTo>
                      <a:pt x="473585" y="1684439"/>
                    </a:lnTo>
                    <a:cubicBezTo>
                      <a:pt x="256508" y="1903749"/>
                      <a:pt x="153790" y="2105280"/>
                      <a:pt x="222717" y="2224664"/>
                    </a:cubicBezTo>
                    <a:cubicBezTo>
                      <a:pt x="283985" y="2330784"/>
                      <a:pt x="469273" y="2351906"/>
                      <a:pt x="719315" y="2300269"/>
                    </a:cubicBezTo>
                    <a:lnTo>
                      <a:pt x="831176" y="2270901"/>
                    </a:lnTo>
                    <a:lnTo>
                      <a:pt x="808495" y="2160317"/>
                    </a:lnTo>
                    <a:lnTo>
                      <a:pt x="776012" y="1899134"/>
                    </a:lnTo>
                    <a:lnTo>
                      <a:pt x="679735" y="1826895"/>
                    </a:lnTo>
                    <a:cubicBezTo>
                      <a:pt x="616990" y="1777691"/>
                      <a:pt x="557836" y="1727770"/>
                      <a:pt x="502637" y="1677612"/>
                    </a:cubicBezTo>
                    <a:close/>
                    <a:moveTo>
                      <a:pt x="2001099" y="1443878"/>
                    </a:moveTo>
                    <a:lnTo>
                      <a:pt x="2005588" y="1555029"/>
                    </a:lnTo>
                    <a:lnTo>
                      <a:pt x="2000712" y="1675767"/>
                    </a:lnTo>
                    <a:lnTo>
                      <a:pt x="2038461" y="1648469"/>
                    </a:lnTo>
                    <a:cubicBezTo>
                      <a:pt x="2070345" y="1623579"/>
                      <a:pt x="2101053" y="1598643"/>
                      <a:pt x="2130505" y="1573751"/>
                    </a:cubicBezTo>
                    <a:lnTo>
                      <a:pt x="2143759" y="1562074"/>
                    </a:lnTo>
                    <a:lnTo>
                      <a:pt x="2039991" y="1473050"/>
                    </a:lnTo>
                    <a:close/>
                    <a:moveTo>
                      <a:pt x="764411" y="1434288"/>
                    </a:moveTo>
                    <a:lnTo>
                      <a:pt x="726661" y="1461587"/>
                    </a:lnTo>
                    <a:cubicBezTo>
                      <a:pt x="694778" y="1486477"/>
                      <a:pt x="664070" y="1511412"/>
                      <a:pt x="634617" y="1536305"/>
                    </a:cubicBezTo>
                    <a:lnTo>
                      <a:pt x="621360" y="1547985"/>
                    </a:lnTo>
                    <a:lnTo>
                      <a:pt x="725129" y="1637009"/>
                    </a:lnTo>
                    <a:lnTo>
                      <a:pt x="764024" y="1666183"/>
                    </a:lnTo>
                    <a:lnTo>
                      <a:pt x="759534" y="1555029"/>
                    </a:lnTo>
                    <a:close/>
                    <a:moveTo>
                      <a:pt x="1386966" y="1049980"/>
                    </a:moveTo>
                    <a:lnTo>
                      <a:pt x="1160689" y="1170734"/>
                    </a:lnTo>
                    <a:lnTo>
                      <a:pt x="947211" y="1303680"/>
                    </a:lnTo>
                    <a:lnTo>
                      <a:pt x="938816" y="1555028"/>
                    </a:lnTo>
                    <a:lnTo>
                      <a:pt x="947046" y="1801432"/>
                    </a:lnTo>
                    <a:lnTo>
                      <a:pt x="1154015" y="1935392"/>
                    </a:lnTo>
                    <a:lnTo>
                      <a:pt x="1378151" y="2060078"/>
                    </a:lnTo>
                    <a:lnTo>
                      <a:pt x="1604433" y="1939321"/>
                    </a:lnTo>
                    <a:lnTo>
                      <a:pt x="1817909" y="1806377"/>
                    </a:lnTo>
                    <a:lnTo>
                      <a:pt x="1826304" y="1555028"/>
                    </a:lnTo>
                    <a:lnTo>
                      <a:pt x="1818074" y="1308628"/>
                    </a:lnTo>
                    <a:lnTo>
                      <a:pt x="1611105" y="1174667"/>
                    </a:lnTo>
                    <a:close/>
                    <a:moveTo>
                      <a:pt x="1767179" y="890733"/>
                    </a:moveTo>
                    <a:lnTo>
                      <a:pt x="1629589" y="940281"/>
                    </a:lnTo>
                    <a:lnTo>
                      <a:pt x="1589093" y="958419"/>
                    </a:lnTo>
                    <a:lnTo>
                      <a:pt x="1703444" y="1020991"/>
                    </a:lnTo>
                    <a:lnTo>
                      <a:pt x="1796116" y="1079257"/>
                    </a:lnTo>
                    <a:lnTo>
                      <a:pt x="1791432" y="1033723"/>
                    </a:lnTo>
                    <a:close/>
                    <a:moveTo>
                      <a:pt x="1001168" y="880921"/>
                    </a:moveTo>
                    <a:lnTo>
                      <a:pt x="973688" y="1033723"/>
                    </a:lnTo>
                    <a:lnTo>
                      <a:pt x="969233" y="1077033"/>
                    </a:lnTo>
                    <a:lnTo>
                      <a:pt x="1071048" y="1015472"/>
                    </a:lnTo>
                    <a:lnTo>
                      <a:pt x="1186470" y="954907"/>
                    </a:lnTo>
                    <a:lnTo>
                      <a:pt x="1146299" y="936065"/>
                    </a:lnTo>
                    <a:close/>
                    <a:moveTo>
                      <a:pt x="2296662" y="783036"/>
                    </a:moveTo>
                    <a:cubicBezTo>
                      <a:pt x="2224233" y="781291"/>
                      <a:pt x="2139574" y="790423"/>
                      <a:pt x="2045808" y="809787"/>
                    </a:cubicBezTo>
                    <a:lnTo>
                      <a:pt x="1933945" y="839155"/>
                    </a:lnTo>
                    <a:lnTo>
                      <a:pt x="1956628" y="949742"/>
                    </a:lnTo>
                    <a:lnTo>
                      <a:pt x="1989111" y="1210925"/>
                    </a:lnTo>
                    <a:lnTo>
                      <a:pt x="2085387" y="1283163"/>
                    </a:lnTo>
                    <a:cubicBezTo>
                      <a:pt x="2148132" y="1332368"/>
                      <a:pt x="2207286" y="1382289"/>
                      <a:pt x="2262485" y="1432446"/>
                    </a:cubicBezTo>
                    <a:lnTo>
                      <a:pt x="2273353" y="1443125"/>
                    </a:lnTo>
                    <a:lnTo>
                      <a:pt x="2291537" y="1425616"/>
                    </a:lnTo>
                    <a:cubicBezTo>
                      <a:pt x="2508615" y="1206306"/>
                      <a:pt x="2611333" y="1004776"/>
                      <a:pt x="2542406" y="885391"/>
                    </a:cubicBezTo>
                    <a:cubicBezTo>
                      <a:pt x="2504113" y="819067"/>
                      <a:pt x="2417375" y="785944"/>
                      <a:pt x="2296662" y="783036"/>
                    </a:cubicBezTo>
                    <a:close/>
                    <a:moveTo>
                      <a:pt x="482072" y="767202"/>
                    </a:moveTo>
                    <a:cubicBezTo>
                      <a:pt x="361326" y="768003"/>
                      <a:pt x="274023" y="799606"/>
                      <a:pt x="234579" y="865253"/>
                    </a:cubicBezTo>
                    <a:cubicBezTo>
                      <a:pt x="163579" y="983417"/>
                      <a:pt x="262764" y="1186709"/>
                      <a:pt x="475981" y="1409774"/>
                    </a:cubicBezTo>
                    <a:lnTo>
                      <a:pt x="494126" y="1427453"/>
                    </a:lnTo>
                    <a:lnTo>
                      <a:pt x="571333" y="1360517"/>
                    </a:lnTo>
                    <a:cubicBezTo>
                      <a:pt x="607672" y="1330436"/>
                      <a:pt x="645452" y="1300540"/>
                      <a:pt x="684587" y="1270938"/>
                    </a:cubicBezTo>
                    <a:lnTo>
                      <a:pt x="776848" y="1204197"/>
                    </a:lnTo>
                    <a:lnTo>
                      <a:pt x="808495" y="949742"/>
                    </a:lnTo>
                    <a:lnTo>
                      <a:pt x="835139" y="827220"/>
                    </a:lnTo>
                    <a:lnTo>
                      <a:pt x="732420" y="798327"/>
                    </a:lnTo>
                    <a:cubicBezTo>
                      <a:pt x="639007" y="777329"/>
                      <a:pt x="554520" y="766721"/>
                      <a:pt x="482072" y="767202"/>
                    </a:cubicBezTo>
                    <a:close/>
                    <a:moveTo>
                      <a:pt x="1382560" y="215755"/>
                    </a:moveTo>
                    <a:cubicBezTo>
                      <a:pt x="1244707" y="215755"/>
                      <a:pt x="1121535" y="405476"/>
                      <a:pt x="1040146" y="703126"/>
                    </a:cubicBezTo>
                    <a:lnTo>
                      <a:pt x="1038397" y="710184"/>
                    </a:lnTo>
                    <a:lnTo>
                      <a:pt x="1159394" y="751212"/>
                    </a:lnTo>
                    <a:lnTo>
                      <a:pt x="1388689" y="852872"/>
                    </a:lnTo>
                    <a:lnTo>
                      <a:pt x="1619722" y="755229"/>
                    </a:lnTo>
                    <a:lnTo>
                      <a:pt x="1729016" y="720284"/>
                    </a:lnTo>
                    <a:lnTo>
                      <a:pt x="1724974" y="703126"/>
                    </a:lnTo>
                    <a:cubicBezTo>
                      <a:pt x="1643585" y="405476"/>
                      <a:pt x="1520414" y="215755"/>
                      <a:pt x="1382560" y="215755"/>
                    </a:cubicBezTo>
                    <a:close/>
                    <a:moveTo>
                      <a:pt x="1382561" y="0"/>
                    </a:moveTo>
                    <a:cubicBezTo>
                      <a:pt x="1576111" y="0"/>
                      <a:pt x="1749046" y="220285"/>
                      <a:pt x="1863319" y="565886"/>
                    </a:cubicBezTo>
                    <a:lnTo>
                      <a:pt x="1892754" y="669221"/>
                    </a:lnTo>
                    <a:lnTo>
                      <a:pt x="1998805" y="644109"/>
                    </a:lnTo>
                    <a:cubicBezTo>
                      <a:pt x="2355240" y="570272"/>
                      <a:pt x="2632481" y="609896"/>
                      <a:pt x="2729256" y="777515"/>
                    </a:cubicBezTo>
                    <a:cubicBezTo>
                      <a:pt x="2826030" y="945133"/>
                      <a:pt x="2721726" y="1205043"/>
                      <a:pt x="2479563" y="1476806"/>
                    </a:cubicBezTo>
                    <a:lnTo>
                      <a:pt x="2396868" y="1564493"/>
                    </a:lnTo>
                    <a:lnTo>
                      <a:pt x="2415853" y="1583149"/>
                    </a:lnTo>
                    <a:cubicBezTo>
                      <a:pt x="2697403" y="1884053"/>
                      <a:pt x="2823474" y="2176199"/>
                      <a:pt x="2715481" y="2355928"/>
                    </a:cubicBezTo>
                    <a:cubicBezTo>
                      <a:pt x="2615796" y="2521833"/>
                      <a:pt x="2337906" y="2556612"/>
                      <a:pt x="1982813" y="2476565"/>
                    </a:cubicBezTo>
                    <a:lnTo>
                      <a:pt x="1890625" y="2453030"/>
                    </a:lnTo>
                    <a:lnTo>
                      <a:pt x="1863319" y="2544172"/>
                    </a:lnTo>
                    <a:cubicBezTo>
                      <a:pt x="1749047" y="2889773"/>
                      <a:pt x="1576111" y="3110058"/>
                      <a:pt x="1382561" y="3110058"/>
                    </a:cubicBezTo>
                    <a:cubicBezTo>
                      <a:pt x="1189012" y="3110058"/>
                      <a:pt x="1016076" y="2889773"/>
                      <a:pt x="901803" y="2544172"/>
                    </a:cubicBezTo>
                    <a:lnTo>
                      <a:pt x="872368" y="2440837"/>
                    </a:lnTo>
                    <a:lnTo>
                      <a:pt x="766317" y="2465949"/>
                    </a:lnTo>
                    <a:cubicBezTo>
                      <a:pt x="409882" y="2539787"/>
                      <a:pt x="132641" y="2500163"/>
                      <a:pt x="35866" y="2332544"/>
                    </a:cubicBezTo>
                    <a:cubicBezTo>
                      <a:pt x="-60908" y="2164925"/>
                      <a:pt x="43396" y="1905015"/>
                      <a:pt x="285559" y="1633252"/>
                    </a:cubicBezTo>
                    <a:lnTo>
                      <a:pt x="368254" y="1545565"/>
                    </a:lnTo>
                    <a:lnTo>
                      <a:pt x="349269" y="1526910"/>
                    </a:lnTo>
                    <a:cubicBezTo>
                      <a:pt x="67719" y="1226005"/>
                      <a:pt x="-58351" y="933860"/>
                      <a:pt x="49641" y="754130"/>
                    </a:cubicBezTo>
                    <a:cubicBezTo>
                      <a:pt x="149326" y="588226"/>
                      <a:pt x="427216" y="553446"/>
                      <a:pt x="782309" y="633493"/>
                    </a:cubicBezTo>
                    <a:lnTo>
                      <a:pt x="874497" y="657029"/>
                    </a:lnTo>
                    <a:lnTo>
                      <a:pt x="901803" y="565886"/>
                    </a:lnTo>
                    <a:cubicBezTo>
                      <a:pt x="1016076" y="220285"/>
                      <a:pt x="1189012" y="0"/>
                      <a:pt x="138256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Rounded Rectangle 1">
                <a:extLst>
                  <a:ext uri="{FF2B5EF4-FFF2-40B4-BE49-F238E27FC236}">
                    <a16:creationId xmlns:a16="http://schemas.microsoft.com/office/drawing/2014/main" id="{493AE1ED-A408-4F23-A680-FE65E8C7C6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6004" y="3682990"/>
                <a:ext cx="320490" cy="269438"/>
              </a:xfrm>
              <a:custGeom>
                <a:avLst/>
                <a:gdLst/>
                <a:ahLst/>
                <a:cxnLst/>
                <a:rect l="l" t="t" r="r" b="b"/>
                <a:pathLst>
                  <a:path w="3985089" h="3350285">
                    <a:moveTo>
                      <a:pt x="1489879" y="1687056"/>
                    </a:moveTo>
                    <a:cubicBezTo>
                      <a:pt x="1413602" y="1687056"/>
                      <a:pt x="1351768" y="1748890"/>
                      <a:pt x="1351768" y="1825167"/>
                    </a:cubicBezTo>
                    <a:lnTo>
                      <a:pt x="1351768" y="1828965"/>
                    </a:lnTo>
                    <a:cubicBezTo>
                      <a:pt x="1351768" y="1905242"/>
                      <a:pt x="1413602" y="1967076"/>
                      <a:pt x="1489879" y="1967076"/>
                    </a:cubicBezTo>
                    <a:lnTo>
                      <a:pt x="1717713" y="1967076"/>
                    </a:lnTo>
                    <a:cubicBezTo>
                      <a:pt x="1793990" y="1967076"/>
                      <a:pt x="1855824" y="1905242"/>
                      <a:pt x="1855824" y="1828965"/>
                    </a:cubicBezTo>
                    <a:lnTo>
                      <a:pt x="1855824" y="1825167"/>
                    </a:lnTo>
                    <a:cubicBezTo>
                      <a:pt x="1855824" y="1748890"/>
                      <a:pt x="1793990" y="1687056"/>
                      <a:pt x="1717713" y="1687056"/>
                    </a:cubicBezTo>
                    <a:close/>
                    <a:moveTo>
                      <a:pt x="2281462" y="1675141"/>
                    </a:moveTo>
                    <a:cubicBezTo>
                      <a:pt x="2205185" y="1675141"/>
                      <a:pt x="2143351" y="1736975"/>
                      <a:pt x="2143351" y="1813252"/>
                    </a:cubicBezTo>
                    <a:lnTo>
                      <a:pt x="2143351" y="1817050"/>
                    </a:lnTo>
                    <a:cubicBezTo>
                      <a:pt x="2143351" y="1893327"/>
                      <a:pt x="2205185" y="1955161"/>
                      <a:pt x="2281462" y="1955161"/>
                    </a:cubicBezTo>
                    <a:lnTo>
                      <a:pt x="2509296" y="1955161"/>
                    </a:lnTo>
                    <a:cubicBezTo>
                      <a:pt x="2585573" y="1955161"/>
                      <a:pt x="2647407" y="1893327"/>
                      <a:pt x="2647407" y="1817050"/>
                    </a:cubicBezTo>
                    <a:lnTo>
                      <a:pt x="2647407" y="1813252"/>
                    </a:lnTo>
                    <a:cubicBezTo>
                      <a:pt x="2647407" y="1736975"/>
                      <a:pt x="2585573" y="1675141"/>
                      <a:pt x="2509296" y="1675141"/>
                    </a:cubicBezTo>
                    <a:close/>
                    <a:moveTo>
                      <a:pt x="2837535" y="1159396"/>
                    </a:moveTo>
                    <a:cubicBezTo>
                      <a:pt x="2731595" y="1159396"/>
                      <a:pt x="2645713" y="1245278"/>
                      <a:pt x="2645713" y="1351218"/>
                    </a:cubicBezTo>
                    <a:cubicBezTo>
                      <a:pt x="2645713" y="1457158"/>
                      <a:pt x="2731595" y="1543040"/>
                      <a:pt x="2837535" y="1543040"/>
                    </a:cubicBezTo>
                    <a:cubicBezTo>
                      <a:pt x="2943475" y="1543040"/>
                      <a:pt x="3029357" y="1457158"/>
                      <a:pt x="3029357" y="1351218"/>
                    </a:cubicBezTo>
                    <a:cubicBezTo>
                      <a:pt x="3029357" y="1245278"/>
                      <a:pt x="2943475" y="1159396"/>
                      <a:pt x="2837535" y="1159396"/>
                    </a:cubicBezTo>
                    <a:close/>
                    <a:moveTo>
                      <a:pt x="3235655" y="750352"/>
                    </a:moveTo>
                    <a:cubicBezTo>
                      <a:pt x="3129715" y="750352"/>
                      <a:pt x="3043833" y="836234"/>
                      <a:pt x="3043833" y="942174"/>
                    </a:cubicBezTo>
                    <a:cubicBezTo>
                      <a:pt x="3043833" y="1048114"/>
                      <a:pt x="3129715" y="1133996"/>
                      <a:pt x="3235655" y="1133996"/>
                    </a:cubicBezTo>
                    <a:cubicBezTo>
                      <a:pt x="3341595" y="1133996"/>
                      <a:pt x="3427477" y="1048114"/>
                      <a:pt x="3427477" y="942174"/>
                    </a:cubicBezTo>
                    <a:cubicBezTo>
                      <a:pt x="3427477" y="836234"/>
                      <a:pt x="3341595" y="750352"/>
                      <a:pt x="3235655" y="750352"/>
                    </a:cubicBezTo>
                    <a:close/>
                    <a:moveTo>
                      <a:pt x="2455585" y="750352"/>
                    </a:moveTo>
                    <a:cubicBezTo>
                      <a:pt x="2349645" y="750352"/>
                      <a:pt x="2263763" y="836234"/>
                      <a:pt x="2263763" y="942174"/>
                    </a:cubicBezTo>
                    <a:cubicBezTo>
                      <a:pt x="2263763" y="1048114"/>
                      <a:pt x="2349645" y="1133996"/>
                      <a:pt x="2455585" y="1133996"/>
                    </a:cubicBezTo>
                    <a:cubicBezTo>
                      <a:pt x="2561525" y="1133996"/>
                      <a:pt x="2647407" y="1048114"/>
                      <a:pt x="2647407" y="942174"/>
                    </a:cubicBezTo>
                    <a:cubicBezTo>
                      <a:pt x="2647407" y="836234"/>
                      <a:pt x="2561525" y="750352"/>
                      <a:pt x="2455585" y="750352"/>
                    </a:cubicBezTo>
                    <a:close/>
                    <a:moveTo>
                      <a:pt x="941776" y="640989"/>
                    </a:moveTo>
                    <a:lnTo>
                      <a:pt x="1181794" y="640989"/>
                    </a:lnTo>
                    <a:lnTo>
                      <a:pt x="1181794" y="881020"/>
                    </a:lnTo>
                    <a:lnTo>
                      <a:pt x="1421825" y="881020"/>
                    </a:lnTo>
                    <a:lnTo>
                      <a:pt x="1421825" y="1121038"/>
                    </a:lnTo>
                    <a:lnTo>
                      <a:pt x="1181794" y="1121038"/>
                    </a:lnTo>
                    <a:lnTo>
                      <a:pt x="1181794" y="1361069"/>
                    </a:lnTo>
                    <a:lnTo>
                      <a:pt x="941776" y="1361069"/>
                    </a:lnTo>
                    <a:lnTo>
                      <a:pt x="941776" y="1121038"/>
                    </a:lnTo>
                    <a:lnTo>
                      <a:pt x="701745" y="1121038"/>
                    </a:lnTo>
                    <a:lnTo>
                      <a:pt x="701745" y="881020"/>
                    </a:lnTo>
                    <a:lnTo>
                      <a:pt x="941776" y="881020"/>
                    </a:lnTo>
                    <a:close/>
                    <a:moveTo>
                      <a:pt x="1061785" y="459017"/>
                    </a:moveTo>
                    <a:cubicBezTo>
                      <a:pt x="762440" y="459017"/>
                      <a:pt x="519773" y="701684"/>
                      <a:pt x="519773" y="1001029"/>
                    </a:cubicBezTo>
                    <a:cubicBezTo>
                      <a:pt x="519773" y="1300374"/>
                      <a:pt x="762440" y="1543041"/>
                      <a:pt x="1061785" y="1543041"/>
                    </a:cubicBezTo>
                    <a:cubicBezTo>
                      <a:pt x="1361130" y="1543041"/>
                      <a:pt x="1603797" y="1300374"/>
                      <a:pt x="1603797" y="1001029"/>
                    </a:cubicBezTo>
                    <a:cubicBezTo>
                      <a:pt x="1603797" y="701684"/>
                      <a:pt x="1361130" y="459017"/>
                      <a:pt x="1061785" y="459017"/>
                    </a:cubicBezTo>
                    <a:close/>
                    <a:moveTo>
                      <a:pt x="2837535" y="359296"/>
                    </a:moveTo>
                    <a:cubicBezTo>
                      <a:pt x="2731595" y="359296"/>
                      <a:pt x="2645713" y="445178"/>
                      <a:pt x="2645713" y="551118"/>
                    </a:cubicBezTo>
                    <a:cubicBezTo>
                      <a:pt x="2645713" y="657058"/>
                      <a:pt x="2731595" y="742940"/>
                      <a:pt x="2837535" y="742940"/>
                    </a:cubicBezTo>
                    <a:cubicBezTo>
                      <a:pt x="2943475" y="742940"/>
                      <a:pt x="3029357" y="657058"/>
                      <a:pt x="3029357" y="551118"/>
                    </a:cubicBezTo>
                    <a:cubicBezTo>
                      <a:pt x="3029357" y="445178"/>
                      <a:pt x="2943475" y="359296"/>
                      <a:pt x="2837535" y="359296"/>
                    </a:cubicBezTo>
                    <a:close/>
                    <a:moveTo>
                      <a:pt x="927799" y="0"/>
                    </a:moveTo>
                    <a:lnTo>
                      <a:pt x="2978398" y="0"/>
                    </a:lnTo>
                    <a:cubicBezTo>
                      <a:pt x="3447374" y="0"/>
                      <a:pt x="3902811" y="418280"/>
                      <a:pt x="3926614" y="887256"/>
                    </a:cubicBezTo>
                    <a:cubicBezTo>
                      <a:pt x="4011721" y="1784310"/>
                      <a:pt x="4065643" y="3326870"/>
                      <a:pt x="3630620" y="3349891"/>
                    </a:cubicBezTo>
                    <a:cubicBezTo>
                      <a:pt x="3101375" y="3362701"/>
                      <a:pt x="2778421" y="2566209"/>
                      <a:pt x="2352321" y="2174369"/>
                    </a:cubicBezTo>
                    <a:lnTo>
                      <a:pt x="1572952" y="2174369"/>
                    </a:lnTo>
                    <a:cubicBezTo>
                      <a:pt x="1161652" y="2566210"/>
                      <a:pt x="901104" y="3370635"/>
                      <a:pt x="339051" y="3349892"/>
                    </a:cubicBezTo>
                    <a:cubicBezTo>
                      <a:pt x="-171518" y="3349299"/>
                      <a:pt x="45251" y="1463012"/>
                      <a:pt x="48163" y="849156"/>
                    </a:cubicBezTo>
                    <a:cubicBezTo>
                      <a:pt x="48163" y="380180"/>
                      <a:pt x="458823" y="0"/>
                      <a:pt x="927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2">
                <a:extLst>
                  <a:ext uri="{FF2B5EF4-FFF2-40B4-BE49-F238E27FC236}">
                    <a16:creationId xmlns:a16="http://schemas.microsoft.com/office/drawing/2014/main" id="{B62B4AA0-FAC7-4B07-A855-3361689DC5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1595" y="3961380"/>
                <a:ext cx="348693" cy="269437"/>
              </a:xfrm>
              <a:custGeom>
                <a:avLst/>
                <a:gdLst/>
                <a:ahLst/>
                <a:cxnLst/>
                <a:rect l="l" t="t" r="r" b="b"/>
                <a:pathLst>
                  <a:path w="3949160" h="3051548">
                    <a:moveTo>
                      <a:pt x="2339911" y="638678"/>
                    </a:moveTo>
                    <a:cubicBezTo>
                      <a:pt x="3228675" y="638678"/>
                      <a:pt x="3949160" y="1138384"/>
                      <a:pt x="3949160" y="1754802"/>
                    </a:cubicBezTo>
                    <a:cubicBezTo>
                      <a:pt x="3949160" y="2075792"/>
                      <a:pt x="3753790" y="2365135"/>
                      <a:pt x="3440317" y="2567662"/>
                    </a:cubicBezTo>
                    <a:lnTo>
                      <a:pt x="3655878" y="3051548"/>
                    </a:lnTo>
                    <a:lnTo>
                      <a:pt x="2882697" y="2804439"/>
                    </a:lnTo>
                    <a:cubicBezTo>
                      <a:pt x="2713357" y="2847946"/>
                      <a:pt x="2530504" y="2870926"/>
                      <a:pt x="2339911" y="2870926"/>
                    </a:cubicBezTo>
                    <a:cubicBezTo>
                      <a:pt x="1451147" y="2870926"/>
                      <a:pt x="730662" y="2371220"/>
                      <a:pt x="730662" y="1754802"/>
                    </a:cubicBezTo>
                    <a:cubicBezTo>
                      <a:pt x="730662" y="1138384"/>
                      <a:pt x="1451147" y="638678"/>
                      <a:pt x="2339911" y="638678"/>
                    </a:cubicBezTo>
                    <a:close/>
                    <a:moveTo>
                      <a:pt x="1609249" y="0"/>
                    </a:moveTo>
                    <a:cubicBezTo>
                      <a:pt x="2214487" y="0"/>
                      <a:pt x="2741687" y="231736"/>
                      <a:pt x="3015976" y="574644"/>
                    </a:cubicBezTo>
                    <a:cubicBezTo>
                      <a:pt x="2789246" y="488504"/>
                      <a:pt x="2533611" y="440957"/>
                      <a:pt x="2263344" y="440957"/>
                    </a:cubicBezTo>
                    <a:cubicBezTo>
                      <a:pt x="1318096" y="440957"/>
                      <a:pt x="551821" y="1022559"/>
                      <a:pt x="551821" y="1740001"/>
                    </a:cubicBezTo>
                    <a:cubicBezTo>
                      <a:pt x="551821" y="1819940"/>
                      <a:pt x="561334" y="1898193"/>
                      <a:pt x="580963" y="1973803"/>
                    </a:cubicBezTo>
                    <a:cubicBezTo>
                      <a:pt x="578579" y="1972737"/>
                      <a:pt x="677277" y="2155498"/>
                      <a:pt x="675039" y="2154187"/>
                    </a:cubicBezTo>
                    <a:lnTo>
                      <a:pt x="502119" y="2089690"/>
                    </a:lnTo>
                    <a:lnTo>
                      <a:pt x="213774" y="2502637"/>
                    </a:lnTo>
                    <a:cubicBezTo>
                      <a:pt x="162937" y="2145510"/>
                      <a:pt x="82414" y="1758692"/>
                      <a:pt x="31577" y="1383752"/>
                    </a:cubicBezTo>
                    <a:cubicBezTo>
                      <a:pt x="6733" y="1307252"/>
                      <a:pt x="0" y="1197870"/>
                      <a:pt x="0" y="1116124"/>
                    </a:cubicBezTo>
                    <a:cubicBezTo>
                      <a:pt x="0" y="499706"/>
                      <a:pt x="720485" y="0"/>
                      <a:pt x="1609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Block Arc 5">
                <a:extLst>
                  <a:ext uri="{FF2B5EF4-FFF2-40B4-BE49-F238E27FC236}">
                    <a16:creationId xmlns:a16="http://schemas.microsoft.com/office/drawing/2014/main" id="{363E3C11-558E-4688-9135-73F6FDED1EE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556822" y="3332187"/>
                <a:ext cx="299221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3672275" h="3963955">
                    <a:moveTo>
                      <a:pt x="984766" y="3417555"/>
                    </a:moveTo>
                    <a:cubicBezTo>
                      <a:pt x="932254" y="3417555"/>
                      <a:pt x="882982" y="3403623"/>
                      <a:pt x="841068" y="3378104"/>
                    </a:cubicBezTo>
                    <a:lnTo>
                      <a:pt x="840676" y="3378710"/>
                    </a:lnTo>
                    <a:lnTo>
                      <a:pt x="835545" y="3375094"/>
                    </a:lnTo>
                    <a:cubicBezTo>
                      <a:pt x="823791" y="3369308"/>
                      <a:pt x="813094" y="3361844"/>
                      <a:pt x="803763" y="3352697"/>
                    </a:cubicBezTo>
                    <a:cubicBezTo>
                      <a:pt x="147868" y="2908007"/>
                      <a:pt x="-148746" y="2089941"/>
                      <a:pt x="72539" y="1325492"/>
                    </a:cubicBezTo>
                    <a:cubicBezTo>
                      <a:pt x="298018" y="546553"/>
                      <a:pt x="1007805" y="7791"/>
                      <a:pt x="1818686" y="83"/>
                    </a:cubicBezTo>
                    <a:cubicBezTo>
                      <a:pt x="2629567" y="-7624"/>
                      <a:pt x="3349467" y="517549"/>
                      <a:pt x="3589711" y="1292061"/>
                    </a:cubicBezTo>
                    <a:cubicBezTo>
                      <a:pt x="3828334" y="2061344"/>
                      <a:pt x="3537615" y="2895621"/>
                      <a:pt x="2873980" y="3349798"/>
                    </a:cubicBezTo>
                    <a:cubicBezTo>
                      <a:pt x="2824845" y="3391084"/>
                      <a:pt x="2761401" y="3415171"/>
                      <a:pt x="2692355" y="3415171"/>
                    </a:cubicBezTo>
                    <a:cubicBezTo>
                      <a:pt x="2531252" y="3415171"/>
                      <a:pt x="2400652" y="3284038"/>
                      <a:pt x="2400652" y="3122277"/>
                    </a:cubicBezTo>
                    <a:cubicBezTo>
                      <a:pt x="2400652" y="3018609"/>
                      <a:pt x="2454292" y="2927520"/>
                      <a:pt x="2535552" y="2875976"/>
                    </a:cubicBezTo>
                    <a:lnTo>
                      <a:pt x="2534959" y="2875094"/>
                    </a:lnTo>
                    <a:cubicBezTo>
                      <a:pt x="2993902" y="2566441"/>
                      <a:pt x="3196002" y="1993261"/>
                      <a:pt x="3032146" y="1465012"/>
                    </a:cubicBezTo>
                    <a:cubicBezTo>
                      <a:pt x="2868290" y="936764"/>
                      <a:pt x="2377289" y="578575"/>
                      <a:pt x="1824236" y="583831"/>
                    </a:cubicBezTo>
                    <a:cubicBezTo>
                      <a:pt x="1271183" y="589088"/>
                      <a:pt x="787080" y="956545"/>
                      <a:pt x="633294" y="1487812"/>
                    </a:cubicBezTo>
                    <a:cubicBezTo>
                      <a:pt x="479508" y="2019079"/>
                      <a:pt x="692467" y="2588315"/>
                      <a:pt x="1157194" y="2888188"/>
                    </a:cubicBezTo>
                    <a:lnTo>
                      <a:pt x="1156634" y="2889057"/>
                    </a:lnTo>
                    <a:cubicBezTo>
                      <a:pt x="1229500" y="2941659"/>
                      <a:pt x="1276469" y="3027652"/>
                      <a:pt x="1276469" y="3124661"/>
                    </a:cubicBezTo>
                    <a:cubicBezTo>
                      <a:pt x="1276469" y="3286422"/>
                      <a:pt x="1145869" y="3417555"/>
                      <a:pt x="984766" y="3417555"/>
                    </a:cubicBezTo>
                    <a:close/>
                    <a:moveTo>
                      <a:pt x="1836138" y="3963955"/>
                    </a:moveTo>
                    <a:cubicBezTo>
                      <a:pt x="1677062" y="3963955"/>
                      <a:pt x="1548106" y="3834999"/>
                      <a:pt x="1548106" y="3675923"/>
                    </a:cubicBezTo>
                    <a:lnTo>
                      <a:pt x="1548106" y="1958036"/>
                    </a:lnTo>
                    <a:cubicBezTo>
                      <a:pt x="1548106" y="1798960"/>
                      <a:pt x="1677062" y="1670004"/>
                      <a:pt x="1836138" y="1670004"/>
                    </a:cubicBezTo>
                    <a:cubicBezTo>
                      <a:pt x="1995214" y="1670004"/>
                      <a:pt x="2124170" y="1798960"/>
                      <a:pt x="2124170" y="1958036"/>
                    </a:cubicBezTo>
                    <a:lnTo>
                      <a:pt x="2124170" y="3675923"/>
                    </a:lnTo>
                    <a:cubicBezTo>
                      <a:pt x="2124170" y="3834999"/>
                      <a:pt x="1995214" y="3963955"/>
                      <a:pt x="1836138" y="39639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ounded Rectangle 9">
                <a:extLst>
                  <a:ext uri="{FF2B5EF4-FFF2-40B4-BE49-F238E27FC236}">
                    <a16:creationId xmlns:a16="http://schemas.microsoft.com/office/drawing/2014/main" id="{0B8046C8-A219-4ECE-9EA7-0D790A3EF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6432" y="2099615"/>
                <a:ext cx="296548" cy="296548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D9478F02-FDED-4557-A999-D25A609E454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608791" y="4297323"/>
                <a:ext cx="336694" cy="323742"/>
              </a:xfrm>
              <a:custGeom>
                <a:avLst/>
                <a:gdLst/>
                <a:ahLst/>
                <a:cxnLst/>
                <a:rect l="l" t="t" r="r" b="b"/>
                <a:pathLst>
                  <a:path w="3948393" h="3817544">
                    <a:moveTo>
                      <a:pt x="1888045" y="2370407"/>
                    </a:moveTo>
                    <a:lnTo>
                      <a:pt x="1180379" y="2998560"/>
                    </a:lnTo>
                    <a:lnTo>
                      <a:pt x="695350" y="2712314"/>
                    </a:lnTo>
                    <a:lnTo>
                      <a:pt x="703301" y="3014463"/>
                    </a:lnTo>
                    <a:lnTo>
                      <a:pt x="1888044" y="3817544"/>
                    </a:lnTo>
                    <a:cubicBezTo>
                      <a:pt x="1885393" y="3356368"/>
                      <a:pt x="1874793" y="2911096"/>
                      <a:pt x="1888045" y="2370407"/>
                    </a:cubicBezTo>
                    <a:close/>
                    <a:moveTo>
                      <a:pt x="2059390" y="2370407"/>
                    </a:moveTo>
                    <a:cubicBezTo>
                      <a:pt x="2072642" y="2911096"/>
                      <a:pt x="2062042" y="3356368"/>
                      <a:pt x="2059391" y="3817544"/>
                    </a:cubicBezTo>
                    <a:lnTo>
                      <a:pt x="3244134" y="3014463"/>
                    </a:lnTo>
                    <a:lnTo>
                      <a:pt x="3252085" y="2712314"/>
                    </a:lnTo>
                    <a:lnTo>
                      <a:pt x="2767056" y="2998560"/>
                    </a:lnTo>
                    <a:close/>
                    <a:moveTo>
                      <a:pt x="733907" y="1451867"/>
                    </a:moveTo>
                    <a:lnTo>
                      <a:pt x="0" y="2113471"/>
                    </a:lnTo>
                    <a:lnTo>
                      <a:pt x="1170450" y="2848461"/>
                    </a:lnTo>
                    <a:lnTo>
                      <a:pt x="1919327" y="2170968"/>
                    </a:lnTo>
                    <a:close/>
                    <a:moveTo>
                      <a:pt x="3206900" y="1451867"/>
                    </a:moveTo>
                    <a:lnTo>
                      <a:pt x="2021479" y="2170968"/>
                    </a:lnTo>
                    <a:lnTo>
                      <a:pt x="2770356" y="2848461"/>
                    </a:lnTo>
                    <a:lnTo>
                      <a:pt x="3940806" y="2113471"/>
                    </a:lnTo>
                    <a:close/>
                    <a:moveTo>
                      <a:pt x="1195981" y="0"/>
                    </a:moveTo>
                    <a:lnTo>
                      <a:pt x="10560" y="719101"/>
                    </a:lnTo>
                    <a:lnTo>
                      <a:pt x="759438" y="1396594"/>
                    </a:lnTo>
                    <a:lnTo>
                      <a:pt x="1929887" y="661605"/>
                    </a:lnTo>
                    <a:close/>
                    <a:moveTo>
                      <a:pt x="2762973" y="0"/>
                    </a:moveTo>
                    <a:lnTo>
                      <a:pt x="2029067" y="661605"/>
                    </a:lnTo>
                    <a:lnTo>
                      <a:pt x="3199516" y="1396594"/>
                    </a:lnTo>
                    <a:lnTo>
                      <a:pt x="3948393" y="719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Donut 93">
              <a:extLst>
                <a:ext uri="{FF2B5EF4-FFF2-40B4-BE49-F238E27FC236}">
                  <a16:creationId xmlns:a16="http://schemas.microsoft.com/office/drawing/2014/main" id="{E280B983-294C-4961-9478-D5021725E2D1}"/>
                </a:ext>
              </a:extLst>
            </p:cNvPr>
            <p:cNvSpPr/>
            <p:nvPr/>
          </p:nvSpPr>
          <p:spPr>
            <a:xfrm>
              <a:off x="7350231" y="1734252"/>
              <a:ext cx="4243993" cy="4243993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A78A5B-CDAF-4FAD-81AB-AD5BDCE3C39C}"/>
                </a:ext>
              </a:extLst>
            </p:cNvPr>
            <p:cNvGrpSpPr/>
            <p:nvPr/>
          </p:nvGrpSpPr>
          <p:grpSpPr>
            <a:xfrm>
              <a:off x="7907899" y="2308624"/>
              <a:ext cx="3597749" cy="4951423"/>
              <a:chOff x="7907899" y="2308624"/>
              <a:chExt cx="3597749" cy="4951423"/>
            </a:xfrm>
          </p:grpSpPr>
          <p:sp>
            <p:nvSpPr>
              <p:cNvPr id="41" name="자유형: 도형 96">
                <a:extLst>
                  <a:ext uri="{FF2B5EF4-FFF2-40B4-BE49-F238E27FC236}">
                    <a16:creationId xmlns:a16="http://schemas.microsoft.com/office/drawing/2014/main" id="{C01772A2-3F39-43E7-98C8-B27F95849513}"/>
                  </a:ext>
                </a:extLst>
              </p:cNvPr>
              <p:cNvSpPr/>
              <p:nvPr/>
            </p:nvSpPr>
            <p:spPr>
              <a:xfrm rot="8348922">
                <a:off x="11198871" y="4958370"/>
                <a:ext cx="306777" cy="2301677"/>
              </a:xfrm>
              <a:custGeom>
                <a:avLst/>
                <a:gdLst>
                  <a:gd name="connsiteX0" fmla="*/ 0 w 281140"/>
                  <a:gd name="connsiteY0" fmla="*/ 2109328 h 2109330"/>
                  <a:gd name="connsiteX1" fmla="*/ 0 w 281140"/>
                  <a:gd name="connsiteY1" fmla="*/ 0 h 2109330"/>
                  <a:gd name="connsiteX2" fmla="*/ 281140 w 281140"/>
                  <a:gd name="connsiteY2" fmla="*/ 243113 h 2109330"/>
                  <a:gd name="connsiteX3" fmla="*/ 281140 w 281140"/>
                  <a:gd name="connsiteY3" fmla="*/ 2109330 h 210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140" h="2109330">
                    <a:moveTo>
                      <a:pt x="0" y="2109328"/>
                    </a:moveTo>
                    <a:lnTo>
                      <a:pt x="0" y="0"/>
                    </a:lnTo>
                    <a:lnTo>
                      <a:pt x="281140" y="243113"/>
                    </a:lnTo>
                    <a:lnTo>
                      <a:pt x="281140" y="2109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Donut 4">
                <a:extLst>
                  <a:ext uri="{FF2B5EF4-FFF2-40B4-BE49-F238E27FC236}">
                    <a16:creationId xmlns:a16="http://schemas.microsoft.com/office/drawing/2014/main" id="{D8D3D015-211D-48D5-8F87-62D1DF79C3CA}"/>
                  </a:ext>
                </a:extLst>
              </p:cNvPr>
              <p:cNvSpPr/>
              <p:nvPr/>
            </p:nvSpPr>
            <p:spPr>
              <a:xfrm>
                <a:off x="7907899" y="2308624"/>
                <a:ext cx="3099805" cy="3099806"/>
              </a:xfrm>
              <a:prstGeom prst="donut">
                <a:avLst>
                  <a:gd name="adj" fmla="val 366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 Same Side Corner Rectangle 5">
                <a:extLst>
                  <a:ext uri="{FF2B5EF4-FFF2-40B4-BE49-F238E27FC236}">
                    <a16:creationId xmlns:a16="http://schemas.microsoft.com/office/drawing/2014/main" id="{7557D082-C6C9-4377-B4CB-A12A4C63CAF0}"/>
                  </a:ext>
                </a:extLst>
              </p:cNvPr>
              <p:cNvSpPr/>
              <p:nvPr/>
            </p:nvSpPr>
            <p:spPr>
              <a:xfrm rot="8399802">
                <a:off x="10257449" y="4979836"/>
                <a:ext cx="498891" cy="307559"/>
              </a:xfrm>
              <a:prstGeom prst="round2SameRect">
                <a:avLst>
                  <a:gd name="adj1" fmla="val 31004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45A27E-D3E3-4184-B13F-3CBA32E135BB}"/>
                </a:ext>
              </a:extLst>
            </p:cNvPr>
            <p:cNvGrpSpPr/>
            <p:nvPr/>
          </p:nvGrpSpPr>
          <p:grpSpPr>
            <a:xfrm>
              <a:off x="8045579" y="2409380"/>
              <a:ext cx="2811142" cy="2844985"/>
              <a:chOff x="8045579" y="2409380"/>
              <a:chExt cx="2811142" cy="2844985"/>
            </a:xfrm>
          </p:grpSpPr>
          <p:sp>
            <p:nvSpPr>
              <p:cNvPr id="22" name="Freeform 43">
                <a:extLst>
                  <a:ext uri="{FF2B5EF4-FFF2-40B4-BE49-F238E27FC236}">
                    <a16:creationId xmlns:a16="http://schemas.microsoft.com/office/drawing/2014/main" id="{B454D263-BEC8-4119-8932-413C7BBE0C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09374" y="3444941"/>
                <a:ext cx="343339" cy="343339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C22ED25A-C66B-443D-9A43-0831EA03F7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74482" y="417483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1">
                <a:extLst>
                  <a:ext uri="{FF2B5EF4-FFF2-40B4-BE49-F238E27FC236}">
                    <a16:creationId xmlns:a16="http://schemas.microsoft.com/office/drawing/2014/main" id="{4191DFB9-A632-4711-956B-C5291D22F5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5535" y="2409380"/>
                <a:ext cx="393582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Trapezoid 11">
                <a:extLst>
                  <a:ext uri="{FF2B5EF4-FFF2-40B4-BE49-F238E27FC236}">
                    <a16:creationId xmlns:a16="http://schemas.microsoft.com/office/drawing/2014/main" id="{294E97DE-F526-4683-976E-6F142534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10073915" y="2714730"/>
                <a:ext cx="351357" cy="423598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3EBBB569-512F-4DD1-8BD1-52EE00DC876E}"/>
                  </a:ext>
                </a:extLst>
              </p:cNvPr>
              <p:cNvSpPr/>
              <p:nvPr/>
            </p:nvSpPr>
            <p:spPr>
              <a:xfrm rot="3600000">
                <a:off x="8507130" y="4424299"/>
                <a:ext cx="162074" cy="478539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F9D0C5ED-152B-4146-8BCA-698BE91E69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5579" y="3848133"/>
                <a:ext cx="330939" cy="260933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Donut 2">
                <a:extLst>
                  <a:ext uri="{FF2B5EF4-FFF2-40B4-BE49-F238E27FC236}">
                    <a16:creationId xmlns:a16="http://schemas.microsoft.com/office/drawing/2014/main" id="{61F2282A-8C52-4CEF-9810-E69F18ACA0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3511" y="4923426"/>
                <a:ext cx="304410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278CE239-5AAE-4B8A-A382-578484D2E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48127" y="4821478"/>
                <a:ext cx="257012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Rounded Rectangle 12">
                <a:extLst>
                  <a:ext uri="{FF2B5EF4-FFF2-40B4-BE49-F238E27FC236}">
                    <a16:creationId xmlns:a16="http://schemas.microsoft.com/office/drawing/2014/main" id="{0FC5454E-D203-4C8B-86E8-C5EADAF7CA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7386" y="3842640"/>
                <a:ext cx="30933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117745" y="2289258"/>
                    </a:moveTo>
                    <a:cubicBezTo>
                      <a:pt x="2253931" y="2373161"/>
                      <a:pt x="2290104" y="2397532"/>
                      <a:pt x="2392952" y="2510010"/>
                    </a:cubicBezTo>
                    <a:cubicBezTo>
                      <a:pt x="2551302" y="2699530"/>
                      <a:pt x="2456894" y="2911213"/>
                      <a:pt x="2285214" y="2987744"/>
                    </a:cubicBezTo>
                    <a:cubicBezTo>
                      <a:pt x="2046443" y="3084914"/>
                      <a:pt x="1864058" y="3073352"/>
                      <a:pt x="1634211" y="2962065"/>
                    </a:cubicBezTo>
                    <a:cubicBezTo>
                      <a:pt x="1390134" y="2803501"/>
                      <a:pt x="1391670" y="2463226"/>
                      <a:pt x="1703848" y="2355742"/>
                    </a:cubicBezTo>
                    <a:cubicBezTo>
                      <a:pt x="1867216" y="2309770"/>
                      <a:pt x="1932946" y="2304275"/>
                      <a:pt x="2117745" y="2289258"/>
                    </a:cubicBezTo>
                    <a:close/>
                    <a:moveTo>
                      <a:pt x="1895201" y="880902"/>
                    </a:moveTo>
                    <a:cubicBezTo>
                      <a:pt x="2049819" y="878570"/>
                      <a:pt x="2210983" y="1023567"/>
                      <a:pt x="2276065" y="1236504"/>
                    </a:cubicBezTo>
                    <a:cubicBezTo>
                      <a:pt x="2350446" y="1479859"/>
                      <a:pt x="2271166" y="1719799"/>
                      <a:pt x="2098990" y="1772423"/>
                    </a:cubicBezTo>
                    <a:cubicBezTo>
                      <a:pt x="1926813" y="1825048"/>
                      <a:pt x="1726940" y="1670429"/>
                      <a:pt x="1652559" y="1427074"/>
                    </a:cubicBezTo>
                    <a:cubicBezTo>
                      <a:pt x="1578180" y="1183717"/>
                      <a:pt x="1657458" y="943778"/>
                      <a:pt x="1829635" y="891153"/>
                    </a:cubicBezTo>
                    <a:close/>
                    <a:moveTo>
                      <a:pt x="2577034" y="759541"/>
                    </a:moveTo>
                    <a:lnTo>
                      <a:pt x="1972441" y="767241"/>
                    </a:lnTo>
                    <a:cubicBezTo>
                      <a:pt x="1929619" y="768623"/>
                      <a:pt x="1886068" y="773785"/>
                      <a:pt x="1842289" y="783004"/>
                    </a:cubicBezTo>
                    <a:cubicBezTo>
                      <a:pt x="1492048" y="856758"/>
                      <a:pt x="1259862" y="1162246"/>
                      <a:pt x="1323686" y="1465331"/>
                    </a:cubicBezTo>
                    <a:cubicBezTo>
                      <a:pt x="1380617" y="1735681"/>
                      <a:pt x="1653838" y="1912801"/>
                      <a:pt x="1960688" y="1894227"/>
                    </a:cubicBezTo>
                    <a:lnTo>
                      <a:pt x="1954787" y="1896039"/>
                    </a:lnTo>
                    <a:cubicBezTo>
                      <a:pt x="1858317" y="2000800"/>
                      <a:pt x="1978682" y="2148499"/>
                      <a:pt x="2028445" y="2210716"/>
                    </a:cubicBezTo>
                    <a:lnTo>
                      <a:pt x="1914361" y="2213518"/>
                    </a:lnTo>
                    <a:cubicBezTo>
                      <a:pt x="1373805" y="2249742"/>
                      <a:pt x="1143478" y="2466102"/>
                      <a:pt x="1177422" y="2809298"/>
                    </a:cubicBezTo>
                    <a:cubicBezTo>
                      <a:pt x="1211366" y="3152493"/>
                      <a:pt x="1741992" y="3244646"/>
                      <a:pt x="2060873" y="3229704"/>
                    </a:cubicBezTo>
                    <a:cubicBezTo>
                      <a:pt x="2379755" y="3214763"/>
                      <a:pt x="2698110" y="2930571"/>
                      <a:pt x="2719230" y="2648210"/>
                    </a:cubicBezTo>
                    <a:cubicBezTo>
                      <a:pt x="2699867" y="2070575"/>
                      <a:pt x="2052418" y="2112562"/>
                      <a:pt x="2282832" y="1799863"/>
                    </a:cubicBezTo>
                    <a:cubicBezTo>
                      <a:pt x="2510843" y="1673695"/>
                      <a:pt x="2641919" y="1435236"/>
                      <a:pt x="2592014" y="1198247"/>
                    </a:cubicBezTo>
                    <a:cubicBezTo>
                      <a:pt x="2566015" y="1074781"/>
                      <a:pt x="2494906" y="970760"/>
                      <a:pt x="2395028" y="897200"/>
                    </a:cubicBezTo>
                    <a:lnTo>
                      <a:pt x="2564389" y="891152"/>
                    </a:lnTo>
                    <a:cubicBezTo>
                      <a:pt x="2644558" y="859402"/>
                      <a:pt x="2739013" y="796695"/>
                      <a:pt x="2769176" y="767327"/>
                    </a:cubicBezTo>
                    <a:cubicBezTo>
                      <a:pt x="2755484" y="761968"/>
                      <a:pt x="2680847" y="759625"/>
                      <a:pt x="2577034" y="759541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Down Arrow 1">
                <a:extLst>
                  <a:ext uri="{FF2B5EF4-FFF2-40B4-BE49-F238E27FC236}">
                    <a16:creationId xmlns:a16="http://schemas.microsoft.com/office/drawing/2014/main" id="{BB006DF5-0F74-49E7-944E-C84918891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1733" y="3025716"/>
                <a:ext cx="257188" cy="377708"/>
              </a:xfrm>
              <a:custGeom>
                <a:avLst/>
                <a:gdLst/>
                <a:ahLst/>
                <a:cxnLst/>
                <a:rect l="l" t="t" r="r" b="b"/>
                <a:pathLst>
                  <a:path w="2745756" h="4032448">
                    <a:moveTo>
                      <a:pt x="1622229" y="1008112"/>
                    </a:moveTo>
                    <a:lnTo>
                      <a:pt x="2371247" y="1008112"/>
                    </a:lnTo>
                    <a:lnTo>
                      <a:pt x="2371247" y="3081405"/>
                    </a:lnTo>
                    <a:lnTo>
                      <a:pt x="2745756" y="3081405"/>
                    </a:lnTo>
                    <a:lnTo>
                      <a:pt x="1996738" y="4032448"/>
                    </a:lnTo>
                    <a:lnTo>
                      <a:pt x="1247720" y="3081405"/>
                    </a:lnTo>
                    <a:lnTo>
                      <a:pt x="1622229" y="3081405"/>
                    </a:lnTo>
                    <a:close/>
                    <a:moveTo>
                      <a:pt x="749018" y="0"/>
                    </a:moveTo>
                    <a:lnTo>
                      <a:pt x="1498036" y="951043"/>
                    </a:lnTo>
                    <a:lnTo>
                      <a:pt x="1123527" y="951043"/>
                    </a:lnTo>
                    <a:lnTo>
                      <a:pt x="1123527" y="3024336"/>
                    </a:lnTo>
                    <a:lnTo>
                      <a:pt x="374509" y="3024336"/>
                    </a:lnTo>
                    <a:lnTo>
                      <a:pt x="374509" y="951043"/>
                    </a:lnTo>
                    <a:lnTo>
                      <a:pt x="0" y="9510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7">
                <a:extLst>
                  <a:ext uri="{FF2B5EF4-FFF2-40B4-BE49-F238E27FC236}">
                    <a16:creationId xmlns:a16="http://schemas.microsoft.com/office/drawing/2014/main" id="{4A2653EA-FB6D-4C66-911E-A04F84BD7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8297" y="5013963"/>
                <a:ext cx="300437" cy="209342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6">
                <a:extLst>
                  <a:ext uri="{FF2B5EF4-FFF2-40B4-BE49-F238E27FC236}">
                    <a16:creationId xmlns:a16="http://schemas.microsoft.com/office/drawing/2014/main" id="{81592A68-2B25-416E-B815-7624FB5E7BC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678773">
                <a:off x="10108027" y="4569149"/>
                <a:ext cx="338104" cy="343148"/>
              </a:xfrm>
              <a:custGeom>
                <a:avLst/>
                <a:gdLst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62894 h 3939732"/>
                  <a:gd name="connsiteX1" fmla="*/ 1768767 w 3897869"/>
                  <a:gd name="connsiteY1" fmla="*/ 1381594 h 3939732"/>
                  <a:gd name="connsiteX2" fmla="*/ 1517577 w 3897869"/>
                  <a:gd name="connsiteY2" fmla="*/ 2033280 h 3939732"/>
                  <a:gd name="connsiteX3" fmla="*/ 1928990 w 3897869"/>
                  <a:gd name="connsiteY3" fmla="*/ 2631017 h 3939732"/>
                  <a:gd name="connsiteX4" fmla="*/ 2318674 w 3897869"/>
                  <a:gd name="connsiteY4" fmla="*/ 1997628 h 3939732"/>
                  <a:gd name="connsiteX5" fmla="*/ 2293344 w 3897869"/>
                  <a:gd name="connsiteY5" fmla="*/ 1825498 h 3939732"/>
                  <a:gd name="connsiteX6" fmla="*/ 1853384 w 3897869"/>
                  <a:gd name="connsiteY6" fmla="*/ 1362894 h 3939732"/>
                  <a:gd name="connsiteX7" fmla="*/ 1594841 w 3897869"/>
                  <a:gd name="connsiteY7" fmla="*/ 36923 h 3939732"/>
                  <a:gd name="connsiteX8" fmla="*/ 3869632 w 3897869"/>
                  <a:gd name="connsiteY8" fmla="*/ 1508593 h 3939732"/>
                  <a:gd name="connsiteX9" fmla="*/ 3670773 w 3897869"/>
                  <a:gd name="connsiteY9" fmla="*/ 2416710 h 3939732"/>
                  <a:gd name="connsiteX10" fmla="*/ 3671055 w 3897869"/>
                  <a:gd name="connsiteY10" fmla="*/ 2417653 h 3939732"/>
                  <a:gd name="connsiteX11" fmla="*/ 3164582 w 3897869"/>
                  <a:gd name="connsiteY11" fmla="*/ 2822329 h 3939732"/>
                  <a:gd name="connsiteX12" fmla="*/ 3176822 w 3897869"/>
                  <a:gd name="connsiteY12" fmla="*/ 2836256 h 3939732"/>
                  <a:gd name="connsiteX13" fmla="*/ 3146203 w 3897869"/>
                  <a:gd name="connsiteY13" fmla="*/ 2835026 h 3939732"/>
                  <a:gd name="connsiteX14" fmla="*/ 3151211 w 3897869"/>
                  <a:gd name="connsiteY14" fmla="*/ 2827425 h 3939732"/>
                  <a:gd name="connsiteX15" fmla="*/ 2397082 w 3897869"/>
                  <a:gd name="connsiteY15" fmla="*/ 2555951 h 3939732"/>
                  <a:gd name="connsiteX16" fmla="*/ 2396219 w 3897869"/>
                  <a:gd name="connsiteY16" fmla="*/ 2549477 h 3939732"/>
                  <a:gd name="connsiteX17" fmla="*/ 1746058 w 3897869"/>
                  <a:gd name="connsiteY17" fmla="*/ 3084844 h 3939732"/>
                  <a:gd name="connsiteX18" fmla="*/ 990519 w 3897869"/>
                  <a:gd name="connsiteY18" fmla="*/ 2011053 h 3939732"/>
                  <a:gd name="connsiteX19" fmla="*/ 1593790 w 3897869"/>
                  <a:gd name="connsiteY19" fmla="*/ 959078 h 3939732"/>
                  <a:gd name="connsiteX20" fmla="*/ 1746058 w 3897869"/>
                  <a:gd name="connsiteY20" fmla="*/ 937262 h 3939732"/>
                  <a:gd name="connsiteX21" fmla="*/ 2206475 w 3897869"/>
                  <a:gd name="connsiteY21" fmla="*/ 1165194 h 3939732"/>
                  <a:gd name="connsiteX22" fmla="*/ 2185910 w 3897869"/>
                  <a:gd name="connsiteY22" fmla="*/ 869152 h 3939732"/>
                  <a:gd name="connsiteX23" fmla="*/ 2656644 w 3897869"/>
                  <a:gd name="connsiteY23" fmla="*/ 794408 h 3939732"/>
                  <a:gd name="connsiteX24" fmla="*/ 2828567 w 3897869"/>
                  <a:gd name="connsiteY24" fmla="*/ 2090795 h 3939732"/>
                  <a:gd name="connsiteX25" fmla="*/ 3312378 w 3897869"/>
                  <a:gd name="connsiteY25" fmla="*/ 2032862 h 3939732"/>
                  <a:gd name="connsiteX26" fmla="*/ 3289926 w 3897869"/>
                  <a:gd name="connsiteY26" fmla="*/ 1337965 h 3939732"/>
                  <a:gd name="connsiteX27" fmla="*/ 3290031 w 3897869"/>
                  <a:gd name="connsiteY27" fmla="*/ 1338068 h 3939732"/>
                  <a:gd name="connsiteX28" fmla="*/ 1700745 w 3897869"/>
                  <a:gd name="connsiteY28" fmla="*/ 566301 h 3939732"/>
                  <a:gd name="connsiteX29" fmla="*/ 571995 w 3897869"/>
                  <a:gd name="connsiteY29" fmla="*/ 2265435 h 3939732"/>
                  <a:gd name="connsiteX30" fmla="*/ 2267548 w 3897869"/>
                  <a:gd name="connsiteY30" fmla="*/ 3399556 h 3939732"/>
                  <a:gd name="connsiteX31" fmla="*/ 3194376 w 3897869"/>
                  <a:gd name="connsiteY31" fmla="*/ 3063923 h 3939732"/>
                  <a:gd name="connsiteX32" fmla="*/ 3268026 w 3897869"/>
                  <a:gd name="connsiteY32" fmla="*/ 3500815 h 3939732"/>
                  <a:gd name="connsiteX33" fmla="*/ 2347298 w 3897869"/>
                  <a:gd name="connsiteY33" fmla="*/ 3895311 h 3939732"/>
                  <a:gd name="connsiteX34" fmla="*/ 42617 w 3897869"/>
                  <a:gd name="connsiteY34" fmla="*/ 2371338 h 3939732"/>
                  <a:gd name="connsiteX35" fmla="*/ 1594841 w 3897869"/>
                  <a:gd name="connsiteY35" fmla="*/ 36923 h 3939732"/>
                  <a:gd name="connsiteX0" fmla="*/ 1853384 w 3897869"/>
                  <a:gd name="connsiteY0" fmla="*/ 1371624 h 3948462"/>
                  <a:gd name="connsiteX1" fmla="*/ 1768767 w 3897869"/>
                  <a:gd name="connsiteY1" fmla="*/ 1390324 h 3948462"/>
                  <a:gd name="connsiteX2" fmla="*/ 1517577 w 3897869"/>
                  <a:gd name="connsiteY2" fmla="*/ 2042010 h 3948462"/>
                  <a:gd name="connsiteX3" fmla="*/ 1928990 w 3897869"/>
                  <a:gd name="connsiteY3" fmla="*/ 2639747 h 3948462"/>
                  <a:gd name="connsiteX4" fmla="*/ 2318674 w 3897869"/>
                  <a:gd name="connsiteY4" fmla="*/ 2006358 h 3948462"/>
                  <a:gd name="connsiteX5" fmla="*/ 2293344 w 3897869"/>
                  <a:gd name="connsiteY5" fmla="*/ 1834228 h 3948462"/>
                  <a:gd name="connsiteX6" fmla="*/ 1853384 w 3897869"/>
                  <a:gd name="connsiteY6" fmla="*/ 1371624 h 3948462"/>
                  <a:gd name="connsiteX7" fmla="*/ 1594841 w 3897869"/>
                  <a:gd name="connsiteY7" fmla="*/ 45653 h 3948462"/>
                  <a:gd name="connsiteX8" fmla="*/ 3869632 w 3897869"/>
                  <a:gd name="connsiteY8" fmla="*/ 1517323 h 3948462"/>
                  <a:gd name="connsiteX9" fmla="*/ 3670773 w 3897869"/>
                  <a:gd name="connsiteY9" fmla="*/ 2425440 h 3948462"/>
                  <a:gd name="connsiteX10" fmla="*/ 3671055 w 3897869"/>
                  <a:gd name="connsiteY10" fmla="*/ 2426383 h 3948462"/>
                  <a:gd name="connsiteX11" fmla="*/ 3164582 w 3897869"/>
                  <a:gd name="connsiteY11" fmla="*/ 2831059 h 3948462"/>
                  <a:gd name="connsiteX12" fmla="*/ 3176822 w 3897869"/>
                  <a:gd name="connsiteY12" fmla="*/ 2844986 h 3948462"/>
                  <a:gd name="connsiteX13" fmla="*/ 3146203 w 3897869"/>
                  <a:gd name="connsiteY13" fmla="*/ 2843756 h 3948462"/>
                  <a:gd name="connsiteX14" fmla="*/ 3151211 w 3897869"/>
                  <a:gd name="connsiteY14" fmla="*/ 2836155 h 3948462"/>
                  <a:gd name="connsiteX15" fmla="*/ 2397082 w 3897869"/>
                  <a:gd name="connsiteY15" fmla="*/ 2564681 h 3948462"/>
                  <a:gd name="connsiteX16" fmla="*/ 2396219 w 3897869"/>
                  <a:gd name="connsiteY16" fmla="*/ 2558207 h 3948462"/>
                  <a:gd name="connsiteX17" fmla="*/ 1746058 w 3897869"/>
                  <a:gd name="connsiteY17" fmla="*/ 3093574 h 3948462"/>
                  <a:gd name="connsiteX18" fmla="*/ 990519 w 3897869"/>
                  <a:gd name="connsiteY18" fmla="*/ 2019783 h 3948462"/>
                  <a:gd name="connsiteX19" fmla="*/ 1593790 w 3897869"/>
                  <a:gd name="connsiteY19" fmla="*/ 967808 h 3948462"/>
                  <a:gd name="connsiteX20" fmla="*/ 1746058 w 3897869"/>
                  <a:gd name="connsiteY20" fmla="*/ 945992 h 3948462"/>
                  <a:gd name="connsiteX21" fmla="*/ 2206475 w 3897869"/>
                  <a:gd name="connsiteY21" fmla="*/ 1173924 h 3948462"/>
                  <a:gd name="connsiteX22" fmla="*/ 2185910 w 3897869"/>
                  <a:gd name="connsiteY22" fmla="*/ 877882 h 3948462"/>
                  <a:gd name="connsiteX23" fmla="*/ 2656644 w 3897869"/>
                  <a:gd name="connsiteY23" fmla="*/ 803138 h 3948462"/>
                  <a:gd name="connsiteX24" fmla="*/ 2828567 w 3897869"/>
                  <a:gd name="connsiteY24" fmla="*/ 2099525 h 3948462"/>
                  <a:gd name="connsiteX25" fmla="*/ 3312378 w 3897869"/>
                  <a:gd name="connsiteY25" fmla="*/ 2041592 h 3948462"/>
                  <a:gd name="connsiteX26" fmla="*/ 3289926 w 3897869"/>
                  <a:gd name="connsiteY26" fmla="*/ 1346695 h 3948462"/>
                  <a:gd name="connsiteX27" fmla="*/ 3290031 w 3897869"/>
                  <a:gd name="connsiteY27" fmla="*/ 1346798 h 3948462"/>
                  <a:gd name="connsiteX28" fmla="*/ 1700745 w 3897869"/>
                  <a:gd name="connsiteY28" fmla="*/ 575031 h 3948462"/>
                  <a:gd name="connsiteX29" fmla="*/ 571995 w 3897869"/>
                  <a:gd name="connsiteY29" fmla="*/ 2274165 h 3948462"/>
                  <a:gd name="connsiteX30" fmla="*/ 2267548 w 3897869"/>
                  <a:gd name="connsiteY30" fmla="*/ 3408286 h 3948462"/>
                  <a:gd name="connsiteX31" fmla="*/ 3194376 w 3897869"/>
                  <a:gd name="connsiteY31" fmla="*/ 3072653 h 3948462"/>
                  <a:gd name="connsiteX32" fmla="*/ 3268026 w 3897869"/>
                  <a:gd name="connsiteY32" fmla="*/ 3509545 h 3948462"/>
                  <a:gd name="connsiteX33" fmla="*/ 2347298 w 3897869"/>
                  <a:gd name="connsiteY33" fmla="*/ 3904041 h 3948462"/>
                  <a:gd name="connsiteX34" fmla="*/ 42617 w 3897869"/>
                  <a:gd name="connsiteY34" fmla="*/ 2380068 h 3948462"/>
                  <a:gd name="connsiteX35" fmla="*/ 1594841 w 3897869"/>
                  <a:gd name="connsiteY35" fmla="*/ 45653 h 3948462"/>
                  <a:gd name="connsiteX0" fmla="*/ 1853384 w 3876965"/>
                  <a:gd name="connsiteY0" fmla="*/ 1371624 h 3948462"/>
                  <a:gd name="connsiteX1" fmla="*/ 1768767 w 3876965"/>
                  <a:gd name="connsiteY1" fmla="*/ 1390324 h 3948462"/>
                  <a:gd name="connsiteX2" fmla="*/ 1517577 w 3876965"/>
                  <a:gd name="connsiteY2" fmla="*/ 2042010 h 3948462"/>
                  <a:gd name="connsiteX3" fmla="*/ 1928990 w 3876965"/>
                  <a:gd name="connsiteY3" fmla="*/ 2639747 h 3948462"/>
                  <a:gd name="connsiteX4" fmla="*/ 2318674 w 3876965"/>
                  <a:gd name="connsiteY4" fmla="*/ 2006358 h 3948462"/>
                  <a:gd name="connsiteX5" fmla="*/ 2293344 w 3876965"/>
                  <a:gd name="connsiteY5" fmla="*/ 1834228 h 3948462"/>
                  <a:gd name="connsiteX6" fmla="*/ 1853384 w 3876965"/>
                  <a:gd name="connsiteY6" fmla="*/ 1371624 h 3948462"/>
                  <a:gd name="connsiteX7" fmla="*/ 1594841 w 3876965"/>
                  <a:gd name="connsiteY7" fmla="*/ 45653 h 3948462"/>
                  <a:gd name="connsiteX8" fmla="*/ 3869632 w 3876965"/>
                  <a:gd name="connsiteY8" fmla="*/ 1517323 h 3948462"/>
                  <a:gd name="connsiteX9" fmla="*/ 3670773 w 3876965"/>
                  <a:gd name="connsiteY9" fmla="*/ 2425440 h 3948462"/>
                  <a:gd name="connsiteX10" fmla="*/ 3671055 w 3876965"/>
                  <a:gd name="connsiteY10" fmla="*/ 2426383 h 3948462"/>
                  <a:gd name="connsiteX11" fmla="*/ 3164582 w 3876965"/>
                  <a:gd name="connsiteY11" fmla="*/ 2831059 h 3948462"/>
                  <a:gd name="connsiteX12" fmla="*/ 3176822 w 3876965"/>
                  <a:gd name="connsiteY12" fmla="*/ 2844986 h 3948462"/>
                  <a:gd name="connsiteX13" fmla="*/ 3146203 w 3876965"/>
                  <a:gd name="connsiteY13" fmla="*/ 2843756 h 3948462"/>
                  <a:gd name="connsiteX14" fmla="*/ 3151211 w 3876965"/>
                  <a:gd name="connsiteY14" fmla="*/ 2836155 h 3948462"/>
                  <a:gd name="connsiteX15" fmla="*/ 2397082 w 3876965"/>
                  <a:gd name="connsiteY15" fmla="*/ 2564681 h 3948462"/>
                  <a:gd name="connsiteX16" fmla="*/ 2396219 w 3876965"/>
                  <a:gd name="connsiteY16" fmla="*/ 2558207 h 3948462"/>
                  <a:gd name="connsiteX17" fmla="*/ 1746058 w 3876965"/>
                  <a:gd name="connsiteY17" fmla="*/ 3093574 h 3948462"/>
                  <a:gd name="connsiteX18" fmla="*/ 990519 w 3876965"/>
                  <a:gd name="connsiteY18" fmla="*/ 2019783 h 3948462"/>
                  <a:gd name="connsiteX19" fmla="*/ 1593790 w 3876965"/>
                  <a:gd name="connsiteY19" fmla="*/ 967808 h 3948462"/>
                  <a:gd name="connsiteX20" fmla="*/ 1746058 w 3876965"/>
                  <a:gd name="connsiteY20" fmla="*/ 945992 h 3948462"/>
                  <a:gd name="connsiteX21" fmla="*/ 2206475 w 3876965"/>
                  <a:gd name="connsiteY21" fmla="*/ 1173924 h 3948462"/>
                  <a:gd name="connsiteX22" fmla="*/ 2185910 w 3876965"/>
                  <a:gd name="connsiteY22" fmla="*/ 877882 h 3948462"/>
                  <a:gd name="connsiteX23" fmla="*/ 2656644 w 3876965"/>
                  <a:gd name="connsiteY23" fmla="*/ 803138 h 3948462"/>
                  <a:gd name="connsiteX24" fmla="*/ 2828567 w 3876965"/>
                  <a:gd name="connsiteY24" fmla="*/ 2099525 h 3948462"/>
                  <a:gd name="connsiteX25" fmla="*/ 3312378 w 3876965"/>
                  <a:gd name="connsiteY25" fmla="*/ 2041592 h 3948462"/>
                  <a:gd name="connsiteX26" fmla="*/ 3289926 w 3876965"/>
                  <a:gd name="connsiteY26" fmla="*/ 1346695 h 3948462"/>
                  <a:gd name="connsiteX27" fmla="*/ 3290031 w 3876965"/>
                  <a:gd name="connsiteY27" fmla="*/ 1346798 h 3948462"/>
                  <a:gd name="connsiteX28" fmla="*/ 1700745 w 3876965"/>
                  <a:gd name="connsiteY28" fmla="*/ 575031 h 3948462"/>
                  <a:gd name="connsiteX29" fmla="*/ 571995 w 3876965"/>
                  <a:gd name="connsiteY29" fmla="*/ 2274165 h 3948462"/>
                  <a:gd name="connsiteX30" fmla="*/ 2267548 w 3876965"/>
                  <a:gd name="connsiteY30" fmla="*/ 3408286 h 3948462"/>
                  <a:gd name="connsiteX31" fmla="*/ 3194376 w 3876965"/>
                  <a:gd name="connsiteY31" fmla="*/ 3072653 h 3948462"/>
                  <a:gd name="connsiteX32" fmla="*/ 3268026 w 3876965"/>
                  <a:gd name="connsiteY32" fmla="*/ 3509545 h 3948462"/>
                  <a:gd name="connsiteX33" fmla="*/ 2347298 w 3876965"/>
                  <a:gd name="connsiteY33" fmla="*/ 3904041 h 3948462"/>
                  <a:gd name="connsiteX34" fmla="*/ 42617 w 3876965"/>
                  <a:gd name="connsiteY34" fmla="*/ 2380068 h 3948462"/>
                  <a:gd name="connsiteX35" fmla="*/ 1594841 w 3876965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671055 w 3888568"/>
                  <a:gd name="connsiteY10" fmla="*/ 2426383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704679 w 3888568"/>
                  <a:gd name="connsiteY10" fmla="*/ 2448797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164582 w 3888568"/>
                  <a:gd name="connsiteY10" fmla="*/ 2831059 h 3948462"/>
                  <a:gd name="connsiteX11" fmla="*/ 3176822 w 3888568"/>
                  <a:gd name="connsiteY11" fmla="*/ 2844986 h 3948462"/>
                  <a:gd name="connsiteX12" fmla="*/ 3146203 w 3888568"/>
                  <a:gd name="connsiteY12" fmla="*/ 2843756 h 3948462"/>
                  <a:gd name="connsiteX13" fmla="*/ 3151211 w 3888568"/>
                  <a:gd name="connsiteY13" fmla="*/ 2836155 h 3948462"/>
                  <a:gd name="connsiteX14" fmla="*/ 2397082 w 3888568"/>
                  <a:gd name="connsiteY14" fmla="*/ 2564681 h 3948462"/>
                  <a:gd name="connsiteX15" fmla="*/ 2396219 w 3888568"/>
                  <a:gd name="connsiteY15" fmla="*/ 2558207 h 3948462"/>
                  <a:gd name="connsiteX16" fmla="*/ 1746058 w 3888568"/>
                  <a:gd name="connsiteY16" fmla="*/ 3093574 h 3948462"/>
                  <a:gd name="connsiteX17" fmla="*/ 990519 w 3888568"/>
                  <a:gd name="connsiteY17" fmla="*/ 2019783 h 3948462"/>
                  <a:gd name="connsiteX18" fmla="*/ 1593790 w 3888568"/>
                  <a:gd name="connsiteY18" fmla="*/ 967808 h 3948462"/>
                  <a:gd name="connsiteX19" fmla="*/ 1746058 w 3888568"/>
                  <a:gd name="connsiteY19" fmla="*/ 945992 h 3948462"/>
                  <a:gd name="connsiteX20" fmla="*/ 2206475 w 3888568"/>
                  <a:gd name="connsiteY20" fmla="*/ 1173924 h 3948462"/>
                  <a:gd name="connsiteX21" fmla="*/ 2185910 w 3888568"/>
                  <a:gd name="connsiteY21" fmla="*/ 877882 h 3948462"/>
                  <a:gd name="connsiteX22" fmla="*/ 2656644 w 3888568"/>
                  <a:gd name="connsiteY22" fmla="*/ 803138 h 3948462"/>
                  <a:gd name="connsiteX23" fmla="*/ 2828567 w 3888568"/>
                  <a:gd name="connsiteY23" fmla="*/ 2099525 h 3948462"/>
                  <a:gd name="connsiteX24" fmla="*/ 3362812 w 3888568"/>
                  <a:gd name="connsiteY24" fmla="*/ 2002360 h 3948462"/>
                  <a:gd name="connsiteX25" fmla="*/ 3289926 w 3888568"/>
                  <a:gd name="connsiteY25" fmla="*/ 1346695 h 3948462"/>
                  <a:gd name="connsiteX26" fmla="*/ 3290031 w 3888568"/>
                  <a:gd name="connsiteY26" fmla="*/ 1346798 h 3948462"/>
                  <a:gd name="connsiteX27" fmla="*/ 1700745 w 3888568"/>
                  <a:gd name="connsiteY27" fmla="*/ 575031 h 3948462"/>
                  <a:gd name="connsiteX28" fmla="*/ 571995 w 3888568"/>
                  <a:gd name="connsiteY28" fmla="*/ 2274165 h 3948462"/>
                  <a:gd name="connsiteX29" fmla="*/ 2267548 w 3888568"/>
                  <a:gd name="connsiteY29" fmla="*/ 3408286 h 3948462"/>
                  <a:gd name="connsiteX30" fmla="*/ 3194376 w 3888568"/>
                  <a:gd name="connsiteY30" fmla="*/ 3072653 h 3948462"/>
                  <a:gd name="connsiteX31" fmla="*/ 3268026 w 3888568"/>
                  <a:gd name="connsiteY31" fmla="*/ 3509545 h 3948462"/>
                  <a:gd name="connsiteX32" fmla="*/ 2347298 w 3888568"/>
                  <a:gd name="connsiteY32" fmla="*/ 3904041 h 3948462"/>
                  <a:gd name="connsiteX33" fmla="*/ 42617 w 3888568"/>
                  <a:gd name="connsiteY33" fmla="*/ 2380068 h 3948462"/>
                  <a:gd name="connsiteX34" fmla="*/ 1594841 w 3888568"/>
                  <a:gd name="connsiteY34" fmla="*/ 45653 h 3948462"/>
                  <a:gd name="connsiteX0" fmla="*/ 1853384 w 3892469"/>
                  <a:gd name="connsiteY0" fmla="*/ 1371624 h 3948462"/>
                  <a:gd name="connsiteX1" fmla="*/ 1768767 w 3892469"/>
                  <a:gd name="connsiteY1" fmla="*/ 1390324 h 3948462"/>
                  <a:gd name="connsiteX2" fmla="*/ 1517577 w 3892469"/>
                  <a:gd name="connsiteY2" fmla="*/ 2042010 h 3948462"/>
                  <a:gd name="connsiteX3" fmla="*/ 1928990 w 3892469"/>
                  <a:gd name="connsiteY3" fmla="*/ 2639747 h 3948462"/>
                  <a:gd name="connsiteX4" fmla="*/ 2318674 w 3892469"/>
                  <a:gd name="connsiteY4" fmla="*/ 2006358 h 3948462"/>
                  <a:gd name="connsiteX5" fmla="*/ 2293344 w 3892469"/>
                  <a:gd name="connsiteY5" fmla="*/ 1834228 h 3948462"/>
                  <a:gd name="connsiteX6" fmla="*/ 1853384 w 3892469"/>
                  <a:gd name="connsiteY6" fmla="*/ 1371624 h 3948462"/>
                  <a:gd name="connsiteX7" fmla="*/ 1594841 w 3892469"/>
                  <a:gd name="connsiteY7" fmla="*/ 45653 h 3948462"/>
                  <a:gd name="connsiteX8" fmla="*/ 3869632 w 3892469"/>
                  <a:gd name="connsiteY8" fmla="*/ 1517323 h 3948462"/>
                  <a:gd name="connsiteX9" fmla="*/ 3706266 w 3892469"/>
                  <a:gd name="connsiteY9" fmla="*/ 2457195 h 3948462"/>
                  <a:gd name="connsiteX10" fmla="*/ 3164582 w 3892469"/>
                  <a:gd name="connsiteY10" fmla="*/ 2831059 h 3948462"/>
                  <a:gd name="connsiteX11" fmla="*/ 3176822 w 3892469"/>
                  <a:gd name="connsiteY11" fmla="*/ 2844986 h 3948462"/>
                  <a:gd name="connsiteX12" fmla="*/ 3146203 w 3892469"/>
                  <a:gd name="connsiteY12" fmla="*/ 2843756 h 3948462"/>
                  <a:gd name="connsiteX13" fmla="*/ 3151211 w 3892469"/>
                  <a:gd name="connsiteY13" fmla="*/ 2836155 h 3948462"/>
                  <a:gd name="connsiteX14" fmla="*/ 2397082 w 3892469"/>
                  <a:gd name="connsiteY14" fmla="*/ 2564681 h 3948462"/>
                  <a:gd name="connsiteX15" fmla="*/ 2396219 w 3892469"/>
                  <a:gd name="connsiteY15" fmla="*/ 2558207 h 3948462"/>
                  <a:gd name="connsiteX16" fmla="*/ 1746058 w 3892469"/>
                  <a:gd name="connsiteY16" fmla="*/ 3093574 h 3948462"/>
                  <a:gd name="connsiteX17" fmla="*/ 990519 w 3892469"/>
                  <a:gd name="connsiteY17" fmla="*/ 2019783 h 3948462"/>
                  <a:gd name="connsiteX18" fmla="*/ 1593790 w 3892469"/>
                  <a:gd name="connsiteY18" fmla="*/ 967808 h 3948462"/>
                  <a:gd name="connsiteX19" fmla="*/ 1746058 w 3892469"/>
                  <a:gd name="connsiteY19" fmla="*/ 945992 h 3948462"/>
                  <a:gd name="connsiteX20" fmla="*/ 2206475 w 3892469"/>
                  <a:gd name="connsiteY20" fmla="*/ 1173924 h 3948462"/>
                  <a:gd name="connsiteX21" fmla="*/ 2185910 w 3892469"/>
                  <a:gd name="connsiteY21" fmla="*/ 877882 h 3948462"/>
                  <a:gd name="connsiteX22" fmla="*/ 2656644 w 3892469"/>
                  <a:gd name="connsiteY22" fmla="*/ 803138 h 3948462"/>
                  <a:gd name="connsiteX23" fmla="*/ 2828567 w 3892469"/>
                  <a:gd name="connsiteY23" fmla="*/ 2099525 h 3948462"/>
                  <a:gd name="connsiteX24" fmla="*/ 3362812 w 3892469"/>
                  <a:gd name="connsiteY24" fmla="*/ 2002360 h 3948462"/>
                  <a:gd name="connsiteX25" fmla="*/ 3289926 w 3892469"/>
                  <a:gd name="connsiteY25" fmla="*/ 1346695 h 3948462"/>
                  <a:gd name="connsiteX26" fmla="*/ 3290031 w 3892469"/>
                  <a:gd name="connsiteY26" fmla="*/ 1346798 h 3948462"/>
                  <a:gd name="connsiteX27" fmla="*/ 1700745 w 3892469"/>
                  <a:gd name="connsiteY27" fmla="*/ 575031 h 3948462"/>
                  <a:gd name="connsiteX28" fmla="*/ 571995 w 3892469"/>
                  <a:gd name="connsiteY28" fmla="*/ 2274165 h 3948462"/>
                  <a:gd name="connsiteX29" fmla="*/ 2267548 w 3892469"/>
                  <a:gd name="connsiteY29" fmla="*/ 3408286 h 3948462"/>
                  <a:gd name="connsiteX30" fmla="*/ 3194376 w 3892469"/>
                  <a:gd name="connsiteY30" fmla="*/ 3072653 h 3948462"/>
                  <a:gd name="connsiteX31" fmla="*/ 3268026 w 3892469"/>
                  <a:gd name="connsiteY31" fmla="*/ 3509545 h 3948462"/>
                  <a:gd name="connsiteX32" fmla="*/ 2347298 w 3892469"/>
                  <a:gd name="connsiteY32" fmla="*/ 3904041 h 3948462"/>
                  <a:gd name="connsiteX33" fmla="*/ 42617 w 3892469"/>
                  <a:gd name="connsiteY33" fmla="*/ 2380068 h 3948462"/>
                  <a:gd name="connsiteX34" fmla="*/ 1594841 w 3892469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2397082 w 3890413"/>
                  <a:gd name="connsiteY13" fmla="*/ 2564681 h 3948462"/>
                  <a:gd name="connsiteX14" fmla="*/ 2396219 w 3890413"/>
                  <a:gd name="connsiteY14" fmla="*/ 2558207 h 3948462"/>
                  <a:gd name="connsiteX15" fmla="*/ 1746058 w 3890413"/>
                  <a:gd name="connsiteY15" fmla="*/ 3093574 h 3948462"/>
                  <a:gd name="connsiteX16" fmla="*/ 990519 w 3890413"/>
                  <a:gd name="connsiteY16" fmla="*/ 2019783 h 3948462"/>
                  <a:gd name="connsiteX17" fmla="*/ 1593790 w 3890413"/>
                  <a:gd name="connsiteY17" fmla="*/ 967808 h 3948462"/>
                  <a:gd name="connsiteX18" fmla="*/ 1746058 w 3890413"/>
                  <a:gd name="connsiteY18" fmla="*/ 945992 h 3948462"/>
                  <a:gd name="connsiteX19" fmla="*/ 2206475 w 3890413"/>
                  <a:gd name="connsiteY19" fmla="*/ 1173924 h 3948462"/>
                  <a:gd name="connsiteX20" fmla="*/ 2185910 w 3890413"/>
                  <a:gd name="connsiteY20" fmla="*/ 877882 h 3948462"/>
                  <a:gd name="connsiteX21" fmla="*/ 2656644 w 3890413"/>
                  <a:gd name="connsiteY21" fmla="*/ 803138 h 3948462"/>
                  <a:gd name="connsiteX22" fmla="*/ 2828567 w 3890413"/>
                  <a:gd name="connsiteY22" fmla="*/ 2099525 h 3948462"/>
                  <a:gd name="connsiteX23" fmla="*/ 3362812 w 3890413"/>
                  <a:gd name="connsiteY23" fmla="*/ 2002360 h 3948462"/>
                  <a:gd name="connsiteX24" fmla="*/ 3289926 w 3890413"/>
                  <a:gd name="connsiteY24" fmla="*/ 1346695 h 3948462"/>
                  <a:gd name="connsiteX25" fmla="*/ 3290031 w 3890413"/>
                  <a:gd name="connsiteY25" fmla="*/ 1346798 h 3948462"/>
                  <a:gd name="connsiteX26" fmla="*/ 1700745 w 3890413"/>
                  <a:gd name="connsiteY26" fmla="*/ 575031 h 3948462"/>
                  <a:gd name="connsiteX27" fmla="*/ 571995 w 3890413"/>
                  <a:gd name="connsiteY27" fmla="*/ 2274165 h 3948462"/>
                  <a:gd name="connsiteX28" fmla="*/ 2267548 w 3890413"/>
                  <a:gd name="connsiteY28" fmla="*/ 3408286 h 3948462"/>
                  <a:gd name="connsiteX29" fmla="*/ 3194376 w 3890413"/>
                  <a:gd name="connsiteY29" fmla="*/ 3072653 h 3948462"/>
                  <a:gd name="connsiteX30" fmla="*/ 3268026 w 3890413"/>
                  <a:gd name="connsiteY30" fmla="*/ 3509545 h 3948462"/>
                  <a:gd name="connsiteX31" fmla="*/ 2347298 w 3890413"/>
                  <a:gd name="connsiteY31" fmla="*/ 3904041 h 3948462"/>
                  <a:gd name="connsiteX32" fmla="*/ 42617 w 3890413"/>
                  <a:gd name="connsiteY32" fmla="*/ 2380068 h 3948462"/>
                  <a:gd name="connsiteX33" fmla="*/ 1594841 w 3890413"/>
                  <a:gd name="connsiteY33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2397082 w 3890413"/>
                  <a:gd name="connsiteY12" fmla="*/ 2564681 h 3948462"/>
                  <a:gd name="connsiteX13" fmla="*/ 2396219 w 3890413"/>
                  <a:gd name="connsiteY13" fmla="*/ 2558207 h 3948462"/>
                  <a:gd name="connsiteX14" fmla="*/ 1746058 w 3890413"/>
                  <a:gd name="connsiteY14" fmla="*/ 3093574 h 3948462"/>
                  <a:gd name="connsiteX15" fmla="*/ 990519 w 3890413"/>
                  <a:gd name="connsiteY15" fmla="*/ 2019783 h 3948462"/>
                  <a:gd name="connsiteX16" fmla="*/ 1593790 w 3890413"/>
                  <a:gd name="connsiteY16" fmla="*/ 967808 h 3948462"/>
                  <a:gd name="connsiteX17" fmla="*/ 1746058 w 3890413"/>
                  <a:gd name="connsiteY17" fmla="*/ 945992 h 3948462"/>
                  <a:gd name="connsiteX18" fmla="*/ 2206475 w 3890413"/>
                  <a:gd name="connsiteY18" fmla="*/ 1173924 h 3948462"/>
                  <a:gd name="connsiteX19" fmla="*/ 2185910 w 3890413"/>
                  <a:gd name="connsiteY19" fmla="*/ 877882 h 3948462"/>
                  <a:gd name="connsiteX20" fmla="*/ 2656644 w 3890413"/>
                  <a:gd name="connsiteY20" fmla="*/ 803138 h 3948462"/>
                  <a:gd name="connsiteX21" fmla="*/ 2828567 w 3890413"/>
                  <a:gd name="connsiteY21" fmla="*/ 2099525 h 3948462"/>
                  <a:gd name="connsiteX22" fmla="*/ 3362812 w 3890413"/>
                  <a:gd name="connsiteY22" fmla="*/ 2002360 h 3948462"/>
                  <a:gd name="connsiteX23" fmla="*/ 3289926 w 3890413"/>
                  <a:gd name="connsiteY23" fmla="*/ 1346695 h 3948462"/>
                  <a:gd name="connsiteX24" fmla="*/ 3290031 w 3890413"/>
                  <a:gd name="connsiteY24" fmla="*/ 1346798 h 3948462"/>
                  <a:gd name="connsiteX25" fmla="*/ 1700745 w 3890413"/>
                  <a:gd name="connsiteY25" fmla="*/ 575031 h 3948462"/>
                  <a:gd name="connsiteX26" fmla="*/ 571995 w 3890413"/>
                  <a:gd name="connsiteY26" fmla="*/ 2274165 h 3948462"/>
                  <a:gd name="connsiteX27" fmla="*/ 2267548 w 3890413"/>
                  <a:gd name="connsiteY27" fmla="*/ 3408286 h 3948462"/>
                  <a:gd name="connsiteX28" fmla="*/ 3194376 w 3890413"/>
                  <a:gd name="connsiteY28" fmla="*/ 3072653 h 3948462"/>
                  <a:gd name="connsiteX29" fmla="*/ 3268026 w 3890413"/>
                  <a:gd name="connsiteY29" fmla="*/ 3509545 h 3948462"/>
                  <a:gd name="connsiteX30" fmla="*/ 2347298 w 3890413"/>
                  <a:gd name="connsiteY30" fmla="*/ 3904041 h 3948462"/>
                  <a:gd name="connsiteX31" fmla="*/ 42617 w 3890413"/>
                  <a:gd name="connsiteY31" fmla="*/ 2380068 h 3948462"/>
                  <a:gd name="connsiteX32" fmla="*/ 1594841 w 3890413"/>
                  <a:gd name="connsiteY32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2397082 w 3890413"/>
                  <a:gd name="connsiteY11" fmla="*/ 2564681 h 3948462"/>
                  <a:gd name="connsiteX12" fmla="*/ 2396219 w 3890413"/>
                  <a:gd name="connsiteY12" fmla="*/ 2558207 h 3948462"/>
                  <a:gd name="connsiteX13" fmla="*/ 1746058 w 3890413"/>
                  <a:gd name="connsiteY13" fmla="*/ 3093574 h 3948462"/>
                  <a:gd name="connsiteX14" fmla="*/ 990519 w 3890413"/>
                  <a:gd name="connsiteY14" fmla="*/ 2019783 h 3948462"/>
                  <a:gd name="connsiteX15" fmla="*/ 1593790 w 3890413"/>
                  <a:gd name="connsiteY15" fmla="*/ 967808 h 3948462"/>
                  <a:gd name="connsiteX16" fmla="*/ 1746058 w 3890413"/>
                  <a:gd name="connsiteY16" fmla="*/ 945992 h 3948462"/>
                  <a:gd name="connsiteX17" fmla="*/ 2206475 w 3890413"/>
                  <a:gd name="connsiteY17" fmla="*/ 1173924 h 3948462"/>
                  <a:gd name="connsiteX18" fmla="*/ 2185910 w 3890413"/>
                  <a:gd name="connsiteY18" fmla="*/ 877882 h 3948462"/>
                  <a:gd name="connsiteX19" fmla="*/ 2656644 w 3890413"/>
                  <a:gd name="connsiteY19" fmla="*/ 803138 h 3948462"/>
                  <a:gd name="connsiteX20" fmla="*/ 2828567 w 3890413"/>
                  <a:gd name="connsiteY20" fmla="*/ 2099525 h 3948462"/>
                  <a:gd name="connsiteX21" fmla="*/ 3362812 w 3890413"/>
                  <a:gd name="connsiteY21" fmla="*/ 2002360 h 3948462"/>
                  <a:gd name="connsiteX22" fmla="*/ 3289926 w 3890413"/>
                  <a:gd name="connsiteY22" fmla="*/ 1346695 h 3948462"/>
                  <a:gd name="connsiteX23" fmla="*/ 3290031 w 3890413"/>
                  <a:gd name="connsiteY23" fmla="*/ 1346798 h 3948462"/>
                  <a:gd name="connsiteX24" fmla="*/ 1700745 w 3890413"/>
                  <a:gd name="connsiteY24" fmla="*/ 575031 h 3948462"/>
                  <a:gd name="connsiteX25" fmla="*/ 571995 w 3890413"/>
                  <a:gd name="connsiteY25" fmla="*/ 2274165 h 3948462"/>
                  <a:gd name="connsiteX26" fmla="*/ 2267548 w 3890413"/>
                  <a:gd name="connsiteY26" fmla="*/ 3408286 h 3948462"/>
                  <a:gd name="connsiteX27" fmla="*/ 3194376 w 3890413"/>
                  <a:gd name="connsiteY27" fmla="*/ 3072653 h 3948462"/>
                  <a:gd name="connsiteX28" fmla="*/ 3268026 w 3890413"/>
                  <a:gd name="connsiteY28" fmla="*/ 3509545 h 3948462"/>
                  <a:gd name="connsiteX29" fmla="*/ 2347298 w 3890413"/>
                  <a:gd name="connsiteY29" fmla="*/ 3904041 h 3948462"/>
                  <a:gd name="connsiteX30" fmla="*/ 42617 w 3890413"/>
                  <a:gd name="connsiteY30" fmla="*/ 2380068 h 3948462"/>
                  <a:gd name="connsiteX31" fmla="*/ 1594841 w 3890413"/>
                  <a:gd name="connsiteY31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0413" h="3948462">
                    <a:moveTo>
                      <a:pt x="1853384" y="1371624"/>
                    </a:moveTo>
                    <a:lnTo>
                      <a:pt x="1768767" y="1390324"/>
                    </a:lnTo>
                    <a:cubicBezTo>
                      <a:pt x="1579409" y="1463487"/>
                      <a:pt x="1490873" y="1833773"/>
                      <a:pt x="1517577" y="2042010"/>
                    </a:cubicBezTo>
                    <a:cubicBezTo>
                      <a:pt x="1544281" y="2250247"/>
                      <a:pt x="1644086" y="2624290"/>
                      <a:pt x="1928990" y="2639747"/>
                    </a:cubicBezTo>
                    <a:cubicBezTo>
                      <a:pt x="2177093" y="2653207"/>
                      <a:pt x="2337423" y="2363017"/>
                      <a:pt x="2318674" y="2006358"/>
                    </a:cubicBezTo>
                    <a:cubicBezTo>
                      <a:pt x="2310210" y="1948950"/>
                      <a:pt x="2301678" y="1891436"/>
                      <a:pt x="2293344" y="1834228"/>
                    </a:cubicBezTo>
                    <a:cubicBezTo>
                      <a:pt x="2229725" y="1555945"/>
                      <a:pt x="2050691" y="1359067"/>
                      <a:pt x="1853384" y="1371624"/>
                    </a:cubicBezTo>
                    <a:close/>
                    <a:moveTo>
                      <a:pt x="1594841" y="45653"/>
                    </a:moveTo>
                    <a:cubicBezTo>
                      <a:pt x="2527821" y="-128041"/>
                      <a:pt x="3626282" y="158796"/>
                      <a:pt x="3869632" y="1517323"/>
                    </a:cubicBezTo>
                    <a:cubicBezTo>
                      <a:pt x="3939308" y="2058696"/>
                      <a:pt x="3820785" y="2251376"/>
                      <a:pt x="3706266" y="2457195"/>
                    </a:cubicBezTo>
                    <a:cubicBezTo>
                      <a:pt x="3132098" y="3124925"/>
                      <a:pt x="2589274" y="2611359"/>
                      <a:pt x="2548384" y="2446988"/>
                    </a:cubicBezTo>
                    <a:cubicBezTo>
                      <a:pt x="2411721" y="3024903"/>
                      <a:pt x="2005702" y="3164775"/>
                      <a:pt x="1746058" y="3093574"/>
                    </a:cubicBezTo>
                    <a:cubicBezTo>
                      <a:pt x="1486414" y="3022373"/>
                      <a:pt x="990519" y="2612821"/>
                      <a:pt x="990519" y="2019783"/>
                    </a:cubicBezTo>
                    <a:cubicBezTo>
                      <a:pt x="990519" y="1500875"/>
                      <a:pt x="1249504" y="1067935"/>
                      <a:pt x="1593790" y="967808"/>
                    </a:cubicBezTo>
                    <a:cubicBezTo>
                      <a:pt x="1642974" y="953504"/>
                      <a:pt x="1694009" y="949376"/>
                      <a:pt x="1746058" y="945992"/>
                    </a:cubicBezTo>
                    <a:cubicBezTo>
                      <a:pt x="2004670" y="929176"/>
                      <a:pt x="2081338" y="1030119"/>
                      <a:pt x="2206475" y="1173924"/>
                    </a:cubicBezTo>
                    <a:cubicBezTo>
                      <a:pt x="2194343" y="1061758"/>
                      <a:pt x="2187003" y="961165"/>
                      <a:pt x="2185910" y="877882"/>
                    </a:cubicBezTo>
                    <a:lnTo>
                      <a:pt x="2656644" y="803138"/>
                    </a:lnTo>
                    <a:lnTo>
                      <a:pt x="2828567" y="2099525"/>
                    </a:lnTo>
                    <a:cubicBezTo>
                      <a:pt x="2888366" y="2544108"/>
                      <a:pt x="3261961" y="2420799"/>
                      <a:pt x="3362812" y="2002360"/>
                    </a:cubicBezTo>
                    <a:cubicBezTo>
                      <a:pt x="3355320" y="1625023"/>
                      <a:pt x="3366534" y="1729632"/>
                      <a:pt x="3289926" y="1346695"/>
                    </a:cubicBezTo>
                    <a:lnTo>
                      <a:pt x="3290031" y="1346798"/>
                    </a:lnTo>
                    <a:cubicBezTo>
                      <a:pt x="3068547" y="637774"/>
                      <a:pt x="2419129" y="439933"/>
                      <a:pt x="1700745" y="575031"/>
                    </a:cubicBezTo>
                    <a:cubicBezTo>
                      <a:pt x="890947" y="727320"/>
                      <a:pt x="415476" y="1491783"/>
                      <a:pt x="571995" y="2274165"/>
                    </a:cubicBezTo>
                    <a:cubicBezTo>
                      <a:pt x="728513" y="3056546"/>
                      <a:pt x="1580131" y="3572543"/>
                      <a:pt x="2267548" y="3408286"/>
                    </a:cubicBezTo>
                    <a:cubicBezTo>
                      <a:pt x="2796517" y="3281890"/>
                      <a:pt x="2641988" y="3320887"/>
                      <a:pt x="3194376" y="3072653"/>
                    </a:cubicBezTo>
                    <a:cubicBezTo>
                      <a:pt x="3249441" y="3306078"/>
                      <a:pt x="3239115" y="3309742"/>
                      <a:pt x="3268026" y="3509545"/>
                    </a:cubicBezTo>
                    <a:cubicBezTo>
                      <a:pt x="3021841" y="3717756"/>
                      <a:pt x="2685602" y="3836362"/>
                      <a:pt x="2347298" y="3904041"/>
                    </a:cubicBezTo>
                    <a:cubicBezTo>
                      <a:pt x="1157336" y="4112956"/>
                      <a:pt x="289475" y="3581660"/>
                      <a:pt x="42617" y="2380068"/>
                    </a:cubicBezTo>
                    <a:cubicBezTo>
                      <a:pt x="-204242" y="1178477"/>
                      <a:pt x="661862" y="219348"/>
                      <a:pt x="1594841" y="456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72823DCE-82A9-4468-A30F-60E0D168C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6880" y="2771935"/>
                <a:ext cx="315652" cy="359610"/>
              </a:xfrm>
              <a:custGeom>
                <a:avLst/>
                <a:gdLst/>
                <a:ahLst/>
                <a:cxnLst/>
                <a:rect l="l" t="t" r="r" b="b"/>
                <a:pathLst>
                  <a:path w="3456727" h="3938119">
                    <a:moveTo>
                      <a:pt x="1728364" y="1961325"/>
                    </a:moveTo>
                    <a:cubicBezTo>
                      <a:pt x="1726089" y="2407152"/>
                      <a:pt x="1737463" y="2812034"/>
                      <a:pt x="1735188" y="3257861"/>
                    </a:cubicBezTo>
                    <a:cubicBezTo>
                      <a:pt x="2394830" y="3057694"/>
                      <a:pt x="2610919" y="2352560"/>
                      <a:pt x="2765594" y="1981796"/>
                    </a:cubicBezTo>
                    <a:close/>
                    <a:moveTo>
                      <a:pt x="1728362" y="682044"/>
                    </a:moveTo>
                    <a:cubicBezTo>
                      <a:pt x="1355324" y="868563"/>
                      <a:pt x="1166530" y="952725"/>
                      <a:pt x="609247" y="1002767"/>
                    </a:cubicBezTo>
                    <a:cubicBezTo>
                      <a:pt x="606972" y="1330312"/>
                      <a:pt x="631992" y="1623739"/>
                      <a:pt x="704780" y="1964933"/>
                    </a:cubicBezTo>
                    <a:lnTo>
                      <a:pt x="1728363" y="1971757"/>
                    </a:lnTo>
                    <a:cubicBezTo>
                      <a:pt x="1728363" y="1541853"/>
                      <a:pt x="1728362" y="1111948"/>
                      <a:pt x="1728362" y="682044"/>
                    </a:cubicBezTo>
                    <a:close/>
                    <a:moveTo>
                      <a:pt x="1723409" y="487996"/>
                    </a:moveTo>
                    <a:cubicBezTo>
                      <a:pt x="1725062" y="488690"/>
                      <a:pt x="1726712" y="489384"/>
                      <a:pt x="1728363" y="490064"/>
                    </a:cubicBezTo>
                    <a:cubicBezTo>
                      <a:pt x="1730015" y="489384"/>
                      <a:pt x="1731666" y="488690"/>
                      <a:pt x="1733319" y="487996"/>
                    </a:cubicBezTo>
                    <a:lnTo>
                      <a:pt x="1733319" y="492131"/>
                    </a:lnTo>
                    <a:cubicBezTo>
                      <a:pt x="2179467" y="679460"/>
                      <a:pt x="2405896" y="769409"/>
                      <a:pt x="2817789" y="813808"/>
                    </a:cubicBezTo>
                    <a:cubicBezTo>
                      <a:pt x="2971516" y="823489"/>
                      <a:pt x="3036247" y="875307"/>
                      <a:pt x="3033236" y="1061333"/>
                    </a:cubicBezTo>
                    <a:cubicBezTo>
                      <a:pt x="3015439" y="2441328"/>
                      <a:pt x="2363638" y="3359629"/>
                      <a:pt x="1733319" y="3448048"/>
                    </a:cubicBezTo>
                    <a:lnTo>
                      <a:pt x="1733319" y="3450123"/>
                    </a:lnTo>
                    <a:lnTo>
                      <a:pt x="1728363" y="3449086"/>
                    </a:lnTo>
                    <a:lnTo>
                      <a:pt x="1723409" y="3450123"/>
                    </a:lnTo>
                    <a:lnTo>
                      <a:pt x="1723409" y="3448048"/>
                    </a:lnTo>
                    <a:cubicBezTo>
                      <a:pt x="1093089" y="3359629"/>
                      <a:pt x="441289" y="2441328"/>
                      <a:pt x="423491" y="1061333"/>
                    </a:cubicBezTo>
                    <a:cubicBezTo>
                      <a:pt x="420479" y="875307"/>
                      <a:pt x="485211" y="823489"/>
                      <a:pt x="638937" y="813808"/>
                    </a:cubicBezTo>
                    <a:cubicBezTo>
                      <a:pt x="1050832" y="769409"/>
                      <a:pt x="1277261" y="679460"/>
                      <a:pt x="1723409" y="492131"/>
                    </a:cubicBezTo>
                    <a:close/>
                    <a:moveTo>
                      <a:pt x="1722802" y="306889"/>
                    </a:moveTo>
                    <a:lnTo>
                      <a:pt x="1722802" y="311530"/>
                    </a:lnTo>
                    <a:cubicBezTo>
                      <a:pt x="1222099" y="521767"/>
                      <a:pt x="967982" y="622713"/>
                      <a:pt x="505720" y="672542"/>
                    </a:cubicBezTo>
                    <a:cubicBezTo>
                      <a:pt x="333196" y="683408"/>
                      <a:pt x="260550" y="741561"/>
                      <a:pt x="263929" y="950334"/>
                    </a:cubicBezTo>
                    <a:cubicBezTo>
                      <a:pt x="283902" y="2499079"/>
                      <a:pt x="1015407" y="3529669"/>
                      <a:pt x="1722802" y="3628902"/>
                    </a:cubicBezTo>
                    <a:lnTo>
                      <a:pt x="1722802" y="3631230"/>
                    </a:lnTo>
                    <a:lnTo>
                      <a:pt x="1728365" y="3630065"/>
                    </a:lnTo>
                    <a:lnTo>
                      <a:pt x="1733925" y="3631230"/>
                    </a:lnTo>
                    <a:lnTo>
                      <a:pt x="1733925" y="3628902"/>
                    </a:lnTo>
                    <a:cubicBezTo>
                      <a:pt x="2441322" y="3529669"/>
                      <a:pt x="3172826" y="2499079"/>
                      <a:pt x="3192800" y="950334"/>
                    </a:cubicBezTo>
                    <a:cubicBezTo>
                      <a:pt x="3196179" y="741561"/>
                      <a:pt x="3123532" y="683408"/>
                      <a:pt x="2951007" y="672542"/>
                    </a:cubicBezTo>
                    <a:cubicBezTo>
                      <a:pt x="2488747" y="622713"/>
                      <a:pt x="2234630" y="521767"/>
                      <a:pt x="1733925" y="311530"/>
                    </a:cubicBezTo>
                    <a:lnTo>
                      <a:pt x="1733925" y="306889"/>
                    </a:lnTo>
                    <a:cubicBezTo>
                      <a:pt x="1732071" y="307669"/>
                      <a:pt x="1730218" y="308445"/>
                      <a:pt x="1728365" y="309209"/>
                    </a:cubicBezTo>
                    <a:cubicBezTo>
                      <a:pt x="1726510" y="308445"/>
                      <a:pt x="1724659" y="307669"/>
                      <a:pt x="1722802" y="306889"/>
                    </a:cubicBezTo>
                    <a:close/>
                    <a:moveTo>
                      <a:pt x="1721800" y="0"/>
                    </a:moveTo>
                    <a:cubicBezTo>
                      <a:pt x="1723991" y="923"/>
                      <a:pt x="1726176" y="1844"/>
                      <a:pt x="1728363" y="2749"/>
                    </a:cubicBezTo>
                    <a:cubicBezTo>
                      <a:pt x="1730551" y="1844"/>
                      <a:pt x="1732737" y="923"/>
                      <a:pt x="1734926" y="0"/>
                    </a:cubicBezTo>
                    <a:lnTo>
                      <a:pt x="1734926" y="5497"/>
                    </a:lnTo>
                    <a:cubicBezTo>
                      <a:pt x="2325825" y="254550"/>
                      <a:pt x="2625718" y="374136"/>
                      <a:pt x="3171248" y="433164"/>
                    </a:cubicBezTo>
                    <a:cubicBezTo>
                      <a:pt x="3374850" y="446035"/>
                      <a:pt x="3460584" y="514926"/>
                      <a:pt x="3456595" y="762245"/>
                    </a:cubicBezTo>
                    <a:cubicBezTo>
                      <a:pt x="3433024" y="2596936"/>
                      <a:pt x="2569749" y="3817807"/>
                      <a:pt x="1734926" y="3935360"/>
                    </a:cubicBezTo>
                    <a:lnTo>
                      <a:pt x="1734926" y="3938119"/>
                    </a:lnTo>
                    <a:lnTo>
                      <a:pt x="1728363" y="3936740"/>
                    </a:lnTo>
                    <a:lnTo>
                      <a:pt x="1721800" y="3938119"/>
                    </a:lnTo>
                    <a:lnTo>
                      <a:pt x="1721800" y="3935360"/>
                    </a:lnTo>
                    <a:cubicBezTo>
                      <a:pt x="886977" y="3817807"/>
                      <a:pt x="23703" y="2596936"/>
                      <a:pt x="132" y="762245"/>
                    </a:cubicBezTo>
                    <a:cubicBezTo>
                      <a:pt x="-3858" y="514926"/>
                      <a:pt x="81876" y="446035"/>
                      <a:pt x="285478" y="433164"/>
                    </a:cubicBezTo>
                    <a:cubicBezTo>
                      <a:pt x="831010" y="374136"/>
                      <a:pt x="1130903" y="254550"/>
                      <a:pt x="1721800" y="54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7">
                <a:extLst>
                  <a:ext uri="{FF2B5EF4-FFF2-40B4-BE49-F238E27FC236}">
                    <a16:creationId xmlns:a16="http://schemas.microsoft.com/office/drawing/2014/main" id="{BDF006DD-934D-4465-AFEF-398B531773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55543" y="2519661"/>
                <a:ext cx="338578" cy="33854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764687" y="782779"/>
                    </a:moveTo>
                    <a:cubicBezTo>
                      <a:pt x="2512183" y="782779"/>
                      <a:pt x="2307488" y="987475"/>
                      <a:pt x="2307487" y="1239980"/>
                    </a:cubicBezTo>
                    <a:cubicBezTo>
                      <a:pt x="2307487" y="1241985"/>
                      <a:pt x="2307500" y="1243987"/>
                      <a:pt x="2308092" y="1245978"/>
                    </a:cubicBezTo>
                    <a:lnTo>
                      <a:pt x="1570677" y="1632536"/>
                    </a:lnTo>
                    <a:cubicBezTo>
                      <a:pt x="1488749" y="1552118"/>
                      <a:pt x="1376387" y="1502860"/>
                      <a:pt x="1252520" y="1502859"/>
                    </a:cubicBezTo>
                    <a:cubicBezTo>
                      <a:pt x="1000014" y="1502859"/>
                      <a:pt x="795319" y="1707555"/>
                      <a:pt x="795319" y="1960060"/>
                    </a:cubicBezTo>
                    <a:cubicBezTo>
                      <a:pt x="795319" y="2212565"/>
                      <a:pt x="1000014" y="2417260"/>
                      <a:pt x="1252520" y="2417260"/>
                    </a:cubicBezTo>
                    <a:cubicBezTo>
                      <a:pt x="1361432" y="2417260"/>
                      <a:pt x="1461449" y="2379178"/>
                      <a:pt x="1538674" y="2313987"/>
                    </a:cubicBezTo>
                    <a:lnTo>
                      <a:pt x="2308734" y="2717656"/>
                    </a:lnTo>
                    <a:cubicBezTo>
                      <a:pt x="2314220" y="2964461"/>
                      <a:pt x="2516327" y="3162492"/>
                      <a:pt x="2764688" y="3162492"/>
                    </a:cubicBezTo>
                    <a:cubicBezTo>
                      <a:pt x="3017192" y="3162492"/>
                      <a:pt x="3221888" y="2957797"/>
                      <a:pt x="3221887" y="2705292"/>
                    </a:cubicBezTo>
                    <a:cubicBezTo>
                      <a:pt x="3221887" y="2452786"/>
                      <a:pt x="3017192" y="2248092"/>
                      <a:pt x="2764688" y="2248092"/>
                    </a:cubicBezTo>
                    <a:cubicBezTo>
                      <a:pt x="2638870" y="2248092"/>
                      <a:pt x="2524924" y="2298913"/>
                      <a:pt x="2442337" y="2381228"/>
                    </a:cubicBezTo>
                    <a:lnTo>
                      <a:pt x="1706164" y="1995322"/>
                    </a:lnTo>
                    <a:lnTo>
                      <a:pt x="1709074" y="1966451"/>
                    </a:lnTo>
                    <a:lnTo>
                      <a:pt x="2455698" y="1575067"/>
                    </a:lnTo>
                    <a:cubicBezTo>
                      <a:pt x="2536225" y="1651261"/>
                      <a:pt x="2645094" y="1697180"/>
                      <a:pt x="2764687" y="1697179"/>
                    </a:cubicBezTo>
                    <a:cubicBezTo>
                      <a:pt x="3017193" y="1697180"/>
                      <a:pt x="3221887" y="1492485"/>
                      <a:pt x="3221888" y="1239980"/>
                    </a:cubicBezTo>
                    <a:cubicBezTo>
                      <a:pt x="3221887" y="987475"/>
                      <a:pt x="3017193" y="782779"/>
                      <a:pt x="2764687" y="782779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1">
                <a:extLst>
                  <a:ext uri="{FF2B5EF4-FFF2-40B4-BE49-F238E27FC236}">
                    <a16:creationId xmlns:a16="http://schemas.microsoft.com/office/drawing/2014/main" id="{9A6FBCDB-5ECF-4F54-A700-2538CD9E785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648398">
                <a:off x="8942310" y="2514803"/>
                <a:ext cx="148930" cy="380894"/>
              </a:xfrm>
              <a:custGeom>
                <a:avLst/>
                <a:gdLst/>
                <a:ahLst/>
                <a:cxnLst/>
                <a:rect l="l" t="t" r="r" b="b"/>
                <a:pathLst>
                  <a:path w="1862952" h="4764557">
                    <a:moveTo>
                      <a:pt x="289679" y="2004751"/>
                    </a:moveTo>
                    <a:cubicBezTo>
                      <a:pt x="458860" y="1838972"/>
                      <a:pt x="691283" y="1737733"/>
                      <a:pt x="946849" y="1740329"/>
                    </a:cubicBezTo>
                    <a:cubicBezTo>
                      <a:pt x="982916" y="1740695"/>
                      <a:pt x="1018481" y="1743119"/>
                      <a:pt x="1053366" y="1748014"/>
                    </a:cubicBezTo>
                    <a:cubicBezTo>
                      <a:pt x="1317748" y="1888655"/>
                      <a:pt x="1203170" y="2165630"/>
                      <a:pt x="978473" y="2204473"/>
                    </a:cubicBezTo>
                    <a:cubicBezTo>
                      <a:pt x="966642" y="2201190"/>
                      <a:pt x="954470" y="2200566"/>
                      <a:pt x="942176" y="2200441"/>
                    </a:cubicBezTo>
                    <a:cubicBezTo>
                      <a:pt x="697403" y="2197955"/>
                      <a:pt x="496962" y="2394367"/>
                      <a:pt x="494475" y="2639137"/>
                    </a:cubicBezTo>
                    <a:lnTo>
                      <a:pt x="482110" y="3856696"/>
                    </a:lnTo>
                    <a:cubicBezTo>
                      <a:pt x="479624" y="4101467"/>
                      <a:pt x="676035" y="4301910"/>
                      <a:pt x="920807" y="4304396"/>
                    </a:cubicBezTo>
                    <a:cubicBezTo>
                      <a:pt x="1043193" y="4305639"/>
                      <a:pt x="1154496" y="4257158"/>
                      <a:pt x="1235513" y="4177768"/>
                    </a:cubicBezTo>
                    <a:cubicBezTo>
                      <a:pt x="1316531" y="4098380"/>
                      <a:pt x="1367262" y="3988084"/>
                      <a:pt x="1368506" y="3865699"/>
                    </a:cubicBezTo>
                    <a:lnTo>
                      <a:pt x="1375662" y="3161156"/>
                    </a:lnTo>
                    <a:cubicBezTo>
                      <a:pt x="1504082" y="3167548"/>
                      <a:pt x="1792622" y="2981572"/>
                      <a:pt x="1861834" y="2783546"/>
                    </a:cubicBezTo>
                    <a:lnTo>
                      <a:pt x="1851019" y="3848423"/>
                    </a:lnTo>
                    <a:cubicBezTo>
                      <a:pt x="1848423" y="4103989"/>
                      <a:pt x="1742485" y="4334308"/>
                      <a:pt x="1573304" y="4500088"/>
                    </a:cubicBezTo>
                    <a:cubicBezTo>
                      <a:pt x="1404123" y="4665866"/>
                      <a:pt x="1171700" y="4767105"/>
                      <a:pt x="916134" y="4764509"/>
                    </a:cubicBezTo>
                    <a:cubicBezTo>
                      <a:pt x="405002" y="4759318"/>
                      <a:pt x="-5143" y="4340756"/>
                      <a:pt x="48" y="3829624"/>
                    </a:cubicBezTo>
                    <a:lnTo>
                      <a:pt x="11964" y="2656415"/>
                    </a:lnTo>
                    <a:cubicBezTo>
                      <a:pt x="14559" y="2400849"/>
                      <a:pt x="120498" y="2170529"/>
                      <a:pt x="289679" y="2004751"/>
                    </a:cubicBezTo>
                    <a:close/>
                    <a:moveTo>
                      <a:pt x="282968" y="271082"/>
                    </a:moveTo>
                    <a:cubicBezTo>
                      <a:pt x="450457" y="103594"/>
                      <a:pt x="681840" y="0"/>
                      <a:pt x="937419" y="0"/>
                    </a:cubicBezTo>
                    <a:cubicBezTo>
                      <a:pt x="1448577" y="0"/>
                      <a:pt x="1862952" y="414375"/>
                      <a:pt x="1862952" y="925533"/>
                    </a:cubicBezTo>
                    <a:lnTo>
                      <a:pt x="1862952" y="2098803"/>
                    </a:lnTo>
                    <a:cubicBezTo>
                      <a:pt x="1862952" y="2609961"/>
                      <a:pt x="1448577" y="3024336"/>
                      <a:pt x="937419" y="3024336"/>
                    </a:cubicBezTo>
                    <a:cubicBezTo>
                      <a:pt x="901350" y="3024336"/>
                      <a:pt x="865762" y="3022273"/>
                      <a:pt x="830829" y="3017733"/>
                    </a:cubicBezTo>
                    <a:cubicBezTo>
                      <a:pt x="565032" y="2879784"/>
                      <a:pt x="676792" y="2601660"/>
                      <a:pt x="901083" y="2560538"/>
                    </a:cubicBezTo>
                    <a:cubicBezTo>
                      <a:pt x="912947" y="2563700"/>
                      <a:pt x="925124" y="2564200"/>
                      <a:pt x="937419" y="2564200"/>
                    </a:cubicBezTo>
                    <a:cubicBezTo>
                      <a:pt x="1182204" y="2564200"/>
                      <a:pt x="1380640" y="2365763"/>
                      <a:pt x="1380641" y="2120980"/>
                    </a:cubicBezTo>
                    <a:lnTo>
                      <a:pt x="1380640" y="903358"/>
                    </a:lnTo>
                    <a:cubicBezTo>
                      <a:pt x="1380640" y="658574"/>
                      <a:pt x="1182204" y="460137"/>
                      <a:pt x="937419" y="460137"/>
                    </a:cubicBezTo>
                    <a:cubicBezTo>
                      <a:pt x="815027" y="460137"/>
                      <a:pt x="704222" y="509746"/>
                      <a:pt x="624015" y="589954"/>
                    </a:cubicBezTo>
                    <a:cubicBezTo>
                      <a:pt x="543808" y="670161"/>
                      <a:pt x="494199" y="780966"/>
                      <a:pt x="494199" y="903358"/>
                    </a:cubicBezTo>
                    <a:lnTo>
                      <a:pt x="494198" y="1607937"/>
                    </a:lnTo>
                    <a:cubicBezTo>
                      <a:pt x="365720" y="1602850"/>
                      <a:pt x="79084" y="1791747"/>
                      <a:pt x="11886" y="1990465"/>
                    </a:cubicBezTo>
                    <a:lnTo>
                      <a:pt x="11886" y="925533"/>
                    </a:lnTo>
                    <a:cubicBezTo>
                      <a:pt x="11886" y="669954"/>
                      <a:pt x="115480" y="438571"/>
                      <a:pt x="282968" y="2710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 22">
                <a:extLst>
                  <a:ext uri="{FF2B5EF4-FFF2-40B4-BE49-F238E27FC236}">
                    <a16:creationId xmlns:a16="http://schemas.microsoft.com/office/drawing/2014/main" id="{3848C895-EAFB-40EF-8E47-6632EFE96F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80000">
                <a:off x="8651645" y="4749636"/>
                <a:ext cx="318301" cy="317452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157">
                <a:extLst>
                  <a:ext uri="{FF2B5EF4-FFF2-40B4-BE49-F238E27FC236}">
                    <a16:creationId xmlns:a16="http://schemas.microsoft.com/office/drawing/2014/main" id="{3EA03652-AFC2-41C1-9074-2789BE946265}"/>
                  </a:ext>
                </a:extLst>
              </p:cNvPr>
              <p:cNvSpPr/>
              <p:nvPr/>
            </p:nvSpPr>
            <p:spPr>
              <a:xfrm>
                <a:off x="8268788" y="3120081"/>
                <a:ext cx="291831" cy="251871"/>
              </a:xfrm>
              <a:custGeom>
                <a:avLst/>
                <a:gdLst>
                  <a:gd name="connsiteX0" fmla="*/ 241139 w 366142"/>
                  <a:gd name="connsiteY0" fmla="*/ 0 h 316007"/>
                  <a:gd name="connsiteX1" fmla="*/ 306633 w 366142"/>
                  <a:gd name="connsiteY1" fmla="*/ 31202 h 316007"/>
                  <a:gd name="connsiteX2" fmla="*/ 349699 w 366142"/>
                  <a:gd name="connsiteY2" fmla="*/ 10558 h 316007"/>
                  <a:gd name="connsiteX3" fmla="*/ 325569 w 366142"/>
                  <a:gd name="connsiteY3" fmla="*/ 59830 h 316007"/>
                  <a:gd name="connsiteX4" fmla="*/ 366142 w 366142"/>
                  <a:gd name="connsiteY4" fmla="*/ 52395 h 316007"/>
                  <a:gd name="connsiteX5" fmla="*/ 334454 w 366142"/>
                  <a:gd name="connsiteY5" fmla="*/ 94697 h 316007"/>
                  <a:gd name="connsiteX6" fmla="*/ 316939 w 366142"/>
                  <a:gd name="connsiteY6" fmla="*/ 174999 h 316007"/>
                  <a:gd name="connsiteX7" fmla="*/ 184305 w 366142"/>
                  <a:gd name="connsiteY7" fmla="*/ 311458 h 316007"/>
                  <a:gd name="connsiteX8" fmla="*/ 27716 w 366142"/>
                  <a:gd name="connsiteY8" fmla="*/ 295316 h 316007"/>
                  <a:gd name="connsiteX9" fmla="*/ 0 w 366142"/>
                  <a:gd name="connsiteY9" fmla="*/ 281129 h 316007"/>
                  <a:gd name="connsiteX10" fmla="*/ 0 w 366142"/>
                  <a:gd name="connsiteY10" fmla="*/ 268036 h 316007"/>
                  <a:gd name="connsiteX11" fmla="*/ 23178 w 366142"/>
                  <a:gd name="connsiteY11" fmla="*/ 266110 h 316007"/>
                  <a:gd name="connsiteX12" fmla="*/ 108726 w 366142"/>
                  <a:gd name="connsiteY12" fmla="*/ 240807 h 316007"/>
                  <a:gd name="connsiteX13" fmla="*/ 20535 w 366142"/>
                  <a:gd name="connsiteY13" fmla="*/ 200079 h 316007"/>
                  <a:gd name="connsiteX14" fmla="*/ 70653 w 366142"/>
                  <a:gd name="connsiteY14" fmla="*/ 194871 h 316007"/>
                  <a:gd name="connsiteX15" fmla="*/ 20899 w 366142"/>
                  <a:gd name="connsiteY15" fmla="*/ 168840 h 316007"/>
                  <a:gd name="connsiteX16" fmla="*/ 0 w 366142"/>
                  <a:gd name="connsiteY16" fmla="*/ 146258 h 316007"/>
                  <a:gd name="connsiteX17" fmla="*/ 0 w 366142"/>
                  <a:gd name="connsiteY17" fmla="*/ 116697 h 316007"/>
                  <a:gd name="connsiteX18" fmla="*/ 14104 w 366142"/>
                  <a:gd name="connsiteY18" fmla="*/ 121836 h 316007"/>
                  <a:gd name="connsiteX19" fmla="*/ 40441 w 366142"/>
                  <a:gd name="connsiteY19" fmla="*/ 126434 h 316007"/>
                  <a:gd name="connsiteX20" fmla="*/ 20722 w 366142"/>
                  <a:gd name="connsiteY20" fmla="*/ 8541 h 316007"/>
                  <a:gd name="connsiteX21" fmla="*/ 168525 w 366142"/>
                  <a:gd name="connsiteY21" fmla="*/ 104817 h 316007"/>
                  <a:gd name="connsiteX22" fmla="*/ 165796 w 366142"/>
                  <a:gd name="connsiteY22" fmla="*/ 68430 h 316007"/>
                  <a:gd name="connsiteX23" fmla="*/ 241139 w 366142"/>
                  <a:gd name="connsiteY23" fmla="*/ 0 h 3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142" h="316007">
                    <a:moveTo>
                      <a:pt x="241139" y="0"/>
                    </a:moveTo>
                    <a:cubicBezTo>
                      <a:pt x="265040" y="0"/>
                      <a:pt x="292051" y="14516"/>
                      <a:pt x="306633" y="31202"/>
                    </a:cubicBezTo>
                    <a:cubicBezTo>
                      <a:pt x="327151" y="29858"/>
                      <a:pt x="335397" y="19692"/>
                      <a:pt x="349699" y="10558"/>
                    </a:cubicBezTo>
                    <a:cubicBezTo>
                      <a:pt x="343170" y="29574"/>
                      <a:pt x="336047" y="54091"/>
                      <a:pt x="325569" y="59830"/>
                    </a:cubicBezTo>
                    <a:cubicBezTo>
                      <a:pt x="340338" y="61437"/>
                      <a:pt x="353079" y="55334"/>
                      <a:pt x="366142" y="52395"/>
                    </a:cubicBezTo>
                    <a:cubicBezTo>
                      <a:pt x="361514" y="66282"/>
                      <a:pt x="342655" y="74263"/>
                      <a:pt x="334454" y="94697"/>
                    </a:cubicBezTo>
                    <a:cubicBezTo>
                      <a:pt x="326254" y="115131"/>
                      <a:pt x="329982" y="126199"/>
                      <a:pt x="316939" y="174999"/>
                    </a:cubicBezTo>
                    <a:cubicBezTo>
                      <a:pt x="296102" y="242622"/>
                      <a:pt x="276174" y="279635"/>
                      <a:pt x="184305" y="311458"/>
                    </a:cubicBezTo>
                    <a:cubicBezTo>
                      <a:pt x="152057" y="320905"/>
                      <a:pt x="83508" y="315693"/>
                      <a:pt x="27716" y="295316"/>
                    </a:cubicBezTo>
                    <a:lnTo>
                      <a:pt x="0" y="281129"/>
                    </a:lnTo>
                    <a:lnTo>
                      <a:pt x="0" y="268036"/>
                    </a:lnTo>
                    <a:lnTo>
                      <a:pt x="23178" y="266110"/>
                    </a:lnTo>
                    <a:cubicBezTo>
                      <a:pt x="63548" y="261698"/>
                      <a:pt x="90116" y="254801"/>
                      <a:pt x="108726" y="240807"/>
                    </a:cubicBezTo>
                    <a:cubicBezTo>
                      <a:pt x="87700" y="241375"/>
                      <a:pt x="35310" y="244403"/>
                      <a:pt x="20535" y="200079"/>
                    </a:cubicBezTo>
                    <a:cubicBezTo>
                      <a:pt x="37583" y="203299"/>
                      <a:pt x="59856" y="197334"/>
                      <a:pt x="70653" y="194871"/>
                    </a:cubicBezTo>
                    <a:cubicBezTo>
                      <a:pt x="57204" y="189662"/>
                      <a:pt x="37595" y="181773"/>
                      <a:pt x="20899" y="168840"/>
                    </a:cubicBezTo>
                    <a:lnTo>
                      <a:pt x="0" y="146258"/>
                    </a:lnTo>
                    <a:lnTo>
                      <a:pt x="0" y="116697"/>
                    </a:lnTo>
                    <a:lnTo>
                      <a:pt x="14104" y="121836"/>
                    </a:lnTo>
                    <a:cubicBezTo>
                      <a:pt x="23887" y="123910"/>
                      <a:pt x="33812" y="125203"/>
                      <a:pt x="40441" y="126434"/>
                    </a:cubicBezTo>
                    <a:cubicBezTo>
                      <a:pt x="9945" y="103325"/>
                      <a:pt x="-5039" y="60063"/>
                      <a:pt x="20722" y="8541"/>
                    </a:cubicBezTo>
                    <a:cubicBezTo>
                      <a:pt x="76047" y="73391"/>
                      <a:pt x="116697" y="97001"/>
                      <a:pt x="168525" y="104817"/>
                    </a:cubicBezTo>
                    <a:cubicBezTo>
                      <a:pt x="166649" y="98530"/>
                      <a:pt x="164888" y="89662"/>
                      <a:pt x="165796" y="68430"/>
                    </a:cubicBezTo>
                    <a:cubicBezTo>
                      <a:pt x="166838" y="44047"/>
                      <a:pt x="190944" y="0"/>
                      <a:pt x="24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: Shape 158">
                <a:extLst>
                  <a:ext uri="{FF2B5EF4-FFF2-40B4-BE49-F238E27FC236}">
                    <a16:creationId xmlns:a16="http://schemas.microsoft.com/office/drawing/2014/main" id="{9425FE47-4D64-4AF6-9A4C-0E681EE810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09375" y="4197069"/>
                <a:ext cx="172150" cy="348350"/>
              </a:xfrm>
              <a:custGeom>
                <a:avLst/>
                <a:gdLst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432915 w 432915"/>
                  <a:gd name="connsiteY2" fmla="*/ 455920 h 455920"/>
                  <a:gd name="connsiteX3" fmla="*/ 313271 w 432915"/>
                  <a:gd name="connsiteY3" fmla="*/ 455920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367184 w 432915"/>
                  <a:gd name="connsiteY8" fmla="*/ 6 h 455920"/>
                  <a:gd name="connsiteX9" fmla="*/ 399197 w 432915"/>
                  <a:gd name="connsiteY9" fmla="*/ 2823 h 455920"/>
                  <a:gd name="connsiteX10" fmla="*/ 393797 w 432915"/>
                  <a:gd name="connsiteY10" fmla="*/ 69600 h 455920"/>
                  <a:gd name="connsiteX11" fmla="*/ 313271 w 432915"/>
                  <a:gd name="connsiteY11" fmla="*/ 96177 h 455920"/>
                  <a:gd name="connsiteX12" fmla="*/ 313271 w 432915"/>
                  <a:gd name="connsiteY12" fmla="*/ 140898 h 455920"/>
                  <a:gd name="connsiteX13" fmla="*/ 391059 w 432915"/>
                  <a:gd name="connsiteY13" fmla="*/ 140898 h 455920"/>
                  <a:gd name="connsiteX14" fmla="*/ 385514 w 432915"/>
                  <a:gd name="connsiteY14" fmla="*/ 215050 h 455920"/>
                  <a:gd name="connsiteX15" fmla="*/ 313271 w 432915"/>
                  <a:gd name="connsiteY15" fmla="*/ 216436 h 455920"/>
                  <a:gd name="connsiteX16" fmla="*/ 313271 w 432915"/>
                  <a:gd name="connsiteY16" fmla="*/ 455355 h 455920"/>
                  <a:gd name="connsiteX17" fmla="*/ 228291 w 432915"/>
                  <a:gd name="connsiteY17" fmla="*/ 455355 h 455920"/>
                  <a:gd name="connsiteX18" fmla="*/ 228291 w 432915"/>
                  <a:gd name="connsiteY18" fmla="*/ 216436 h 455920"/>
                  <a:gd name="connsiteX19" fmla="*/ 173888 w 432915"/>
                  <a:gd name="connsiteY19" fmla="*/ 216436 h 455920"/>
                  <a:gd name="connsiteX20" fmla="*/ 173888 w 432915"/>
                  <a:gd name="connsiteY20" fmla="*/ 140898 h 455920"/>
                  <a:gd name="connsiteX21" fmla="*/ 228291 w 432915"/>
                  <a:gd name="connsiteY21" fmla="*/ 140898 h 455920"/>
                  <a:gd name="connsiteX22" fmla="*/ 228291 w 432915"/>
                  <a:gd name="connsiteY22" fmla="*/ 90429 h 455920"/>
                  <a:gd name="connsiteX23" fmla="*/ 228151 w 432915"/>
                  <a:gd name="connsiteY23" fmla="*/ 89940 h 455920"/>
                  <a:gd name="connsiteX24" fmla="*/ 324674 w 432915"/>
                  <a:gd name="connsiteY24" fmla="*/ 971 h 455920"/>
                  <a:gd name="connsiteX25" fmla="*/ 367184 w 432915"/>
                  <a:gd name="connsiteY25" fmla="*/ 6 h 455920"/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313271 w 432915"/>
                  <a:gd name="connsiteY2" fmla="*/ 455920 h 455920"/>
                  <a:gd name="connsiteX3" fmla="*/ 313271 w 432915"/>
                  <a:gd name="connsiteY3" fmla="*/ 455355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0 w 432915"/>
                  <a:gd name="connsiteY8" fmla="*/ 455355 h 455920"/>
                  <a:gd name="connsiteX9" fmla="*/ 367184 w 432915"/>
                  <a:gd name="connsiteY9" fmla="*/ 6 h 455920"/>
                  <a:gd name="connsiteX10" fmla="*/ 399197 w 432915"/>
                  <a:gd name="connsiteY10" fmla="*/ 2823 h 455920"/>
                  <a:gd name="connsiteX11" fmla="*/ 393797 w 432915"/>
                  <a:gd name="connsiteY11" fmla="*/ 69600 h 455920"/>
                  <a:gd name="connsiteX12" fmla="*/ 313271 w 432915"/>
                  <a:gd name="connsiteY12" fmla="*/ 96177 h 455920"/>
                  <a:gd name="connsiteX13" fmla="*/ 313271 w 432915"/>
                  <a:gd name="connsiteY13" fmla="*/ 140898 h 455920"/>
                  <a:gd name="connsiteX14" fmla="*/ 391059 w 432915"/>
                  <a:gd name="connsiteY14" fmla="*/ 140898 h 455920"/>
                  <a:gd name="connsiteX15" fmla="*/ 385514 w 432915"/>
                  <a:gd name="connsiteY15" fmla="*/ 215050 h 455920"/>
                  <a:gd name="connsiteX16" fmla="*/ 313271 w 432915"/>
                  <a:gd name="connsiteY16" fmla="*/ 216436 h 455920"/>
                  <a:gd name="connsiteX17" fmla="*/ 313271 w 432915"/>
                  <a:gd name="connsiteY17" fmla="*/ 455355 h 455920"/>
                  <a:gd name="connsiteX18" fmla="*/ 228291 w 432915"/>
                  <a:gd name="connsiteY18" fmla="*/ 455355 h 455920"/>
                  <a:gd name="connsiteX19" fmla="*/ 228291 w 432915"/>
                  <a:gd name="connsiteY19" fmla="*/ 216436 h 455920"/>
                  <a:gd name="connsiteX20" fmla="*/ 173888 w 432915"/>
                  <a:gd name="connsiteY20" fmla="*/ 216436 h 455920"/>
                  <a:gd name="connsiteX21" fmla="*/ 173888 w 432915"/>
                  <a:gd name="connsiteY21" fmla="*/ 140898 h 455920"/>
                  <a:gd name="connsiteX22" fmla="*/ 228291 w 432915"/>
                  <a:gd name="connsiteY22" fmla="*/ 140898 h 455920"/>
                  <a:gd name="connsiteX23" fmla="*/ 228291 w 432915"/>
                  <a:gd name="connsiteY23" fmla="*/ 90429 h 455920"/>
                  <a:gd name="connsiteX24" fmla="*/ 228151 w 432915"/>
                  <a:gd name="connsiteY24" fmla="*/ 89940 h 455920"/>
                  <a:gd name="connsiteX25" fmla="*/ 324674 w 432915"/>
                  <a:gd name="connsiteY25" fmla="*/ 971 h 455920"/>
                  <a:gd name="connsiteX26" fmla="*/ 367184 w 432915"/>
                  <a:gd name="connsiteY26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355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0 w 399197"/>
                  <a:gd name="connsiteY7" fmla="*/ 455355 h 455920"/>
                  <a:gd name="connsiteX8" fmla="*/ 367184 w 399197"/>
                  <a:gd name="connsiteY8" fmla="*/ 6 h 455920"/>
                  <a:gd name="connsiteX9" fmla="*/ 399197 w 399197"/>
                  <a:gd name="connsiteY9" fmla="*/ 2823 h 455920"/>
                  <a:gd name="connsiteX10" fmla="*/ 393797 w 399197"/>
                  <a:gd name="connsiteY10" fmla="*/ 69600 h 455920"/>
                  <a:gd name="connsiteX11" fmla="*/ 313271 w 399197"/>
                  <a:gd name="connsiteY11" fmla="*/ 96177 h 455920"/>
                  <a:gd name="connsiteX12" fmla="*/ 313271 w 399197"/>
                  <a:gd name="connsiteY12" fmla="*/ 140898 h 455920"/>
                  <a:gd name="connsiteX13" fmla="*/ 391059 w 399197"/>
                  <a:gd name="connsiteY13" fmla="*/ 140898 h 455920"/>
                  <a:gd name="connsiteX14" fmla="*/ 385514 w 399197"/>
                  <a:gd name="connsiteY14" fmla="*/ 215050 h 455920"/>
                  <a:gd name="connsiteX15" fmla="*/ 313271 w 399197"/>
                  <a:gd name="connsiteY15" fmla="*/ 216436 h 455920"/>
                  <a:gd name="connsiteX16" fmla="*/ 313271 w 399197"/>
                  <a:gd name="connsiteY16" fmla="*/ 455355 h 455920"/>
                  <a:gd name="connsiteX17" fmla="*/ 228291 w 399197"/>
                  <a:gd name="connsiteY17" fmla="*/ 455355 h 455920"/>
                  <a:gd name="connsiteX18" fmla="*/ 228291 w 399197"/>
                  <a:gd name="connsiteY18" fmla="*/ 216436 h 455920"/>
                  <a:gd name="connsiteX19" fmla="*/ 173888 w 399197"/>
                  <a:gd name="connsiteY19" fmla="*/ 216436 h 455920"/>
                  <a:gd name="connsiteX20" fmla="*/ 173888 w 399197"/>
                  <a:gd name="connsiteY20" fmla="*/ 140898 h 455920"/>
                  <a:gd name="connsiteX21" fmla="*/ 228291 w 399197"/>
                  <a:gd name="connsiteY21" fmla="*/ 140898 h 455920"/>
                  <a:gd name="connsiteX22" fmla="*/ 228291 w 399197"/>
                  <a:gd name="connsiteY22" fmla="*/ 90429 h 455920"/>
                  <a:gd name="connsiteX23" fmla="*/ 228151 w 399197"/>
                  <a:gd name="connsiteY23" fmla="*/ 89940 h 455920"/>
                  <a:gd name="connsiteX24" fmla="*/ 324674 w 399197"/>
                  <a:gd name="connsiteY24" fmla="*/ 971 h 455920"/>
                  <a:gd name="connsiteX25" fmla="*/ 367184 w 399197"/>
                  <a:gd name="connsiteY25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920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367184 w 399197"/>
                  <a:gd name="connsiteY7" fmla="*/ 6 h 455920"/>
                  <a:gd name="connsiteX8" fmla="*/ 399197 w 399197"/>
                  <a:gd name="connsiteY8" fmla="*/ 2823 h 455920"/>
                  <a:gd name="connsiteX9" fmla="*/ 393797 w 399197"/>
                  <a:gd name="connsiteY9" fmla="*/ 69600 h 455920"/>
                  <a:gd name="connsiteX10" fmla="*/ 313271 w 399197"/>
                  <a:gd name="connsiteY10" fmla="*/ 96177 h 455920"/>
                  <a:gd name="connsiteX11" fmla="*/ 313271 w 399197"/>
                  <a:gd name="connsiteY11" fmla="*/ 140898 h 455920"/>
                  <a:gd name="connsiteX12" fmla="*/ 391059 w 399197"/>
                  <a:gd name="connsiteY12" fmla="*/ 140898 h 455920"/>
                  <a:gd name="connsiteX13" fmla="*/ 385514 w 399197"/>
                  <a:gd name="connsiteY13" fmla="*/ 215050 h 455920"/>
                  <a:gd name="connsiteX14" fmla="*/ 313271 w 399197"/>
                  <a:gd name="connsiteY14" fmla="*/ 216436 h 455920"/>
                  <a:gd name="connsiteX15" fmla="*/ 313271 w 399197"/>
                  <a:gd name="connsiteY15" fmla="*/ 455355 h 455920"/>
                  <a:gd name="connsiteX16" fmla="*/ 228291 w 399197"/>
                  <a:gd name="connsiteY16" fmla="*/ 455355 h 455920"/>
                  <a:gd name="connsiteX17" fmla="*/ 228291 w 399197"/>
                  <a:gd name="connsiteY17" fmla="*/ 216436 h 455920"/>
                  <a:gd name="connsiteX18" fmla="*/ 173888 w 399197"/>
                  <a:gd name="connsiteY18" fmla="*/ 216436 h 455920"/>
                  <a:gd name="connsiteX19" fmla="*/ 173888 w 399197"/>
                  <a:gd name="connsiteY19" fmla="*/ 140898 h 455920"/>
                  <a:gd name="connsiteX20" fmla="*/ 228291 w 399197"/>
                  <a:gd name="connsiteY20" fmla="*/ 140898 h 455920"/>
                  <a:gd name="connsiteX21" fmla="*/ 228291 w 399197"/>
                  <a:gd name="connsiteY21" fmla="*/ 90429 h 455920"/>
                  <a:gd name="connsiteX22" fmla="*/ 228151 w 399197"/>
                  <a:gd name="connsiteY22" fmla="*/ 89940 h 455920"/>
                  <a:gd name="connsiteX23" fmla="*/ 324674 w 399197"/>
                  <a:gd name="connsiteY23" fmla="*/ 971 h 455920"/>
                  <a:gd name="connsiteX24" fmla="*/ 367184 w 399197"/>
                  <a:gd name="connsiteY24" fmla="*/ 6 h 455920"/>
                  <a:gd name="connsiteX0" fmla="*/ 139383 w 225309"/>
                  <a:gd name="connsiteY0" fmla="*/ 455355 h 455920"/>
                  <a:gd name="connsiteX1" fmla="*/ 139383 w 225309"/>
                  <a:gd name="connsiteY1" fmla="*/ 455920 h 455920"/>
                  <a:gd name="connsiteX2" fmla="*/ 139383 w 225309"/>
                  <a:gd name="connsiteY2" fmla="*/ 455355 h 455920"/>
                  <a:gd name="connsiteX3" fmla="*/ 54403 w 225309"/>
                  <a:gd name="connsiteY3" fmla="*/ 455920 h 455920"/>
                  <a:gd name="connsiteX4" fmla="*/ 54403 w 225309"/>
                  <a:gd name="connsiteY4" fmla="*/ 455355 h 455920"/>
                  <a:gd name="connsiteX5" fmla="*/ 54403 w 225309"/>
                  <a:gd name="connsiteY5" fmla="*/ 455920 h 455920"/>
                  <a:gd name="connsiteX6" fmla="*/ 193296 w 225309"/>
                  <a:gd name="connsiteY6" fmla="*/ 6 h 455920"/>
                  <a:gd name="connsiteX7" fmla="*/ 225309 w 225309"/>
                  <a:gd name="connsiteY7" fmla="*/ 2823 h 455920"/>
                  <a:gd name="connsiteX8" fmla="*/ 219909 w 225309"/>
                  <a:gd name="connsiteY8" fmla="*/ 69600 h 455920"/>
                  <a:gd name="connsiteX9" fmla="*/ 139383 w 225309"/>
                  <a:gd name="connsiteY9" fmla="*/ 96177 h 455920"/>
                  <a:gd name="connsiteX10" fmla="*/ 139383 w 225309"/>
                  <a:gd name="connsiteY10" fmla="*/ 140898 h 455920"/>
                  <a:gd name="connsiteX11" fmla="*/ 217171 w 225309"/>
                  <a:gd name="connsiteY11" fmla="*/ 140898 h 455920"/>
                  <a:gd name="connsiteX12" fmla="*/ 211626 w 225309"/>
                  <a:gd name="connsiteY12" fmla="*/ 215050 h 455920"/>
                  <a:gd name="connsiteX13" fmla="*/ 139383 w 225309"/>
                  <a:gd name="connsiteY13" fmla="*/ 216436 h 455920"/>
                  <a:gd name="connsiteX14" fmla="*/ 139383 w 225309"/>
                  <a:gd name="connsiteY14" fmla="*/ 455355 h 455920"/>
                  <a:gd name="connsiteX15" fmla="*/ 54403 w 225309"/>
                  <a:gd name="connsiteY15" fmla="*/ 455355 h 455920"/>
                  <a:gd name="connsiteX16" fmla="*/ 54403 w 225309"/>
                  <a:gd name="connsiteY16" fmla="*/ 216436 h 455920"/>
                  <a:gd name="connsiteX17" fmla="*/ 0 w 225309"/>
                  <a:gd name="connsiteY17" fmla="*/ 216436 h 455920"/>
                  <a:gd name="connsiteX18" fmla="*/ 0 w 225309"/>
                  <a:gd name="connsiteY18" fmla="*/ 140898 h 455920"/>
                  <a:gd name="connsiteX19" fmla="*/ 54403 w 225309"/>
                  <a:gd name="connsiteY19" fmla="*/ 140898 h 455920"/>
                  <a:gd name="connsiteX20" fmla="*/ 54403 w 225309"/>
                  <a:gd name="connsiteY20" fmla="*/ 90429 h 455920"/>
                  <a:gd name="connsiteX21" fmla="*/ 54263 w 225309"/>
                  <a:gd name="connsiteY21" fmla="*/ 89940 h 455920"/>
                  <a:gd name="connsiteX22" fmla="*/ 150786 w 225309"/>
                  <a:gd name="connsiteY22" fmla="*/ 971 h 455920"/>
                  <a:gd name="connsiteX23" fmla="*/ 193296 w 225309"/>
                  <a:gd name="connsiteY23" fmla="*/ 6 h 4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5309" h="455920">
                    <a:moveTo>
                      <a:pt x="139383" y="455355"/>
                    </a:moveTo>
                    <a:lnTo>
                      <a:pt x="139383" y="455920"/>
                    </a:lnTo>
                    <a:lnTo>
                      <a:pt x="139383" y="455355"/>
                    </a:lnTo>
                    <a:close/>
                    <a:moveTo>
                      <a:pt x="54403" y="455920"/>
                    </a:moveTo>
                    <a:lnTo>
                      <a:pt x="54403" y="455355"/>
                    </a:lnTo>
                    <a:lnTo>
                      <a:pt x="54403" y="455920"/>
                    </a:lnTo>
                    <a:close/>
                    <a:moveTo>
                      <a:pt x="193296" y="6"/>
                    </a:moveTo>
                    <a:cubicBezTo>
                      <a:pt x="204595" y="73"/>
                      <a:pt x="214144" y="770"/>
                      <a:pt x="225309" y="2823"/>
                    </a:cubicBezTo>
                    <a:cubicBezTo>
                      <a:pt x="225271" y="27274"/>
                      <a:pt x="222913" y="50194"/>
                      <a:pt x="219909" y="69600"/>
                    </a:cubicBezTo>
                    <a:cubicBezTo>
                      <a:pt x="188141" y="67117"/>
                      <a:pt x="138250" y="66776"/>
                      <a:pt x="139383" y="96177"/>
                    </a:cubicBezTo>
                    <a:lnTo>
                      <a:pt x="139383" y="140898"/>
                    </a:lnTo>
                    <a:lnTo>
                      <a:pt x="217171" y="140898"/>
                    </a:lnTo>
                    <a:lnTo>
                      <a:pt x="211626" y="215050"/>
                    </a:lnTo>
                    <a:lnTo>
                      <a:pt x="139383" y="216436"/>
                    </a:lnTo>
                    <a:lnTo>
                      <a:pt x="139383" y="455355"/>
                    </a:lnTo>
                    <a:lnTo>
                      <a:pt x="54403" y="455355"/>
                    </a:lnTo>
                    <a:lnTo>
                      <a:pt x="54403" y="216436"/>
                    </a:lnTo>
                    <a:lnTo>
                      <a:pt x="0" y="216436"/>
                    </a:lnTo>
                    <a:lnTo>
                      <a:pt x="0" y="140898"/>
                    </a:lnTo>
                    <a:lnTo>
                      <a:pt x="54403" y="140898"/>
                    </a:lnTo>
                    <a:lnTo>
                      <a:pt x="54403" y="90429"/>
                    </a:lnTo>
                    <a:cubicBezTo>
                      <a:pt x="54356" y="90266"/>
                      <a:pt x="54310" y="90103"/>
                      <a:pt x="54263" y="89940"/>
                    </a:cubicBezTo>
                    <a:cubicBezTo>
                      <a:pt x="54393" y="21715"/>
                      <a:pt x="104084" y="2174"/>
                      <a:pt x="150786" y="971"/>
                    </a:cubicBezTo>
                    <a:cubicBezTo>
                      <a:pt x="168948" y="503"/>
                      <a:pt x="181997" y="-60"/>
                      <a:pt x="193296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eform: Shape 159">
                <a:extLst>
                  <a:ext uri="{FF2B5EF4-FFF2-40B4-BE49-F238E27FC236}">
                    <a16:creationId xmlns:a16="http://schemas.microsoft.com/office/drawing/2014/main" id="{27D50222-DF4F-494A-BEEF-89D568CC9362}"/>
                  </a:ext>
                </a:extLst>
              </p:cNvPr>
              <p:cNvSpPr/>
              <p:nvPr/>
            </p:nvSpPr>
            <p:spPr>
              <a:xfrm>
                <a:off x="8105957" y="3478924"/>
                <a:ext cx="284621" cy="282605"/>
              </a:xfrm>
              <a:custGeom>
                <a:avLst/>
                <a:gdLst>
                  <a:gd name="connsiteX0" fmla="*/ 249204 w 299575"/>
                  <a:gd name="connsiteY0" fmla="*/ 123541 h 297454"/>
                  <a:gd name="connsiteX1" fmla="*/ 241250 w 299575"/>
                  <a:gd name="connsiteY1" fmla="*/ 136266 h 297454"/>
                  <a:gd name="connsiteX2" fmla="*/ 229055 w 299575"/>
                  <a:gd name="connsiteY2" fmla="*/ 198302 h 297454"/>
                  <a:gd name="connsiteX3" fmla="*/ 116648 w 299575"/>
                  <a:gd name="connsiteY3" fmla="*/ 234888 h 297454"/>
                  <a:gd name="connsiteX4" fmla="*/ 59914 w 299575"/>
                  <a:gd name="connsiteY4" fmla="*/ 135736 h 297454"/>
                  <a:gd name="connsiteX5" fmla="*/ 58324 w 299575"/>
                  <a:gd name="connsiteY5" fmla="*/ 125662 h 297454"/>
                  <a:gd name="connsiteX6" fmla="*/ 36585 w 299575"/>
                  <a:gd name="connsiteY6" fmla="*/ 125131 h 297454"/>
                  <a:gd name="connsiteX7" fmla="*/ 31813 w 299575"/>
                  <a:gd name="connsiteY7" fmla="*/ 137857 h 297454"/>
                  <a:gd name="connsiteX8" fmla="*/ 31813 w 299575"/>
                  <a:gd name="connsiteY8" fmla="*/ 247082 h 297454"/>
                  <a:gd name="connsiteX9" fmla="*/ 51961 w 299575"/>
                  <a:gd name="connsiteY9" fmla="*/ 266701 h 297454"/>
                  <a:gd name="connsiteX10" fmla="*/ 150052 w 299575"/>
                  <a:gd name="connsiteY10" fmla="*/ 266701 h 297454"/>
                  <a:gd name="connsiteX11" fmla="*/ 250794 w 299575"/>
                  <a:gd name="connsiteY11" fmla="*/ 266701 h 297454"/>
                  <a:gd name="connsiteX12" fmla="*/ 269352 w 299575"/>
                  <a:gd name="connsiteY12" fmla="*/ 250264 h 297454"/>
                  <a:gd name="connsiteX13" fmla="*/ 269352 w 299575"/>
                  <a:gd name="connsiteY13" fmla="*/ 134675 h 297454"/>
                  <a:gd name="connsiteX14" fmla="*/ 261863 w 299575"/>
                  <a:gd name="connsiteY14" fmla="*/ 123541 h 297454"/>
                  <a:gd name="connsiteX15" fmla="*/ 249204 w 299575"/>
                  <a:gd name="connsiteY15" fmla="*/ 123541 h 297454"/>
                  <a:gd name="connsiteX16" fmla="*/ 151642 w 299575"/>
                  <a:gd name="connsiteY16" fmla="*/ 88016 h 297454"/>
                  <a:gd name="connsiteX17" fmla="*/ 89076 w 299575"/>
                  <a:gd name="connsiteY17" fmla="*/ 147931 h 297454"/>
                  <a:gd name="connsiteX18" fmla="*/ 150582 w 299575"/>
                  <a:gd name="connsiteY18" fmla="*/ 208377 h 297454"/>
                  <a:gd name="connsiteX19" fmla="*/ 212088 w 299575"/>
                  <a:gd name="connsiteY19" fmla="*/ 148461 h 297454"/>
                  <a:gd name="connsiteX20" fmla="*/ 151642 w 299575"/>
                  <a:gd name="connsiteY20" fmla="*/ 88016 h 297454"/>
                  <a:gd name="connsiteX21" fmla="*/ 234357 w 299575"/>
                  <a:gd name="connsiteY21" fmla="*/ 29162 h 297454"/>
                  <a:gd name="connsiteX22" fmla="*/ 203605 w 299575"/>
                  <a:gd name="connsiteY22" fmla="*/ 60444 h 297454"/>
                  <a:gd name="connsiteX23" fmla="*/ 235948 w 299575"/>
                  <a:gd name="connsiteY23" fmla="*/ 92258 h 297454"/>
                  <a:gd name="connsiteX24" fmla="*/ 268822 w 299575"/>
                  <a:gd name="connsiteY24" fmla="*/ 59914 h 297454"/>
                  <a:gd name="connsiteX25" fmla="*/ 268822 w 299575"/>
                  <a:gd name="connsiteY25" fmla="*/ 53552 h 297454"/>
                  <a:gd name="connsiteX26" fmla="*/ 245492 w 299575"/>
                  <a:gd name="connsiteY26" fmla="*/ 29162 h 297454"/>
                  <a:gd name="connsiteX27" fmla="*/ 234357 w 299575"/>
                  <a:gd name="connsiteY27" fmla="*/ 29162 h 297454"/>
                  <a:gd name="connsiteX28" fmla="*/ 41887 w 299575"/>
                  <a:gd name="connsiteY28" fmla="*/ 0 h 297454"/>
                  <a:gd name="connsiteX29" fmla="*/ 258217 w 299575"/>
                  <a:gd name="connsiteY29" fmla="*/ 0 h 297454"/>
                  <a:gd name="connsiteX30" fmla="*/ 299575 w 299575"/>
                  <a:gd name="connsiteY30" fmla="*/ 41887 h 297454"/>
                  <a:gd name="connsiteX31" fmla="*/ 299575 w 299575"/>
                  <a:gd name="connsiteY31" fmla="*/ 255567 h 297454"/>
                  <a:gd name="connsiteX32" fmla="*/ 257687 w 299575"/>
                  <a:gd name="connsiteY32" fmla="*/ 297454 h 297454"/>
                  <a:gd name="connsiteX33" fmla="*/ 149522 w 299575"/>
                  <a:gd name="connsiteY33" fmla="*/ 297454 h 297454"/>
                  <a:gd name="connsiteX34" fmla="*/ 41357 w 299575"/>
                  <a:gd name="connsiteY34" fmla="*/ 297454 h 297454"/>
                  <a:gd name="connsiteX35" fmla="*/ 0 w 299575"/>
                  <a:gd name="connsiteY35" fmla="*/ 256096 h 297454"/>
                  <a:gd name="connsiteX36" fmla="*/ 0 w 299575"/>
                  <a:gd name="connsiteY36" fmla="*/ 41357 h 297454"/>
                  <a:gd name="connsiteX37" fmla="*/ 41887 w 299575"/>
                  <a:gd name="connsiteY37" fmla="*/ 0 h 2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9575" h="297454">
                    <a:moveTo>
                      <a:pt x="249204" y="123541"/>
                    </a:moveTo>
                    <a:cubicBezTo>
                      <a:pt x="240190" y="123011"/>
                      <a:pt x="239659" y="128843"/>
                      <a:pt x="241250" y="136266"/>
                    </a:cubicBezTo>
                    <a:cubicBezTo>
                      <a:pt x="245492" y="158536"/>
                      <a:pt x="240720" y="179214"/>
                      <a:pt x="229055" y="198302"/>
                    </a:cubicBezTo>
                    <a:cubicBezTo>
                      <a:pt x="206255" y="234888"/>
                      <a:pt x="158536" y="250264"/>
                      <a:pt x="116648" y="234888"/>
                    </a:cubicBezTo>
                    <a:cubicBezTo>
                      <a:pt x="83774" y="222692"/>
                      <a:pt x="50901" y="185577"/>
                      <a:pt x="59914" y="135736"/>
                    </a:cubicBezTo>
                    <a:cubicBezTo>
                      <a:pt x="60444" y="132555"/>
                      <a:pt x="62565" y="127252"/>
                      <a:pt x="58324" y="125662"/>
                    </a:cubicBezTo>
                    <a:cubicBezTo>
                      <a:pt x="51431" y="122481"/>
                      <a:pt x="43477" y="123541"/>
                      <a:pt x="36585" y="125131"/>
                    </a:cubicBezTo>
                    <a:cubicBezTo>
                      <a:pt x="30222" y="126722"/>
                      <a:pt x="31813" y="133085"/>
                      <a:pt x="31813" y="137857"/>
                    </a:cubicBezTo>
                    <a:cubicBezTo>
                      <a:pt x="31813" y="174442"/>
                      <a:pt x="31813" y="210497"/>
                      <a:pt x="31813" y="247082"/>
                    </a:cubicBezTo>
                    <a:cubicBezTo>
                      <a:pt x="31813" y="262989"/>
                      <a:pt x="35524" y="266701"/>
                      <a:pt x="51961" y="266701"/>
                    </a:cubicBezTo>
                    <a:cubicBezTo>
                      <a:pt x="84835" y="266701"/>
                      <a:pt x="117178" y="266701"/>
                      <a:pt x="150052" y="266701"/>
                    </a:cubicBezTo>
                    <a:cubicBezTo>
                      <a:pt x="183456" y="266701"/>
                      <a:pt x="217390" y="266701"/>
                      <a:pt x="250794" y="266701"/>
                    </a:cubicBezTo>
                    <a:cubicBezTo>
                      <a:pt x="262459" y="266701"/>
                      <a:pt x="269352" y="261929"/>
                      <a:pt x="269352" y="250264"/>
                    </a:cubicBezTo>
                    <a:cubicBezTo>
                      <a:pt x="269352" y="211558"/>
                      <a:pt x="269352" y="173382"/>
                      <a:pt x="269352" y="134675"/>
                    </a:cubicBezTo>
                    <a:cubicBezTo>
                      <a:pt x="268822" y="126987"/>
                      <a:pt x="265773" y="124337"/>
                      <a:pt x="261863" y="123541"/>
                    </a:cubicBezTo>
                    <a:cubicBezTo>
                      <a:pt x="257952" y="122746"/>
                      <a:pt x="253180" y="123806"/>
                      <a:pt x="249204" y="123541"/>
                    </a:cubicBezTo>
                    <a:close/>
                    <a:moveTo>
                      <a:pt x="151642" y="88016"/>
                    </a:moveTo>
                    <a:cubicBezTo>
                      <a:pt x="116648" y="87486"/>
                      <a:pt x="89076" y="113997"/>
                      <a:pt x="89076" y="147931"/>
                    </a:cubicBezTo>
                    <a:cubicBezTo>
                      <a:pt x="89076" y="180805"/>
                      <a:pt x="117178" y="208377"/>
                      <a:pt x="150582" y="208377"/>
                    </a:cubicBezTo>
                    <a:cubicBezTo>
                      <a:pt x="183986" y="208377"/>
                      <a:pt x="212088" y="181335"/>
                      <a:pt x="212088" y="148461"/>
                    </a:cubicBezTo>
                    <a:cubicBezTo>
                      <a:pt x="212088" y="115058"/>
                      <a:pt x="185577" y="88546"/>
                      <a:pt x="151642" y="88016"/>
                    </a:cubicBezTo>
                    <a:close/>
                    <a:moveTo>
                      <a:pt x="234357" y="29162"/>
                    </a:moveTo>
                    <a:cubicBezTo>
                      <a:pt x="207846" y="29162"/>
                      <a:pt x="204135" y="32873"/>
                      <a:pt x="203605" y="60444"/>
                    </a:cubicBezTo>
                    <a:cubicBezTo>
                      <a:pt x="203605" y="90137"/>
                      <a:pt x="205195" y="92258"/>
                      <a:pt x="235948" y="92258"/>
                    </a:cubicBezTo>
                    <a:cubicBezTo>
                      <a:pt x="267762" y="92258"/>
                      <a:pt x="268822" y="91197"/>
                      <a:pt x="268822" y="59914"/>
                    </a:cubicBezTo>
                    <a:cubicBezTo>
                      <a:pt x="268822" y="57794"/>
                      <a:pt x="268822" y="55673"/>
                      <a:pt x="268822" y="53552"/>
                    </a:cubicBezTo>
                    <a:cubicBezTo>
                      <a:pt x="268822" y="35524"/>
                      <a:pt x="263519" y="29692"/>
                      <a:pt x="245492" y="29162"/>
                    </a:cubicBezTo>
                    <a:cubicBezTo>
                      <a:pt x="241781" y="29162"/>
                      <a:pt x="238069" y="29162"/>
                      <a:pt x="234357" y="29162"/>
                    </a:cubicBezTo>
                    <a:close/>
                    <a:moveTo>
                      <a:pt x="41887" y="0"/>
                    </a:moveTo>
                    <a:cubicBezTo>
                      <a:pt x="113998" y="0"/>
                      <a:pt x="186108" y="0"/>
                      <a:pt x="258217" y="0"/>
                    </a:cubicBezTo>
                    <a:cubicBezTo>
                      <a:pt x="284728" y="0"/>
                      <a:pt x="299575" y="14846"/>
                      <a:pt x="299575" y="41887"/>
                    </a:cubicBezTo>
                    <a:cubicBezTo>
                      <a:pt x="299575" y="112937"/>
                      <a:pt x="299575" y="184517"/>
                      <a:pt x="299575" y="255567"/>
                    </a:cubicBezTo>
                    <a:cubicBezTo>
                      <a:pt x="299575" y="283138"/>
                      <a:pt x="285789" y="297454"/>
                      <a:pt x="257687" y="297454"/>
                    </a:cubicBezTo>
                    <a:cubicBezTo>
                      <a:pt x="221632" y="297454"/>
                      <a:pt x="185577" y="297454"/>
                      <a:pt x="149522" y="297454"/>
                    </a:cubicBezTo>
                    <a:cubicBezTo>
                      <a:pt x="113467" y="297454"/>
                      <a:pt x="77412" y="297454"/>
                      <a:pt x="41357" y="297454"/>
                    </a:cubicBezTo>
                    <a:cubicBezTo>
                      <a:pt x="14315" y="297454"/>
                      <a:pt x="0" y="283138"/>
                      <a:pt x="0" y="256096"/>
                    </a:cubicBezTo>
                    <a:cubicBezTo>
                      <a:pt x="0" y="184517"/>
                      <a:pt x="0" y="112937"/>
                      <a:pt x="0" y="41357"/>
                    </a:cubicBezTo>
                    <a:cubicBezTo>
                      <a:pt x="0" y="14315"/>
                      <a:pt x="14846" y="0"/>
                      <a:pt x="4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aphic 21">
              <a:extLst>
                <a:ext uri="{FF2B5EF4-FFF2-40B4-BE49-F238E27FC236}">
                  <a16:creationId xmlns:a16="http://schemas.microsoft.com/office/drawing/2014/main" id="{E1A260C0-1631-4C2E-A7A9-98E096E8D825}"/>
                </a:ext>
              </a:extLst>
            </p:cNvPr>
            <p:cNvGrpSpPr/>
            <p:nvPr/>
          </p:nvGrpSpPr>
          <p:grpSpPr>
            <a:xfrm>
              <a:off x="8955569" y="3191206"/>
              <a:ext cx="1044161" cy="1340547"/>
              <a:chOff x="3425127" y="0"/>
              <a:chExt cx="5341746" cy="6858000"/>
            </a:xfrm>
          </p:grpSpPr>
          <p:sp>
            <p:nvSpPr>
              <p:cNvPr id="17" name="Freeform: Shape 136">
                <a:extLst>
                  <a:ext uri="{FF2B5EF4-FFF2-40B4-BE49-F238E27FC236}">
                    <a16:creationId xmlns:a16="http://schemas.microsoft.com/office/drawing/2014/main" id="{99C48A91-227F-4BD5-B7A0-87766D4C0C12}"/>
                  </a:ext>
                </a:extLst>
              </p:cNvPr>
              <p:cNvSpPr/>
              <p:nvPr/>
            </p:nvSpPr>
            <p:spPr>
              <a:xfrm>
                <a:off x="3425013" y="0"/>
                <a:ext cx="5341478" cy="6856954"/>
              </a:xfrm>
              <a:custGeom>
                <a:avLst/>
                <a:gdLst>
                  <a:gd name="connsiteX0" fmla="*/ 2688415 w 5341478"/>
                  <a:gd name="connsiteY0" fmla="*/ 0 h 6856954"/>
                  <a:gd name="connsiteX1" fmla="*/ 25123 w 5341478"/>
                  <a:gd name="connsiteY1" fmla="*/ 1019550 h 6856954"/>
                  <a:gd name="connsiteX2" fmla="*/ 25123 w 5341478"/>
                  <a:gd name="connsiteY2" fmla="*/ 3846231 h 6856954"/>
                  <a:gd name="connsiteX3" fmla="*/ 2642056 w 5341478"/>
                  <a:gd name="connsiteY3" fmla="*/ 6856955 h 6856954"/>
                  <a:gd name="connsiteX4" fmla="*/ 5338636 w 5341478"/>
                  <a:gd name="connsiteY4" fmla="*/ 3952543 h 6856954"/>
                  <a:gd name="connsiteX5" fmla="*/ 5338636 w 5341478"/>
                  <a:gd name="connsiteY5" fmla="*/ 1048917 h 6856954"/>
                  <a:gd name="connsiteX6" fmla="*/ 2688415 w 5341478"/>
                  <a:gd name="connsiteY6" fmla="*/ 0 h 685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1478" h="6856954">
                    <a:moveTo>
                      <a:pt x="2688415" y="0"/>
                    </a:moveTo>
                    <a:cubicBezTo>
                      <a:pt x="2688415" y="0"/>
                      <a:pt x="956487" y="1166644"/>
                      <a:pt x="25123" y="1019550"/>
                    </a:cubicBezTo>
                    <a:cubicBezTo>
                      <a:pt x="-26116" y="2058707"/>
                      <a:pt x="15276" y="3058651"/>
                      <a:pt x="25123" y="3846231"/>
                    </a:cubicBezTo>
                    <a:cubicBezTo>
                      <a:pt x="54577" y="5744861"/>
                      <a:pt x="2642056" y="6856955"/>
                      <a:pt x="2642056" y="6856955"/>
                    </a:cubicBezTo>
                    <a:cubicBezTo>
                      <a:pt x="2642056" y="6856955"/>
                      <a:pt x="5064141" y="5921234"/>
                      <a:pt x="5338636" y="3952543"/>
                    </a:cubicBezTo>
                    <a:cubicBezTo>
                      <a:pt x="5328789" y="2980224"/>
                      <a:pt x="5348483" y="1950827"/>
                      <a:pt x="5338636" y="1048917"/>
                    </a:cubicBezTo>
                    <a:cubicBezTo>
                      <a:pt x="3593636" y="764663"/>
                      <a:pt x="2688415" y="0"/>
                      <a:pt x="2688415" y="0"/>
                    </a:cubicBezTo>
                    <a:close/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37">
                <a:extLst>
                  <a:ext uri="{FF2B5EF4-FFF2-40B4-BE49-F238E27FC236}">
                    <a16:creationId xmlns:a16="http://schemas.microsoft.com/office/drawing/2014/main" id="{EF91A52B-1619-4F1E-856B-104997BFDC78}"/>
                  </a:ext>
                </a:extLst>
              </p:cNvPr>
              <p:cNvSpPr/>
              <p:nvPr/>
            </p:nvSpPr>
            <p:spPr>
              <a:xfrm>
                <a:off x="3692070" y="321376"/>
                <a:ext cx="4817313" cy="6184138"/>
              </a:xfrm>
              <a:custGeom>
                <a:avLst/>
                <a:gdLst>
                  <a:gd name="connsiteX0" fmla="*/ 2424582 w 4817313"/>
                  <a:gd name="connsiteY0" fmla="*/ 0 h 6184138"/>
                  <a:gd name="connsiteX1" fmla="*/ 22626 w 4817313"/>
                  <a:gd name="connsiteY1" fmla="*/ 919512 h 6184138"/>
                  <a:gd name="connsiteX2" fmla="*/ 22626 w 4817313"/>
                  <a:gd name="connsiteY2" fmla="*/ 3468824 h 6184138"/>
                  <a:gd name="connsiteX3" fmla="*/ 2382841 w 4817313"/>
                  <a:gd name="connsiteY3" fmla="*/ 6184138 h 6184138"/>
                  <a:gd name="connsiteX4" fmla="*/ 4814773 w 4817313"/>
                  <a:gd name="connsiteY4" fmla="*/ 3564766 h 6184138"/>
                  <a:gd name="connsiteX5" fmla="*/ 4814773 w 4817313"/>
                  <a:gd name="connsiteY5" fmla="*/ 946003 h 6184138"/>
                  <a:gd name="connsiteX6" fmla="*/ 2424582 w 4817313"/>
                  <a:gd name="connsiteY6" fmla="*/ 0 h 618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7313" h="6184138">
                    <a:moveTo>
                      <a:pt x="2424582" y="0"/>
                    </a:moveTo>
                    <a:cubicBezTo>
                      <a:pt x="2424582" y="0"/>
                      <a:pt x="862578" y="1052141"/>
                      <a:pt x="22626" y="919512"/>
                    </a:cubicBezTo>
                    <a:cubicBezTo>
                      <a:pt x="-23559" y="1856714"/>
                      <a:pt x="13825" y="2758537"/>
                      <a:pt x="22626" y="3468824"/>
                    </a:cubicBezTo>
                    <a:cubicBezTo>
                      <a:pt x="49117" y="5181145"/>
                      <a:pt x="2382841" y="6184138"/>
                      <a:pt x="2382841" y="6184138"/>
                    </a:cubicBezTo>
                    <a:cubicBezTo>
                      <a:pt x="2382841" y="6184138"/>
                      <a:pt x="4567206" y="5340265"/>
                      <a:pt x="4814773" y="3564766"/>
                    </a:cubicBezTo>
                    <a:cubicBezTo>
                      <a:pt x="4805973" y="2687778"/>
                      <a:pt x="4823575" y="1759465"/>
                      <a:pt x="4814773" y="946003"/>
                    </a:cubicBezTo>
                    <a:cubicBezTo>
                      <a:pt x="3240919" y="689634"/>
                      <a:pt x="2424582" y="0"/>
                      <a:pt x="2424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38">
                <a:extLst>
                  <a:ext uri="{FF2B5EF4-FFF2-40B4-BE49-F238E27FC236}">
                    <a16:creationId xmlns:a16="http://schemas.microsoft.com/office/drawing/2014/main" id="{58B5205A-42F6-4018-A714-EB0DB3364A57}"/>
                  </a:ext>
                </a:extLst>
              </p:cNvPr>
              <p:cNvSpPr/>
              <p:nvPr/>
            </p:nvSpPr>
            <p:spPr>
              <a:xfrm>
                <a:off x="5077582" y="3107623"/>
                <a:ext cx="1971904" cy="1813799"/>
              </a:xfrm>
              <a:custGeom>
                <a:avLst/>
                <a:gdLst>
                  <a:gd name="connsiteX0" fmla="*/ 1970433 w 1971904"/>
                  <a:gd name="connsiteY0" fmla="*/ 1441139 h 1813799"/>
                  <a:gd name="connsiteX1" fmla="*/ 0 w 1971904"/>
                  <a:gd name="connsiteY1" fmla="*/ 1441139 h 1813799"/>
                  <a:gd name="connsiteX2" fmla="*/ 0 w 1971904"/>
                  <a:gd name="connsiteY2" fmla="*/ 0 h 1813799"/>
                  <a:gd name="connsiteX3" fmla="*/ 1970433 w 1971904"/>
                  <a:gd name="connsiteY3" fmla="*/ 0 h 1813799"/>
                  <a:gd name="connsiteX4" fmla="*/ 1970433 w 1971904"/>
                  <a:gd name="connsiteY4" fmla="*/ 1441139 h 18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904" h="1813799">
                    <a:moveTo>
                      <a:pt x="1970433" y="1441139"/>
                    </a:moveTo>
                    <a:cubicBezTo>
                      <a:pt x="1467194" y="1954225"/>
                      <a:pt x="555524" y="1921547"/>
                      <a:pt x="0" y="1441139"/>
                    </a:cubicBezTo>
                    <a:cubicBezTo>
                      <a:pt x="0" y="1079329"/>
                      <a:pt x="0" y="0"/>
                      <a:pt x="0" y="0"/>
                    </a:cubicBezTo>
                    <a:lnTo>
                      <a:pt x="1970433" y="0"/>
                    </a:lnTo>
                    <a:cubicBezTo>
                      <a:pt x="1970433" y="87"/>
                      <a:pt x="1973745" y="1079329"/>
                      <a:pt x="1970433" y="14411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39">
                <a:extLst>
                  <a:ext uri="{FF2B5EF4-FFF2-40B4-BE49-F238E27FC236}">
                    <a16:creationId xmlns:a16="http://schemas.microsoft.com/office/drawing/2014/main" id="{1B2728FF-A5C5-4F92-A45C-204E45CC2076}"/>
                  </a:ext>
                </a:extLst>
              </p:cNvPr>
              <p:cNvSpPr/>
              <p:nvPr/>
            </p:nvSpPr>
            <p:spPr>
              <a:xfrm>
                <a:off x="5332382" y="1718072"/>
                <a:ext cx="1483576" cy="1261366"/>
              </a:xfrm>
              <a:custGeom>
                <a:avLst/>
                <a:gdLst>
                  <a:gd name="connsiteX0" fmla="*/ 741832 w 1483576"/>
                  <a:gd name="connsiteY0" fmla="*/ 0 h 1261366"/>
                  <a:gd name="connsiteX1" fmla="*/ 741832 w 1483576"/>
                  <a:gd name="connsiteY1" fmla="*/ 0 h 1261366"/>
                  <a:gd name="connsiteX2" fmla="*/ 0 w 1483576"/>
                  <a:gd name="connsiteY2" fmla="*/ 741745 h 1261366"/>
                  <a:gd name="connsiteX3" fmla="*/ 0 w 1483576"/>
                  <a:gd name="connsiteY3" fmla="*/ 1261367 h 1261366"/>
                  <a:gd name="connsiteX4" fmla="*/ 292445 w 1483576"/>
                  <a:gd name="connsiteY4" fmla="*/ 1261367 h 1261366"/>
                  <a:gd name="connsiteX5" fmla="*/ 292445 w 1483576"/>
                  <a:gd name="connsiteY5" fmla="*/ 735209 h 1261366"/>
                  <a:gd name="connsiteX6" fmla="*/ 719698 w 1483576"/>
                  <a:gd name="connsiteY6" fmla="*/ 307956 h 1261366"/>
                  <a:gd name="connsiteX7" fmla="*/ 719698 w 1483576"/>
                  <a:gd name="connsiteY7" fmla="*/ 307956 h 1261366"/>
                  <a:gd name="connsiteX8" fmla="*/ 1146950 w 1483576"/>
                  <a:gd name="connsiteY8" fmla="*/ 735209 h 1261366"/>
                  <a:gd name="connsiteX9" fmla="*/ 1146950 w 1483576"/>
                  <a:gd name="connsiteY9" fmla="*/ 1261367 h 1261366"/>
                  <a:gd name="connsiteX10" fmla="*/ 1483576 w 1483576"/>
                  <a:gd name="connsiteY10" fmla="*/ 1261367 h 1261366"/>
                  <a:gd name="connsiteX11" fmla="*/ 1483576 w 1483576"/>
                  <a:gd name="connsiteY11" fmla="*/ 741745 h 1261366"/>
                  <a:gd name="connsiteX12" fmla="*/ 741832 w 1483576"/>
                  <a:gd name="connsiteY12" fmla="*/ 0 h 126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3576" h="1261366">
                    <a:moveTo>
                      <a:pt x="741832" y="0"/>
                    </a:moveTo>
                    <a:lnTo>
                      <a:pt x="741832" y="0"/>
                    </a:lnTo>
                    <a:cubicBezTo>
                      <a:pt x="332182" y="0"/>
                      <a:pt x="0" y="332095"/>
                      <a:pt x="0" y="741745"/>
                    </a:cubicBezTo>
                    <a:lnTo>
                      <a:pt x="0" y="1261367"/>
                    </a:lnTo>
                    <a:lnTo>
                      <a:pt x="292445" y="1261367"/>
                    </a:lnTo>
                    <a:lnTo>
                      <a:pt x="292445" y="735209"/>
                    </a:lnTo>
                    <a:cubicBezTo>
                      <a:pt x="292445" y="499231"/>
                      <a:pt x="483720" y="307956"/>
                      <a:pt x="719698" y="307956"/>
                    </a:cubicBezTo>
                    <a:lnTo>
                      <a:pt x="719698" y="307956"/>
                    </a:lnTo>
                    <a:cubicBezTo>
                      <a:pt x="955676" y="307956"/>
                      <a:pt x="1146950" y="499231"/>
                      <a:pt x="1146950" y="735209"/>
                    </a:cubicBezTo>
                    <a:lnTo>
                      <a:pt x="1146950" y="1261367"/>
                    </a:lnTo>
                    <a:lnTo>
                      <a:pt x="1483576" y="1261367"/>
                    </a:lnTo>
                    <a:lnTo>
                      <a:pt x="1483576" y="741745"/>
                    </a:lnTo>
                    <a:cubicBezTo>
                      <a:pt x="1483664" y="332095"/>
                      <a:pt x="1151569" y="0"/>
                      <a:pt x="7418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40">
                <a:extLst>
                  <a:ext uri="{FF2B5EF4-FFF2-40B4-BE49-F238E27FC236}">
                    <a16:creationId xmlns:a16="http://schemas.microsoft.com/office/drawing/2014/main" id="{C664BA02-0822-475C-B7A6-13B8574569FB}"/>
                  </a:ext>
                </a:extLst>
              </p:cNvPr>
              <p:cNvSpPr/>
              <p:nvPr/>
            </p:nvSpPr>
            <p:spPr>
              <a:xfrm>
                <a:off x="5864640" y="3547424"/>
                <a:ext cx="405205" cy="796469"/>
              </a:xfrm>
              <a:custGeom>
                <a:avLst/>
                <a:gdLst>
                  <a:gd name="connsiteX0" fmla="*/ 353618 w 405205"/>
                  <a:gd name="connsiteY0" fmla="*/ 639528 h 796469"/>
                  <a:gd name="connsiteX1" fmla="*/ 310135 w 405205"/>
                  <a:gd name="connsiteY1" fmla="*/ 639528 h 796469"/>
                  <a:gd name="connsiteX2" fmla="*/ 311529 w 405205"/>
                  <a:gd name="connsiteY2" fmla="*/ 628026 h 796469"/>
                  <a:gd name="connsiteX3" fmla="*/ 311529 w 405205"/>
                  <a:gd name="connsiteY3" fmla="*/ 570861 h 796469"/>
                  <a:gd name="connsiteX4" fmla="*/ 261685 w 405205"/>
                  <a:gd name="connsiteY4" fmla="*/ 521016 h 796469"/>
                  <a:gd name="connsiteX5" fmla="*/ 261423 w 405205"/>
                  <a:gd name="connsiteY5" fmla="*/ 521016 h 796469"/>
                  <a:gd name="connsiteX6" fmla="*/ 261423 w 405205"/>
                  <a:gd name="connsiteY6" fmla="*/ 396492 h 796469"/>
                  <a:gd name="connsiteX7" fmla="*/ 405206 w 405205"/>
                  <a:gd name="connsiteY7" fmla="*/ 202603 h 796469"/>
                  <a:gd name="connsiteX8" fmla="*/ 202603 w 405205"/>
                  <a:gd name="connsiteY8" fmla="*/ 0 h 796469"/>
                  <a:gd name="connsiteX9" fmla="*/ 0 w 405205"/>
                  <a:gd name="connsiteY9" fmla="*/ 202603 h 796469"/>
                  <a:gd name="connsiteX10" fmla="*/ 143783 w 405205"/>
                  <a:gd name="connsiteY10" fmla="*/ 396492 h 796469"/>
                  <a:gd name="connsiteX11" fmla="*/ 143783 w 405205"/>
                  <a:gd name="connsiteY11" fmla="*/ 521016 h 796469"/>
                  <a:gd name="connsiteX12" fmla="*/ 143521 w 405205"/>
                  <a:gd name="connsiteY12" fmla="*/ 521016 h 796469"/>
                  <a:gd name="connsiteX13" fmla="*/ 93677 w 405205"/>
                  <a:gd name="connsiteY13" fmla="*/ 570861 h 796469"/>
                  <a:gd name="connsiteX14" fmla="*/ 93677 w 405205"/>
                  <a:gd name="connsiteY14" fmla="*/ 628026 h 796469"/>
                  <a:gd name="connsiteX15" fmla="*/ 95071 w 405205"/>
                  <a:gd name="connsiteY15" fmla="*/ 639528 h 796469"/>
                  <a:gd name="connsiteX16" fmla="*/ 51587 w 405205"/>
                  <a:gd name="connsiteY16" fmla="*/ 639528 h 796469"/>
                  <a:gd name="connsiteX17" fmla="*/ 21785 w 405205"/>
                  <a:gd name="connsiteY17" fmla="*/ 669330 h 796469"/>
                  <a:gd name="connsiteX18" fmla="*/ 21785 w 405205"/>
                  <a:gd name="connsiteY18" fmla="*/ 766667 h 796469"/>
                  <a:gd name="connsiteX19" fmla="*/ 51587 w 405205"/>
                  <a:gd name="connsiteY19" fmla="*/ 796469 h 796469"/>
                  <a:gd name="connsiteX20" fmla="*/ 353705 w 405205"/>
                  <a:gd name="connsiteY20" fmla="*/ 796469 h 796469"/>
                  <a:gd name="connsiteX21" fmla="*/ 383508 w 405205"/>
                  <a:gd name="connsiteY21" fmla="*/ 766667 h 796469"/>
                  <a:gd name="connsiteX22" fmla="*/ 383508 w 405205"/>
                  <a:gd name="connsiteY22" fmla="*/ 669330 h 796469"/>
                  <a:gd name="connsiteX23" fmla="*/ 353618 w 405205"/>
                  <a:gd name="connsiteY23" fmla="*/ 639528 h 79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5205" h="796469">
                    <a:moveTo>
                      <a:pt x="353618" y="639528"/>
                    </a:moveTo>
                    <a:lnTo>
                      <a:pt x="310135" y="639528"/>
                    </a:lnTo>
                    <a:cubicBezTo>
                      <a:pt x="311006" y="635781"/>
                      <a:pt x="311529" y="631947"/>
                      <a:pt x="311529" y="628026"/>
                    </a:cubicBezTo>
                    <a:lnTo>
                      <a:pt x="311529" y="570861"/>
                    </a:lnTo>
                    <a:cubicBezTo>
                      <a:pt x="311529" y="543324"/>
                      <a:pt x="289221" y="521016"/>
                      <a:pt x="261685" y="521016"/>
                    </a:cubicBezTo>
                    <a:lnTo>
                      <a:pt x="261423" y="521016"/>
                    </a:lnTo>
                    <a:lnTo>
                      <a:pt x="261423" y="396492"/>
                    </a:lnTo>
                    <a:cubicBezTo>
                      <a:pt x="344643" y="371308"/>
                      <a:pt x="405206" y="294014"/>
                      <a:pt x="405206" y="202603"/>
                    </a:cubicBezTo>
                    <a:cubicBezTo>
                      <a:pt x="405206" y="90714"/>
                      <a:pt x="314492" y="0"/>
                      <a:pt x="202603" y="0"/>
                    </a:cubicBezTo>
                    <a:cubicBezTo>
                      <a:pt x="90714" y="0"/>
                      <a:pt x="0" y="90714"/>
                      <a:pt x="0" y="202603"/>
                    </a:cubicBezTo>
                    <a:cubicBezTo>
                      <a:pt x="0" y="294014"/>
                      <a:pt x="60563" y="371308"/>
                      <a:pt x="143783" y="396492"/>
                    </a:cubicBezTo>
                    <a:lnTo>
                      <a:pt x="143783" y="521016"/>
                    </a:lnTo>
                    <a:lnTo>
                      <a:pt x="143521" y="521016"/>
                    </a:lnTo>
                    <a:cubicBezTo>
                      <a:pt x="115985" y="521016"/>
                      <a:pt x="93677" y="543324"/>
                      <a:pt x="93677" y="570861"/>
                    </a:cubicBezTo>
                    <a:lnTo>
                      <a:pt x="93677" y="628026"/>
                    </a:lnTo>
                    <a:cubicBezTo>
                      <a:pt x="93677" y="632034"/>
                      <a:pt x="94199" y="635868"/>
                      <a:pt x="95071" y="639528"/>
                    </a:cubicBezTo>
                    <a:lnTo>
                      <a:pt x="51587" y="639528"/>
                    </a:lnTo>
                    <a:cubicBezTo>
                      <a:pt x="35118" y="639528"/>
                      <a:pt x="21785" y="652861"/>
                      <a:pt x="21785" y="669330"/>
                    </a:cubicBezTo>
                    <a:lnTo>
                      <a:pt x="21785" y="766667"/>
                    </a:lnTo>
                    <a:cubicBezTo>
                      <a:pt x="21785" y="783137"/>
                      <a:pt x="35118" y="796469"/>
                      <a:pt x="51587" y="796469"/>
                    </a:cubicBezTo>
                    <a:lnTo>
                      <a:pt x="353705" y="796469"/>
                    </a:lnTo>
                    <a:cubicBezTo>
                      <a:pt x="370175" y="796469"/>
                      <a:pt x="383508" y="783137"/>
                      <a:pt x="383508" y="766667"/>
                    </a:cubicBezTo>
                    <a:lnTo>
                      <a:pt x="383508" y="669330"/>
                    </a:lnTo>
                    <a:cubicBezTo>
                      <a:pt x="383333" y="652861"/>
                      <a:pt x="370001" y="639528"/>
                      <a:pt x="353618" y="639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55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586</Words>
  <Application>Microsoft Office PowerPoint</Application>
  <PresentationFormat>Layar Lebar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Contents Slide Master</vt:lpstr>
      <vt:lpstr>Section Break Slide Master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sukmasarny100@gmail.com</cp:lastModifiedBy>
  <cp:revision>145</cp:revision>
  <dcterms:created xsi:type="dcterms:W3CDTF">2020-01-20T05:08:25Z</dcterms:created>
  <dcterms:modified xsi:type="dcterms:W3CDTF">2022-08-10T06:26:51Z</dcterms:modified>
</cp:coreProperties>
</file>