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520" r:id="rId2"/>
    <p:sldId id="528" r:id="rId3"/>
    <p:sldId id="522" r:id="rId4"/>
    <p:sldId id="523" r:id="rId5"/>
    <p:sldId id="529" r:id="rId6"/>
    <p:sldId id="530" r:id="rId7"/>
    <p:sldId id="531" r:id="rId8"/>
    <p:sldId id="53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966"/>
  </p:normalViewPr>
  <p:slideViewPr>
    <p:cSldViewPr snapToGrid="0" snapToObjects="1">
      <p:cViewPr varScale="1">
        <p:scale>
          <a:sx n="104" d="100"/>
          <a:sy n="104" d="100"/>
        </p:scale>
        <p:origin x="216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1002-956C-6046-8600-5F313B9B58C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6A1C-3507-284C-A450-A4127A66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77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5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CCAB-966E-6F4A-B489-81C90E80FA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59" y="1508052"/>
            <a:ext cx="8689958" cy="1470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생물학 연구를 위한 컴퓨터 </a:t>
            </a:r>
            <a:r>
              <a:rPr lang="ko-KR" altLang="en-US" sz="3600" b="1" dirty="0" err="1">
                <a:latin typeface="Arial"/>
                <a:cs typeface="Arial"/>
              </a:rPr>
              <a:t>사용기술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117" y="47625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Arial"/>
                <a:cs typeface="Arial"/>
              </a:rPr>
              <a:t>충북대학교 대학원 생물학과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89" y="129789"/>
            <a:ext cx="87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baseline="30000" dirty="0">
                <a:latin typeface="Arial"/>
                <a:cs typeface="Arial"/>
              </a:rPr>
              <a:t>9th</a:t>
            </a:r>
            <a:r>
              <a:rPr lang="en-US" altLang="ko-KR" b="1" dirty="0">
                <a:latin typeface="Arial"/>
                <a:cs typeface="Arial"/>
              </a:rPr>
              <a:t> Lecture														2021.4.27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5138" y="2967335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R </a:t>
            </a:r>
            <a:r>
              <a:rPr lang="ko-KR" altLang="en-US" sz="2400" dirty="0">
                <a:latin typeface="Arial"/>
                <a:cs typeface="Arial"/>
              </a:rPr>
              <a:t>기초 사용법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15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5142" y="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강의 계획서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271A3-99F3-E64C-9DB0-9E30DDAC44F1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656EFDF4-19F3-5B4E-88C0-CA0764DFA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40043"/>
              </p:ext>
            </p:extLst>
          </p:nvPr>
        </p:nvGraphicFramePr>
        <p:xfrm>
          <a:off x="476926" y="646331"/>
          <a:ext cx="6876011" cy="57156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8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수업내용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강의 개요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Unix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커맨드 라인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BLAST 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텍스트 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프로세싱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스크립팅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5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프로그래밍과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Jupyter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Notebook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2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분석과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Pandas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시각화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파이썬을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이용한 기초 통계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의 기초 사용법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10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을 이용한 데이터 분석</a:t>
                      </a:r>
                      <a:endParaRPr lang="en-US" altLang="ko-Kore-KR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을 이용한 시각화 및 통계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분석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Kallisto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13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네트워크 분석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Differential Gene Expression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Network Analysis and Go 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5E836D-407E-9147-8118-530F41667C15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18B7E-3FB7-314F-B217-30B66CF99A18}"/>
              </a:ext>
            </a:extLst>
          </p:cNvPr>
          <p:cNvSpPr txBox="1"/>
          <p:nvPr/>
        </p:nvSpPr>
        <p:spPr>
          <a:xfrm>
            <a:off x="7406024" y="540392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전사체</a:t>
            </a:r>
            <a:r>
              <a:rPr kumimoji="1" lang="ko-KR" altLang="en-US" b="1" dirty="0"/>
              <a:t> 분석</a:t>
            </a:r>
            <a:endParaRPr kumimoji="1" lang="ko-Kore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70058C-30F9-624C-906C-05CA3E257808}"/>
              </a:ext>
            </a:extLst>
          </p:cNvPr>
          <p:cNvSpPr/>
          <p:nvPr/>
        </p:nvSpPr>
        <p:spPr>
          <a:xfrm>
            <a:off x="2806132" y="324433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D4D4D4"/>
                </a:solidFill>
                <a:latin typeface="Menlo" panose="020B0609030804020204" pitchFamily="49" charset="0"/>
              </a:rPr>
              <a:t>Hieratchical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Clustering 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7054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CA0F9-1D84-F54E-A445-81FF8FFA08E3}"/>
              </a:ext>
            </a:extLst>
          </p:cNvPr>
          <p:cNvSpPr txBox="1"/>
          <p:nvPr/>
        </p:nvSpPr>
        <p:spPr>
          <a:xfrm>
            <a:off x="3748958" y="15065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AFB75-02A8-594F-883D-A9FC560BD2E1}"/>
              </a:ext>
            </a:extLst>
          </p:cNvPr>
          <p:cNvSpPr txBox="1"/>
          <p:nvPr/>
        </p:nvSpPr>
        <p:spPr>
          <a:xfrm>
            <a:off x="323699" y="1129448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함께 데이터 분석에서 </a:t>
            </a:r>
            <a:r>
              <a:rPr kumimoji="1" lang="ko-KR" altLang="en-US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양대산맥을</a:t>
            </a: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차지하는 프로그래밍 언어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통계 패키지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2A45E-7D98-9A42-B3F3-5596B6DE5D70}"/>
              </a:ext>
            </a:extLst>
          </p:cNvPr>
          <p:cNvSpPr txBox="1"/>
          <p:nvPr/>
        </p:nvSpPr>
        <p:spPr>
          <a:xfrm>
            <a:off x="250125" y="1672227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 </a:t>
            </a:r>
            <a:r>
              <a:rPr kumimoji="1" lang="ko-KR" alt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생정보</a:t>
            </a:r>
            <a:r>
              <a:rPr kumimoji="1" lang="ko-KR" alt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관련 </a:t>
            </a:r>
            <a:r>
              <a:rPr kumimoji="1" lang="ko-KR" alt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분석툴이</a:t>
            </a:r>
            <a:r>
              <a:rPr kumimoji="1" lang="ko-KR" alt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</a:t>
            </a:r>
            <a:r>
              <a:rPr kumimoji="1" lang="ko-KR" alt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기반으로 만들어져 있으므로</a:t>
            </a:r>
            <a:r>
              <a:rPr kumimoji="1" lang="en-US" altLang="ko-K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ko-KR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kumimoji="1" lang="ko-KR" alt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기본 사용방법을 알아두는 것이 좋다</a:t>
            </a:r>
            <a:r>
              <a:rPr kumimoji="1" lang="en-US" altLang="ko-K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en-US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100D-BE68-3543-A94B-1F29B8BF8ACD}"/>
              </a:ext>
            </a:extLst>
          </p:cNvPr>
          <p:cNvSpPr txBox="1"/>
          <p:nvPr/>
        </p:nvSpPr>
        <p:spPr>
          <a:xfrm>
            <a:off x="557049" y="2626063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dirty="0"/>
              <a:t>다음을 설치한다</a:t>
            </a:r>
            <a:r>
              <a:rPr kumimoji="1" lang="en-US" altLang="ko-KR" sz="1700" b="1" dirty="0"/>
              <a:t>.</a:t>
            </a:r>
            <a:r>
              <a:rPr kumimoji="1" lang="ko-KR" altLang="en-US" sz="1700" b="1" dirty="0"/>
              <a:t>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D61F4A-CE03-6B44-8607-CA042C072090}"/>
              </a:ext>
            </a:extLst>
          </p:cNvPr>
          <p:cNvSpPr txBox="1"/>
          <p:nvPr/>
        </p:nvSpPr>
        <p:spPr>
          <a:xfrm>
            <a:off x="557049" y="299996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cran.seoul.go.kr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6BEB3B2-865B-9C4F-A49D-327D8ECD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07" y="3475716"/>
            <a:ext cx="5359440" cy="31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5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98D89-E719-4449-9279-54A8229E9ECA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latin typeface="+mj-lt"/>
                <a:ea typeface="+mj-ea"/>
                <a:cs typeface="+mj-cs"/>
              </a:rPr>
              <a:t>RStuidio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3A6EEE-E248-3E4E-BE34-7131C0D2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0" y="1975987"/>
            <a:ext cx="7253416" cy="4288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7DE77-01C7-D641-B769-E432F392E076}"/>
              </a:ext>
            </a:extLst>
          </p:cNvPr>
          <p:cNvSpPr txBox="1"/>
          <p:nvPr/>
        </p:nvSpPr>
        <p:spPr>
          <a:xfrm>
            <a:off x="1112108" y="1507892"/>
            <a:ext cx="623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www.rstudio.com</a:t>
            </a:r>
            <a:r>
              <a:rPr kumimoji="1" lang="en" altLang="ko-Kore-KR" dirty="0"/>
              <a:t>/products/</a:t>
            </a:r>
            <a:r>
              <a:rPr kumimoji="1" lang="en" altLang="ko-Kore-KR" dirty="0" err="1"/>
              <a:t>rstudio</a:t>
            </a:r>
            <a:r>
              <a:rPr kumimoji="1" lang="en" altLang="ko-Kore-KR" dirty="0"/>
              <a:t>/download/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820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9BAD1-56F6-7F48-99E6-7A1E1233971A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latin typeface="+mj-lt"/>
                <a:ea typeface="+mj-ea"/>
                <a:cs typeface="+mj-cs"/>
              </a:rPr>
              <a:t>Rstuidio</a:t>
            </a:r>
            <a:r>
              <a:rPr lang="en-US" sz="4200" b="1" dirty="0">
                <a:latin typeface="+mj-lt"/>
                <a:ea typeface="+mj-ea"/>
                <a:cs typeface="+mj-cs"/>
              </a:rPr>
              <a:t> </a:t>
            </a:r>
            <a:r>
              <a:rPr lang="en-US" sz="4200" b="1" dirty="0" err="1">
                <a:latin typeface="+mj-lt"/>
                <a:ea typeface="+mj-ea"/>
                <a:cs typeface="+mj-cs"/>
              </a:rPr>
              <a:t>실행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E209DC1-501E-CC41-A5EE-595F2F56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075"/>
            <a:ext cx="9144000" cy="5088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18C76-236B-E442-97CB-0CF32064FB81}"/>
              </a:ext>
            </a:extLst>
          </p:cNvPr>
          <p:cNvSpPr txBox="1"/>
          <p:nvPr/>
        </p:nvSpPr>
        <p:spPr>
          <a:xfrm>
            <a:off x="2982808" y="357209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코드</a:t>
            </a:r>
            <a:r>
              <a:rPr kumimoji="1" lang="ko-KR" altLang="en-US" dirty="0">
                <a:solidFill>
                  <a:srgbClr val="FF0000"/>
                </a:solidFill>
              </a:rPr>
              <a:t> 작성 영역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04C26-88F9-434D-8C43-C31510F9D73E}"/>
              </a:ext>
            </a:extLst>
          </p:cNvPr>
          <p:cNvSpPr txBox="1"/>
          <p:nvPr/>
        </p:nvSpPr>
        <p:spPr>
          <a:xfrm>
            <a:off x="2811035" y="519073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콘솔창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명령어를 입력하여 시험 가능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AC0EB-B514-B44B-96E4-5D236EB3F171}"/>
              </a:ext>
            </a:extLst>
          </p:cNvPr>
          <p:cNvSpPr txBox="1"/>
          <p:nvPr/>
        </p:nvSpPr>
        <p:spPr>
          <a:xfrm>
            <a:off x="6494910" y="4649456"/>
            <a:ext cx="244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그래프 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r>
              <a:rPr kumimoji="1" lang="ko-KR" altLang="en-US" dirty="0">
                <a:solidFill>
                  <a:srgbClr val="FF0000"/>
                </a:solidFill>
              </a:rPr>
              <a:t>출력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명령어를 입력하여 시험 가능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6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90B6E-592C-224D-B15E-A9403AD53288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R Notebook 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81EE5-BFF3-0143-807A-52FFEFBB5339}"/>
              </a:ext>
            </a:extLst>
          </p:cNvPr>
          <p:cNvSpPr txBox="1"/>
          <p:nvPr/>
        </p:nvSpPr>
        <p:spPr>
          <a:xfrm>
            <a:off x="599090" y="1828800"/>
            <a:ext cx="8026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Jupyter</a:t>
            </a:r>
            <a:r>
              <a:rPr kumimoji="1" lang="en-US" altLang="ko-Kore-KR" dirty="0"/>
              <a:t> Notebook</a:t>
            </a:r>
            <a:r>
              <a:rPr kumimoji="1" lang="ko-KR" altLang="en-US" dirty="0"/>
              <a:t>과 유사하게 코드와 설명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결과를 하나의 파일로 관리해서</a:t>
            </a:r>
            <a:endParaRPr kumimoji="1" lang="en-US" altLang="ko-KR" dirty="0"/>
          </a:p>
          <a:p>
            <a:r>
              <a:rPr kumimoji="1" lang="ko-KR" altLang="en-US" dirty="0"/>
              <a:t>볼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이번주 </a:t>
            </a:r>
            <a:r>
              <a:rPr kumimoji="1" lang="ko-KR" altLang="en-US" dirty="0" err="1"/>
              <a:t>수업자료의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 Lecture9.Rmd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열어 볼 것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488B7D5-BFC8-0B4A-8DC6-F598B3D8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3207296"/>
            <a:ext cx="5717628" cy="3168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9B844-92D9-F744-B261-6E146271514E}"/>
              </a:ext>
            </a:extLst>
          </p:cNvPr>
          <p:cNvSpPr txBox="1"/>
          <p:nvPr/>
        </p:nvSpPr>
        <p:spPr>
          <a:xfrm>
            <a:off x="1623368" y="442243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코드</a:t>
            </a:r>
            <a:r>
              <a:rPr kumimoji="1" lang="ko-KR" altLang="en-US" dirty="0">
                <a:solidFill>
                  <a:srgbClr val="FF0000"/>
                </a:solidFill>
              </a:rPr>
              <a:t> 작성 영역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3A341-00E6-AB44-973E-205A9E166FDD}"/>
              </a:ext>
            </a:extLst>
          </p:cNvPr>
          <p:cNvSpPr txBox="1"/>
          <p:nvPr/>
        </p:nvSpPr>
        <p:spPr>
          <a:xfrm>
            <a:off x="3321269" y="3773608"/>
            <a:ext cx="139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새롭게</a:t>
            </a:r>
            <a:r>
              <a:rPr kumimoji="1" lang="ko-KR" altLang="en-US" sz="1200" dirty="0">
                <a:solidFill>
                  <a:srgbClr val="FF0000"/>
                </a:solidFill>
              </a:rPr>
              <a:t> 코드를 작성하려면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5EDFEB-E101-9F47-A844-4BEE8D60C466}"/>
              </a:ext>
            </a:extLst>
          </p:cNvPr>
          <p:cNvCxnSpPr/>
          <p:nvPr/>
        </p:nvCxnSpPr>
        <p:spPr>
          <a:xfrm flipV="1">
            <a:off x="5696609" y="4493439"/>
            <a:ext cx="252248" cy="23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5C2EBA-1285-7E45-8B47-9E19839AAD79}"/>
              </a:ext>
            </a:extLst>
          </p:cNvPr>
          <p:cNvSpPr txBox="1"/>
          <p:nvPr/>
        </p:nvSpPr>
        <p:spPr>
          <a:xfrm>
            <a:off x="4612368" y="4493439"/>
            <a:ext cx="139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새롭게</a:t>
            </a:r>
            <a:r>
              <a:rPr kumimoji="1" lang="ko-KR" altLang="en-US" sz="1200" dirty="0">
                <a:solidFill>
                  <a:srgbClr val="FF0000"/>
                </a:solidFill>
              </a:rPr>
              <a:t> 코드를 실행하려면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6A68DA-472E-3643-96F6-BC903BDD9330}"/>
              </a:ext>
            </a:extLst>
          </p:cNvPr>
          <p:cNvCxnSpPr/>
          <p:nvPr/>
        </p:nvCxnSpPr>
        <p:spPr>
          <a:xfrm flipV="1">
            <a:off x="5849009" y="4645839"/>
            <a:ext cx="252248" cy="23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6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B0A7F7-0CBF-4B41-9BB0-B87E74BF22C8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Notebook Preview 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2EAEF3B-EC4E-1041-990F-183ABBEE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69" y="1400938"/>
            <a:ext cx="4687142" cy="5054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AD0D9-DDBC-0649-8A3E-D5094CB7CD31}"/>
              </a:ext>
            </a:extLst>
          </p:cNvPr>
          <p:cNvSpPr txBox="1"/>
          <p:nvPr/>
        </p:nvSpPr>
        <p:spPr>
          <a:xfrm>
            <a:off x="6598508" y="1902941"/>
            <a:ext cx="2196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Html </a:t>
            </a:r>
            <a:r>
              <a:rPr kumimoji="1" lang="ko-KR" altLang="en-US" dirty="0"/>
              <a:t>파일 형식으로</a:t>
            </a:r>
            <a:endParaRPr kumimoji="1" lang="en-US" altLang="ko-KR" dirty="0"/>
          </a:p>
          <a:p>
            <a:r>
              <a:rPr kumimoji="1" lang="ko-KR" altLang="en-US" dirty="0"/>
              <a:t>코드와 실행 결과를</a:t>
            </a:r>
            <a:endParaRPr kumimoji="1" lang="en-US" altLang="ko-KR" dirty="0"/>
          </a:p>
          <a:p>
            <a:r>
              <a:rPr kumimoji="1" lang="ko-KR" altLang="en-US" dirty="0"/>
              <a:t>볼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568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652CD3-C9FD-F543-866C-F9590D7E0E07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 다음 과정은</a:t>
            </a:r>
            <a:r>
              <a:rPr lang="en-US" altLang="ko-KR" sz="4200" b="1" dirty="0">
                <a:latin typeface="+mj-lt"/>
                <a:ea typeface="+mj-ea"/>
                <a:cs typeface="+mj-cs"/>
              </a:rPr>
              <a:t>..</a:t>
            </a: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ko-KR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8D4A9-BC82-B242-97CC-1F5ACE47B65D}"/>
              </a:ext>
            </a:extLst>
          </p:cNvPr>
          <p:cNvSpPr txBox="1"/>
          <p:nvPr/>
        </p:nvSpPr>
        <p:spPr>
          <a:xfrm>
            <a:off x="333632" y="1977081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Rstudio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Lecture9.Rmd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열어서 진행</a:t>
            </a:r>
            <a:r>
              <a:rPr kumimoji="1" lang="en-US" altLang="ko-KR" dirty="0"/>
              <a:t>!</a:t>
            </a:r>
            <a:r>
              <a:rPr kumimoji="1" lang="ko-KR" altLang="en-US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9129047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{436CF868-0E6D-994A-927C-CFBBC2A6EE78}tf10001079</Template>
  <TotalTime>36457</TotalTime>
  <Words>267</Words>
  <Application>Microsoft Macintosh PowerPoint</Application>
  <PresentationFormat>화면 슬라이드 쇼(4:3)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Menlo</vt:lpstr>
      <vt:lpstr>비행기 구름</vt:lpstr>
      <vt:lpstr>생물학 연구를 위한 컴퓨터 사용기술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Skill for  Modern Biology Research </dc:title>
  <dc:creator>Suk Namgoong</dc:creator>
  <cp:lastModifiedBy>남궁 석</cp:lastModifiedBy>
  <cp:revision>316</cp:revision>
  <dcterms:created xsi:type="dcterms:W3CDTF">2015-09-01T12:18:54Z</dcterms:created>
  <dcterms:modified xsi:type="dcterms:W3CDTF">2021-04-27T07:51:47Z</dcterms:modified>
</cp:coreProperties>
</file>