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61" r:id="rId7"/>
    <p:sldId id="270" r:id="rId8"/>
    <p:sldId id="269" r:id="rId9"/>
    <p:sldId id="273" r:id="rId10"/>
    <p:sldId id="266" r:id="rId11"/>
    <p:sldId id="267" r:id="rId12"/>
    <p:sldId id="268" r:id="rId13"/>
    <p:sldId id="274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6610" autoAdjust="0"/>
  </p:normalViewPr>
  <p:slideViewPr>
    <p:cSldViewPr snapToGrid="0">
      <p:cViewPr>
        <p:scale>
          <a:sx n="70" d="100"/>
          <a:sy n="70" d="100"/>
        </p:scale>
        <p:origin x="933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FDDA0-3541-4116-A867-EB4DE64F019D}" type="doc">
      <dgm:prSet loTypeId="urn:microsoft.com/office/officeart/2005/8/layout/vList3" loCatId="list" qsTypeId="urn:microsoft.com/office/officeart/2005/8/quickstyle/simple1" qsCatId="simple" csTypeId="urn:microsoft.com/office/officeart/2005/8/colors/accent1_4" csCatId="accent1" phldr="1"/>
      <dgm:spPr/>
    </dgm:pt>
    <dgm:pt modelId="{8CCD3378-DBA8-429F-BABA-5F6FB27DADF6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rgbClr val="FFFFFF"/>
              </a:solidFill>
            </a:rPr>
            <a:t>개발 동기</a:t>
          </a:r>
        </a:p>
      </dgm:t>
    </dgm:pt>
    <dgm:pt modelId="{9A047CB2-8A60-4DCE-8C7A-94C5DEC03849}" type="parTrans" cxnId="{80FA3885-EBFB-4BC5-903A-DAA9DA6E597A}">
      <dgm:prSet/>
      <dgm:spPr/>
      <dgm:t>
        <a:bodyPr/>
        <a:lstStyle/>
        <a:p>
          <a:pPr latinLnBrk="1"/>
          <a:endParaRPr lang="ko-KR" altLang="en-US" b="1">
            <a:solidFill>
              <a:srgbClr val="FFFFFF"/>
            </a:solidFill>
          </a:endParaRPr>
        </a:p>
      </dgm:t>
    </dgm:pt>
    <dgm:pt modelId="{62FFCAFB-87AD-441E-BB3E-4398BD281BD0}" type="sibTrans" cxnId="{80FA3885-EBFB-4BC5-903A-DAA9DA6E597A}">
      <dgm:prSet/>
      <dgm:spPr/>
      <dgm:t>
        <a:bodyPr/>
        <a:lstStyle/>
        <a:p>
          <a:pPr latinLnBrk="1"/>
          <a:endParaRPr lang="ko-KR" altLang="en-US" b="1">
            <a:solidFill>
              <a:srgbClr val="FFFFFF"/>
            </a:solidFill>
          </a:endParaRPr>
        </a:p>
      </dgm:t>
    </dgm:pt>
    <dgm:pt modelId="{249B6362-C0B1-4547-8272-B7542D9F9F15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rgbClr val="FFFFFF"/>
              </a:solidFill>
            </a:rPr>
            <a:t>프로그램 시연</a:t>
          </a:r>
        </a:p>
      </dgm:t>
    </dgm:pt>
    <dgm:pt modelId="{19D3D7C8-AC63-4AD4-BEB2-3DF797F21127}" type="parTrans" cxnId="{DD5A82E5-D791-4786-AA30-52E9B6461286}">
      <dgm:prSet/>
      <dgm:spPr/>
      <dgm:t>
        <a:bodyPr/>
        <a:lstStyle/>
        <a:p>
          <a:pPr latinLnBrk="1"/>
          <a:endParaRPr lang="ko-KR" altLang="en-US" b="1">
            <a:solidFill>
              <a:srgbClr val="FFFFFF"/>
            </a:solidFill>
          </a:endParaRPr>
        </a:p>
      </dgm:t>
    </dgm:pt>
    <dgm:pt modelId="{1E003983-2D7C-4191-9472-44C3C3D54BC3}" type="sibTrans" cxnId="{DD5A82E5-D791-4786-AA30-52E9B6461286}">
      <dgm:prSet/>
      <dgm:spPr/>
      <dgm:t>
        <a:bodyPr/>
        <a:lstStyle/>
        <a:p>
          <a:pPr latinLnBrk="1"/>
          <a:endParaRPr lang="ko-KR" altLang="en-US" b="1">
            <a:solidFill>
              <a:srgbClr val="FFFFFF"/>
            </a:solidFill>
          </a:endParaRPr>
        </a:p>
      </dgm:t>
    </dgm:pt>
    <dgm:pt modelId="{383020D5-445F-4E1A-921B-5AC17F7BFE10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rgbClr val="FFFFFF"/>
              </a:solidFill>
            </a:rPr>
            <a:t>결과물</a:t>
          </a:r>
        </a:p>
      </dgm:t>
    </dgm:pt>
    <dgm:pt modelId="{7D80AF09-98BA-4568-857D-94FFF56AD8DB}" type="parTrans" cxnId="{A6E8BD10-6046-4D99-B219-7F77E008353F}">
      <dgm:prSet/>
      <dgm:spPr/>
      <dgm:t>
        <a:bodyPr/>
        <a:lstStyle/>
        <a:p>
          <a:pPr latinLnBrk="1"/>
          <a:endParaRPr lang="ko-KR" altLang="en-US" b="1">
            <a:solidFill>
              <a:srgbClr val="FFFFFF"/>
            </a:solidFill>
          </a:endParaRPr>
        </a:p>
      </dgm:t>
    </dgm:pt>
    <dgm:pt modelId="{A3B4DF5B-35D9-47BC-B431-7D88B8C6F004}" type="sibTrans" cxnId="{A6E8BD10-6046-4D99-B219-7F77E008353F}">
      <dgm:prSet/>
      <dgm:spPr/>
      <dgm:t>
        <a:bodyPr/>
        <a:lstStyle/>
        <a:p>
          <a:pPr latinLnBrk="1"/>
          <a:endParaRPr lang="ko-KR" altLang="en-US" b="1">
            <a:solidFill>
              <a:srgbClr val="FFFFFF"/>
            </a:solidFill>
          </a:endParaRPr>
        </a:p>
      </dgm:t>
    </dgm:pt>
    <dgm:pt modelId="{E93C1C86-B127-4402-A7BF-942B0DF28D27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b="1" dirty="0">
              <a:solidFill>
                <a:srgbClr val="FFFFFF"/>
              </a:solidFill>
            </a:rPr>
            <a:t>프로그램 설명</a:t>
          </a:r>
        </a:p>
      </dgm:t>
    </dgm:pt>
    <dgm:pt modelId="{3649934F-FFE8-4A0A-83C2-DB8C7D14717C}" type="parTrans" cxnId="{99CEF9EB-6119-4A09-8FAD-3D496B2FCC27}">
      <dgm:prSet/>
      <dgm:spPr/>
      <dgm:t>
        <a:bodyPr/>
        <a:lstStyle/>
        <a:p>
          <a:pPr latinLnBrk="1"/>
          <a:endParaRPr lang="ko-KR" altLang="en-US" b="1">
            <a:solidFill>
              <a:srgbClr val="FFFFFF"/>
            </a:solidFill>
          </a:endParaRPr>
        </a:p>
      </dgm:t>
    </dgm:pt>
    <dgm:pt modelId="{8389387D-CF6B-4989-9891-A9EA89F448C1}" type="sibTrans" cxnId="{99CEF9EB-6119-4A09-8FAD-3D496B2FCC27}">
      <dgm:prSet/>
      <dgm:spPr/>
      <dgm:t>
        <a:bodyPr/>
        <a:lstStyle/>
        <a:p>
          <a:pPr latinLnBrk="1"/>
          <a:endParaRPr lang="ko-KR" altLang="en-US" b="1">
            <a:solidFill>
              <a:srgbClr val="FFFFFF"/>
            </a:solidFill>
          </a:endParaRPr>
        </a:p>
      </dgm:t>
    </dgm:pt>
    <dgm:pt modelId="{3A0F9F9A-A47D-4E93-91A7-DD033930E618}" type="pres">
      <dgm:prSet presAssocID="{0F1FDDA0-3541-4116-A867-EB4DE64F019D}" presName="linearFlow" presStyleCnt="0">
        <dgm:presLayoutVars>
          <dgm:dir/>
          <dgm:resizeHandles val="exact"/>
        </dgm:presLayoutVars>
      </dgm:prSet>
      <dgm:spPr/>
    </dgm:pt>
    <dgm:pt modelId="{5559148E-A047-4A6B-934E-637A02362A8B}" type="pres">
      <dgm:prSet presAssocID="{8CCD3378-DBA8-429F-BABA-5F6FB27DADF6}" presName="composite" presStyleCnt="0"/>
      <dgm:spPr/>
    </dgm:pt>
    <dgm:pt modelId="{4411B4C3-99F4-47E7-847A-5D8A3008E0A8}" type="pres">
      <dgm:prSet presAssocID="{8CCD3378-DBA8-429F-BABA-5F6FB27DADF6}" presName="imgShp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D785F3ED-F3F4-49E1-A233-A47DCF407A60}" type="pres">
      <dgm:prSet presAssocID="{8CCD3378-DBA8-429F-BABA-5F6FB27DADF6}" presName="txShp" presStyleLbl="node1" presStyleIdx="0" presStyleCnt="4">
        <dgm:presLayoutVars>
          <dgm:bulletEnabled val="1"/>
        </dgm:presLayoutVars>
      </dgm:prSet>
      <dgm:spPr/>
    </dgm:pt>
    <dgm:pt modelId="{A115ACE9-0386-4E7E-BD3B-A4C495FB982A}" type="pres">
      <dgm:prSet presAssocID="{62FFCAFB-87AD-441E-BB3E-4398BD281BD0}" presName="spacing" presStyleCnt="0"/>
      <dgm:spPr/>
    </dgm:pt>
    <dgm:pt modelId="{7641C5F8-E71C-42A2-BB68-A7C85E0C4D02}" type="pres">
      <dgm:prSet presAssocID="{249B6362-C0B1-4547-8272-B7542D9F9F15}" presName="composite" presStyleCnt="0"/>
      <dgm:spPr/>
    </dgm:pt>
    <dgm:pt modelId="{8EE7B067-9B6C-4F89-8F0F-28C2AD252236}" type="pres">
      <dgm:prSet presAssocID="{249B6362-C0B1-4547-8272-B7542D9F9F15}" presName="imgShp" presStyleLbl="fgImgPlace1" presStyleIdx="1" presStyleCnt="4"/>
      <dgm:spPr>
        <a:blipFill>
          <a:blip xmlns:r="http://schemas.openxmlformats.org/officeDocument/2006/relationships" r:embed="rId2">
            <a:duotone>
              <a:schemeClr val="accent1">
                <a:hueOff val="-3567"/>
                <a:satOff val="200"/>
                <a:lumOff val="-674"/>
                <a:alphaOff val="0"/>
                <a:shade val="20000"/>
                <a:satMod val="200000"/>
              </a:schemeClr>
              <a:schemeClr val="accent1">
                <a:hueOff val="-3567"/>
                <a:satOff val="200"/>
                <a:lumOff val="-67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BE870BC6-AEA7-4B0D-9E59-D03518C61719}" type="pres">
      <dgm:prSet presAssocID="{249B6362-C0B1-4547-8272-B7542D9F9F15}" presName="txShp" presStyleLbl="node1" presStyleIdx="1" presStyleCnt="4">
        <dgm:presLayoutVars>
          <dgm:bulletEnabled val="1"/>
        </dgm:presLayoutVars>
      </dgm:prSet>
      <dgm:spPr/>
    </dgm:pt>
    <dgm:pt modelId="{AB880B45-0283-4115-8A13-840B6B10954E}" type="pres">
      <dgm:prSet presAssocID="{1E003983-2D7C-4191-9472-44C3C3D54BC3}" presName="spacing" presStyleCnt="0"/>
      <dgm:spPr/>
    </dgm:pt>
    <dgm:pt modelId="{6C12ED6C-E910-448A-809C-0BEB9CE28A85}" type="pres">
      <dgm:prSet presAssocID="{E93C1C86-B127-4402-A7BF-942B0DF28D27}" presName="composite" presStyleCnt="0"/>
      <dgm:spPr/>
    </dgm:pt>
    <dgm:pt modelId="{EC35D04F-F3AC-4D3B-945B-6043D7597A38}" type="pres">
      <dgm:prSet presAssocID="{E93C1C86-B127-4402-A7BF-942B0DF28D27}" presName="imgShp" presStyleLbl="fgImgPlace1" presStyleIdx="2" presStyleCnt="4"/>
      <dgm:spPr>
        <a:blipFill>
          <a:blip xmlns:r="http://schemas.openxmlformats.org/officeDocument/2006/relationships" r:embed="rId3">
            <a:duotone>
              <a:schemeClr val="accent1">
                <a:hueOff val="-7134"/>
                <a:satOff val="400"/>
                <a:lumOff val="-1349"/>
                <a:alphaOff val="0"/>
                <a:shade val="20000"/>
                <a:satMod val="200000"/>
              </a:schemeClr>
              <a:schemeClr val="accent1">
                <a:hueOff val="-7134"/>
                <a:satOff val="400"/>
                <a:lumOff val="-1349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BBEED360-4891-47A5-9BA4-565C6F31393E}" type="pres">
      <dgm:prSet presAssocID="{E93C1C86-B127-4402-A7BF-942B0DF28D27}" presName="txShp" presStyleLbl="node1" presStyleIdx="2" presStyleCnt="4">
        <dgm:presLayoutVars>
          <dgm:bulletEnabled val="1"/>
        </dgm:presLayoutVars>
      </dgm:prSet>
      <dgm:spPr/>
    </dgm:pt>
    <dgm:pt modelId="{62F9A98D-A945-4A4D-ACD6-B3820D2C1167}" type="pres">
      <dgm:prSet presAssocID="{8389387D-CF6B-4989-9891-A9EA89F448C1}" presName="spacing" presStyleCnt="0"/>
      <dgm:spPr/>
    </dgm:pt>
    <dgm:pt modelId="{DCF70E9C-03C4-4A5F-91EC-52255FDB6FA5}" type="pres">
      <dgm:prSet presAssocID="{383020D5-445F-4E1A-921B-5AC17F7BFE10}" presName="composite" presStyleCnt="0"/>
      <dgm:spPr/>
    </dgm:pt>
    <dgm:pt modelId="{32F9D98E-3B30-4B2F-B812-6C237C830061}" type="pres">
      <dgm:prSet presAssocID="{383020D5-445F-4E1A-921B-5AC17F7BFE10}" presName="imgShp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hueOff val="-10702"/>
                <a:satOff val="600"/>
                <a:lumOff val="-2023"/>
                <a:alphaOff val="0"/>
                <a:shade val="20000"/>
                <a:satMod val="200000"/>
              </a:schemeClr>
              <a:schemeClr val="accent1">
                <a:hueOff val="-10702"/>
                <a:satOff val="600"/>
                <a:lumOff val="-2023"/>
                <a:alphaOff val="0"/>
                <a:tint val="12000"/>
                <a:satMod val="190000"/>
              </a:schemeClr>
            </a:duotone>
          </a:blip>
          <a:srcRect/>
          <a:stretch>
            <a:fillRect l="-12000" r="-12000"/>
          </a:stretch>
        </a:blipFill>
      </dgm:spPr>
    </dgm:pt>
    <dgm:pt modelId="{CC7B51C9-727A-46CF-813F-BDDDEBFF3A38}" type="pres">
      <dgm:prSet presAssocID="{383020D5-445F-4E1A-921B-5AC17F7BFE10}" presName="txShp" presStyleLbl="node1" presStyleIdx="3" presStyleCnt="4">
        <dgm:presLayoutVars>
          <dgm:bulletEnabled val="1"/>
        </dgm:presLayoutVars>
      </dgm:prSet>
      <dgm:spPr/>
    </dgm:pt>
  </dgm:ptLst>
  <dgm:cxnLst>
    <dgm:cxn modelId="{A6E8BD10-6046-4D99-B219-7F77E008353F}" srcId="{0F1FDDA0-3541-4116-A867-EB4DE64F019D}" destId="{383020D5-445F-4E1A-921B-5AC17F7BFE10}" srcOrd="3" destOrd="0" parTransId="{7D80AF09-98BA-4568-857D-94FFF56AD8DB}" sibTransId="{A3B4DF5B-35D9-47BC-B431-7D88B8C6F004}"/>
    <dgm:cxn modelId="{9750B547-E1A9-45E5-AE89-523C62C90866}" type="presOf" srcId="{0F1FDDA0-3541-4116-A867-EB4DE64F019D}" destId="{3A0F9F9A-A47D-4E93-91A7-DD033930E618}" srcOrd="0" destOrd="0" presId="urn:microsoft.com/office/officeart/2005/8/layout/vList3"/>
    <dgm:cxn modelId="{80FA3885-EBFB-4BC5-903A-DAA9DA6E597A}" srcId="{0F1FDDA0-3541-4116-A867-EB4DE64F019D}" destId="{8CCD3378-DBA8-429F-BABA-5F6FB27DADF6}" srcOrd="0" destOrd="0" parTransId="{9A047CB2-8A60-4DCE-8C7A-94C5DEC03849}" sibTransId="{62FFCAFB-87AD-441E-BB3E-4398BD281BD0}"/>
    <dgm:cxn modelId="{48094C8F-8C2E-4E9B-A0E1-D693361E7008}" type="presOf" srcId="{8CCD3378-DBA8-429F-BABA-5F6FB27DADF6}" destId="{D785F3ED-F3F4-49E1-A233-A47DCF407A60}" srcOrd="0" destOrd="0" presId="urn:microsoft.com/office/officeart/2005/8/layout/vList3"/>
    <dgm:cxn modelId="{F5042497-2411-4FB7-B914-3D244CA42E1D}" type="presOf" srcId="{E93C1C86-B127-4402-A7BF-942B0DF28D27}" destId="{BBEED360-4891-47A5-9BA4-565C6F31393E}" srcOrd="0" destOrd="0" presId="urn:microsoft.com/office/officeart/2005/8/layout/vList3"/>
    <dgm:cxn modelId="{120799AE-21FD-44C0-A75B-3F430759318D}" type="presOf" srcId="{383020D5-445F-4E1A-921B-5AC17F7BFE10}" destId="{CC7B51C9-727A-46CF-813F-BDDDEBFF3A38}" srcOrd="0" destOrd="0" presId="urn:microsoft.com/office/officeart/2005/8/layout/vList3"/>
    <dgm:cxn modelId="{27E3DDAF-95FB-4DFA-A727-28AC58CE8250}" type="presOf" srcId="{249B6362-C0B1-4547-8272-B7542D9F9F15}" destId="{BE870BC6-AEA7-4B0D-9E59-D03518C61719}" srcOrd="0" destOrd="0" presId="urn:microsoft.com/office/officeart/2005/8/layout/vList3"/>
    <dgm:cxn modelId="{DD5A82E5-D791-4786-AA30-52E9B6461286}" srcId="{0F1FDDA0-3541-4116-A867-EB4DE64F019D}" destId="{249B6362-C0B1-4547-8272-B7542D9F9F15}" srcOrd="1" destOrd="0" parTransId="{19D3D7C8-AC63-4AD4-BEB2-3DF797F21127}" sibTransId="{1E003983-2D7C-4191-9472-44C3C3D54BC3}"/>
    <dgm:cxn modelId="{99CEF9EB-6119-4A09-8FAD-3D496B2FCC27}" srcId="{0F1FDDA0-3541-4116-A867-EB4DE64F019D}" destId="{E93C1C86-B127-4402-A7BF-942B0DF28D27}" srcOrd="2" destOrd="0" parTransId="{3649934F-FFE8-4A0A-83C2-DB8C7D14717C}" sibTransId="{8389387D-CF6B-4989-9891-A9EA89F448C1}"/>
    <dgm:cxn modelId="{A7C4ED46-EA2E-4C70-AA9C-AEE049A70C3E}" type="presParOf" srcId="{3A0F9F9A-A47D-4E93-91A7-DD033930E618}" destId="{5559148E-A047-4A6B-934E-637A02362A8B}" srcOrd="0" destOrd="0" presId="urn:microsoft.com/office/officeart/2005/8/layout/vList3"/>
    <dgm:cxn modelId="{9DEE5F9F-6981-4E39-96B0-0420CADD3769}" type="presParOf" srcId="{5559148E-A047-4A6B-934E-637A02362A8B}" destId="{4411B4C3-99F4-47E7-847A-5D8A3008E0A8}" srcOrd="0" destOrd="0" presId="urn:microsoft.com/office/officeart/2005/8/layout/vList3"/>
    <dgm:cxn modelId="{8875C9BD-F274-4A3C-A177-5F1084CA35BC}" type="presParOf" srcId="{5559148E-A047-4A6B-934E-637A02362A8B}" destId="{D785F3ED-F3F4-49E1-A233-A47DCF407A60}" srcOrd="1" destOrd="0" presId="urn:microsoft.com/office/officeart/2005/8/layout/vList3"/>
    <dgm:cxn modelId="{EB1A3382-3F30-4A12-B981-1BFEDFA21003}" type="presParOf" srcId="{3A0F9F9A-A47D-4E93-91A7-DD033930E618}" destId="{A115ACE9-0386-4E7E-BD3B-A4C495FB982A}" srcOrd="1" destOrd="0" presId="urn:microsoft.com/office/officeart/2005/8/layout/vList3"/>
    <dgm:cxn modelId="{2E2FA2DE-C48E-4C9A-B4A7-B9F1A9940E82}" type="presParOf" srcId="{3A0F9F9A-A47D-4E93-91A7-DD033930E618}" destId="{7641C5F8-E71C-42A2-BB68-A7C85E0C4D02}" srcOrd="2" destOrd="0" presId="urn:microsoft.com/office/officeart/2005/8/layout/vList3"/>
    <dgm:cxn modelId="{694F51A1-B373-42B1-8902-209BC71E5F71}" type="presParOf" srcId="{7641C5F8-E71C-42A2-BB68-A7C85E0C4D02}" destId="{8EE7B067-9B6C-4F89-8F0F-28C2AD252236}" srcOrd="0" destOrd="0" presId="urn:microsoft.com/office/officeart/2005/8/layout/vList3"/>
    <dgm:cxn modelId="{68356C6F-8178-47F8-AD62-45D69BDBA28D}" type="presParOf" srcId="{7641C5F8-E71C-42A2-BB68-A7C85E0C4D02}" destId="{BE870BC6-AEA7-4B0D-9E59-D03518C61719}" srcOrd="1" destOrd="0" presId="urn:microsoft.com/office/officeart/2005/8/layout/vList3"/>
    <dgm:cxn modelId="{ACA1DBA8-3958-487E-9200-F5E06F764088}" type="presParOf" srcId="{3A0F9F9A-A47D-4E93-91A7-DD033930E618}" destId="{AB880B45-0283-4115-8A13-840B6B10954E}" srcOrd="3" destOrd="0" presId="urn:microsoft.com/office/officeart/2005/8/layout/vList3"/>
    <dgm:cxn modelId="{B93C8DE6-6E65-4BE0-8464-C8AACAB3CDB1}" type="presParOf" srcId="{3A0F9F9A-A47D-4E93-91A7-DD033930E618}" destId="{6C12ED6C-E910-448A-809C-0BEB9CE28A85}" srcOrd="4" destOrd="0" presId="urn:microsoft.com/office/officeart/2005/8/layout/vList3"/>
    <dgm:cxn modelId="{39054876-CC8E-42F4-B309-216E200FBF00}" type="presParOf" srcId="{6C12ED6C-E910-448A-809C-0BEB9CE28A85}" destId="{EC35D04F-F3AC-4D3B-945B-6043D7597A38}" srcOrd="0" destOrd="0" presId="urn:microsoft.com/office/officeart/2005/8/layout/vList3"/>
    <dgm:cxn modelId="{42628F24-7094-4077-9211-4F4607BD11E6}" type="presParOf" srcId="{6C12ED6C-E910-448A-809C-0BEB9CE28A85}" destId="{BBEED360-4891-47A5-9BA4-565C6F31393E}" srcOrd="1" destOrd="0" presId="urn:microsoft.com/office/officeart/2005/8/layout/vList3"/>
    <dgm:cxn modelId="{7132B149-FB12-4927-A281-5BB115BD259C}" type="presParOf" srcId="{3A0F9F9A-A47D-4E93-91A7-DD033930E618}" destId="{62F9A98D-A945-4A4D-ACD6-B3820D2C1167}" srcOrd="5" destOrd="0" presId="urn:microsoft.com/office/officeart/2005/8/layout/vList3"/>
    <dgm:cxn modelId="{8F77FE21-4957-4327-99C8-DF1C4020F63B}" type="presParOf" srcId="{3A0F9F9A-A47D-4E93-91A7-DD033930E618}" destId="{DCF70E9C-03C4-4A5F-91EC-52255FDB6FA5}" srcOrd="6" destOrd="0" presId="urn:microsoft.com/office/officeart/2005/8/layout/vList3"/>
    <dgm:cxn modelId="{28D342BE-5A56-4EF9-B740-A8CA6A968726}" type="presParOf" srcId="{DCF70E9C-03C4-4A5F-91EC-52255FDB6FA5}" destId="{32F9D98E-3B30-4B2F-B812-6C237C830061}" srcOrd="0" destOrd="0" presId="urn:microsoft.com/office/officeart/2005/8/layout/vList3"/>
    <dgm:cxn modelId="{F907B4D7-A07B-4F62-9758-06B274B20C2A}" type="presParOf" srcId="{DCF70E9C-03C4-4A5F-91EC-52255FDB6FA5}" destId="{CC7B51C9-727A-46CF-813F-BDDDEBFF3A3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7DFC0-878E-4D6E-A2E8-6C83B420B499}" type="doc">
      <dgm:prSet loTypeId="urn:microsoft.com/office/officeart/2005/8/layout/equation1" loCatId="process" qsTypeId="urn:microsoft.com/office/officeart/2005/8/quickstyle/3d4" qsCatId="3D" csTypeId="urn:microsoft.com/office/officeart/2005/8/colors/accent1_5" csCatId="accent1" phldr="1"/>
      <dgm:spPr/>
    </dgm:pt>
    <dgm:pt modelId="{44F2513F-E113-4AA5-BBD8-33F8BB6B721A}">
      <dgm:prSet phldrT="[텍스트]" custT="1"/>
      <dgm:spPr/>
      <dgm:t>
        <a:bodyPr/>
        <a:lstStyle/>
        <a:p>
          <a:pPr latinLnBrk="1"/>
          <a:r>
            <a:rPr lang="en-US" altLang="ko-KR" sz="4000" b="1" i="0" dirty="0">
              <a:solidFill>
                <a:schemeClr val="tx1"/>
              </a:solidFill>
            </a:rPr>
            <a:t>RVC</a:t>
          </a:r>
          <a:endParaRPr lang="ko-KR" altLang="en-US" sz="4000" b="1" i="0" dirty="0">
            <a:solidFill>
              <a:schemeClr val="tx1"/>
            </a:solidFill>
          </a:endParaRPr>
        </a:p>
      </dgm:t>
    </dgm:pt>
    <dgm:pt modelId="{0953CFE5-A16E-4E5D-9509-BC700B36701F}" type="parTrans" cxnId="{2A08B565-EFFF-4F61-AE2E-924A2C79B49C}">
      <dgm:prSet/>
      <dgm:spPr/>
      <dgm:t>
        <a:bodyPr/>
        <a:lstStyle/>
        <a:p>
          <a:pPr latinLnBrk="1"/>
          <a:endParaRPr lang="ko-KR" altLang="en-US" sz="1800" b="1" i="0">
            <a:solidFill>
              <a:schemeClr val="tx1"/>
            </a:solidFill>
          </a:endParaRPr>
        </a:p>
      </dgm:t>
    </dgm:pt>
    <dgm:pt modelId="{19B307B7-66C7-4609-A1AF-A60F8DC28260}" type="sibTrans" cxnId="{2A08B565-EFFF-4F61-AE2E-924A2C79B49C}">
      <dgm:prSet custT="1"/>
      <dgm:spPr/>
      <dgm:t>
        <a:bodyPr/>
        <a:lstStyle/>
        <a:p>
          <a:pPr latinLnBrk="1"/>
          <a:endParaRPr lang="ko-KR" altLang="en-US" sz="2000" b="1" i="0">
            <a:solidFill>
              <a:schemeClr val="tx1"/>
            </a:solidFill>
          </a:endParaRPr>
        </a:p>
      </dgm:t>
    </dgm:pt>
    <dgm:pt modelId="{C4F03B07-A6E1-4C19-85E2-EC1B44C59F34}">
      <dgm:prSet phldrT="[텍스트]" custT="1"/>
      <dgm:spPr/>
      <dgm:t>
        <a:bodyPr/>
        <a:lstStyle/>
        <a:p>
          <a:pPr latinLnBrk="1"/>
          <a:r>
            <a:rPr lang="en-US" altLang="ko-KR" sz="3100" b="1" i="0" dirty="0">
              <a:solidFill>
                <a:schemeClr val="tx1"/>
              </a:solidFill>
            </a:rPr>
            <a:t>Speaking</a:t>
          </a:r>
          <a:br>
            <a:rPr lang="en-US" altLang="ko-KR" sz="3100" b="1" i="0" dirty="0">
              <a:solidFill>
                <a:schemeClr val="tx1"/>
              </a:solidFill>
            </a:rPr>
          </a:br>
          <a:r>
            <a:rPr lang="en-US" altLang="ko-KR" sz="3100" b="1" i="0" dirty="0">
              <a:solidFill>
                <a:schemeClr val="tx1"/>
              </a:solidFill>
            </a:rPr>
            <a:t>AI</a:t>
          </a:r>
          <a:endParaRPr lang="ko-KR" altLang="en-US" sz="3100" b="1" i="0" dirty="0">
            <a:solidFill>
              <a:schemeClr val="tx1"/>
            </a:solidFill>
          </a:endParaRPr>
        </a:p>
      </dgm:t>
    </dgm:pt>
    <dgm:pt modelId="{595E18B5-0234-427A-9565-440C41DBD61B}" type="parTrans" cxnId="{D976E67D-11EA-4A50-A1C0-9D1E66A35681}">
      <dgm:prSet/>
      <dgm:spPr/>
      <dgm:t>
        <a:bodyPr/>
        <a:lstStyle/>
        <a:p>
          <a:pPr latinLnBrk="1"/>
          <a:endParaRPr lang="ko-KR" altLang="en-US" sz="1800" b="1" i="0">
            <a:solidFill>
              <a:schemeClr val="tx1"/>
            </a:solidFill>
          </a:endParaRPr>
        </a:p>
      </dgm:t>
    </dgm:pt>
    <dgm:pt modelId="{CA820310-7374-44DD-84B3-44B509EE92E7}" type="sibTrans" cxnId="{D976E67D-11EA-4A50-A1C0-9D1E66A35681}">
      <dgm:prSet custT="1"/>
      <dgm:spPr/>
      <dgm:t>
        <a:bodyPr/>
        <a:lstStyle/>
        <a:p>
          <a:pPr latinLnBrk="1"/>
          <a:endParaRPr lang="ko-KR" altLang="en-US" sz="4800" b="1" i="0">
            <a:solidFill>
              <a:schemeClr val="tx1"/>
            </a:solidFill>
          </a:endParaRPr>
        </a:p>
      </dgm:t>
    </dgm:pt>
    <dgm:pt modelId="{F3DB4514-0624-4B60-8FD6-7A9B495F31EF}">
      <dgm:prSet phldrT="[텍스트]" custT="1"/>
      <dgm:spPr/>
      <dgm:t>
        <a:bodyPr/>
        <a:lstStyle/>
        <a:p>
          <a:pPr latinLnBrk="1"/>
          <a:r>
            <a:rPr lang="en-US" altLang="ko-KR" sz="4000" b="1" i="0" dirty="0">
              <a:solidFill>
                <a:schemeClr val="tx1"/>
              </a:solidFill>
            </a:rPr>
            <a:t>GREAT</a:t>
          </a:r>
          <a:endParaRPr lang="ko-KR" altLang="en-US" sz="4000" b="1" i="0" dirty="0">
            <a:solidFill>
              <a:schemeClr val="tx1"/>
            </a:solidFill>
          </a:endParaRPr>
        </a:p>
      </dgm:t>
    </dgm:pt>
    <dgm:pt modelId="{15CBF7FA-4330-419C-AF7C-FE1F464A9955}" type="parTrans" cxnId="{51747D8E-357E-417F-B4E8-E95E5D4614EB}">
      <dgm:prSet/>
      <dgm:spPr/>
      <dgm:t>
        <a:bodyPr/>
        <a:lstStyle/>
        <a:p>
          <a:pPr latinLnBrk="1"/>
          <a:endParaRPr lang="ko-KR" altLang="en-US" sz="1800" b="1" i="0">
            <a:solidFill>
              <a:schemeClr val="tx1"/>
            </a:solidFill>
          </a:endParaRPr>
        </a:p>
      </dgm:t>
    </dgm:pt>
    <dgm:pt modelId="{CD75C2E4-A2A5-4ADE-B54C-A67E535DD013}" type="sibTrans" cxnId="{51747D8E-357E-417F-B4E8-E95E5D4614EB}">
      <dgm:prSet/>
      <dgm:spPr/>
      <dgm:t>
        <a:bodyPr/>
        <a:lstStyle/>
        <a:p>
          <a:pPr latinLnBrk="1"/>
          <a:endParaRPr lang="ko-KR" altLang="en-US" sz="1800" b="1" i="0">
            <a:solidFill>
              <a:schemeClr val="tx1"/>
            </a:solidFill>
          </a:endParaRPr>
        </a:p>
      </dgm:t>
    </dgm:pt>
    <dgm:pt modelId="{E53932D0-922F-4B66-8142-1059D5A0E668}" type="pres">
      <dgm:prSet presAssocID="{7117DFC0-878E-4D6E-A2E8-6C83B420B499}" presName="linearFlow" presStyleCnt="0">
        <dgm:presLayoutVars>
          <dgm:dir/>
          <dgm:resizeHandles val="exact"/>
        </dgm:presLayoutVars>
      </dgm:prSet>
      <dgm:spPr/>
    </dgm:pt>
    <dgm:pt modelId="{3FB704AC-7B2F-41F7-9E58-E1B2A3A670FD}" type="pres">
      <dgm:prSet presAssocID="{44F2513F-E113-4AA5-BBD8-33F8BB6B721A}" presName="node" presStyleLbl="node1" presStyleIdx="0" presStyleCnt="3">
        <dgm:presLayoutVars>
          <dgm:bulletEnabled val="1"/>
        </dgm:presLayoutVars>
      </dgm:prSet>
      <dgm:spPr/>
    </dgm:pt>
    <dgm:pt modelId="{02ED9571-E77C-4954-9F19-54A62037C278}" type="pres">
      <dgm:prSet presAssocID="{19B307B7-66C7-4609-A1AF-A60F8DC28260}" presName="spacerL" presStyleCnt="0"/>
      <dgm:spPr/>
    </dgm:pt>
    <dgm:pt modelId="{A94468F1-4B5A-48DF-BDDD-FF733DD38734}" type="pres">
      <dgm:prSet presAssocID="{19B307B7-66C7-4609-A1AF-A60F8DC28260}" presName="sibTrans" presStyleLbl="sibTrans2D1" presStyleIdx="0" presStyleCnt="2"/>
      <dgm:spPr/>
    </dgm:pt>
    <dgm:pt modelId="{735E2E21-0B44-4814-9389-FD6E0C1D3E95}" type="pres">
      <dgm:prSet presAssocID="{19B307B7-66C7-4609-A1AF-A60F8DC28260}" presName="spacerR" presStyleCnt="0"/>
      <dgm:spPr/>
    </dgm:pt>
    <dgm:pt modelId="{AEC6F672-3320-45C5-A908-F9D813F8265F}" type="pres">
      <dgm:prSet presAssocID="{C4F03B07-A6E1-4C19-85E2-EC1B44C59F34}" presName="node" presStyleLbl="node1" presStyleIdx="1" presStyleCnt="3">
        <dgm:presLayoutVars>
          <dgm:bulletEnabled val="1"/>
        </dgm:presLayoutVars>
      </dgm:prSet>
      <dgm:spPr/>
    </dgm:pt>
    <dgm:pt modelId="{AF16B1EE-77EC-4008-A8E8-C912EB7C315C}" type="pres">
      <dgm:prSet presAssocID="{CA820310-7374-44DD-84B3-44B509EE92E7}" presName="spacerL" presStyleCnt="0"/>
      <dgm:spPr/>
    </dgm:pt>
    <dgm:pt modelId="{B1287402-50B6-497A-8439-089FD1C19519}" type="pres">
      <dgm:prSet presAssocID="{CA820310-7374-44DD-84B3-44B509EE92E7}" presName="sibTrans" presStyleLbl="sibTrans2D1" presStyleIdx="1" presStyleCnt="2"/>
      <dgm:spPr/>
    </dgm:pt>
    <dgm:pt modelId="{23D79609-9FBB-45D2-9EAA-54CF562C57E0}" type="pres">
      <dgm:prSet presAssocID="{CA820310-7374-44DD-84B3-44B509EE92E7}" presName="spacerR" presStyleCnt="0"/>
      <dgm:spPr/>
    </dgm:pt>
    <dgm:pt modelId="{8ADF0D4A-62EF-4D86-A78F-E3EB9B796D09}" type="pres">
      <dgm:prSet presAssocID="{F3DB4514-0624-4B60-8FD6-7A9B495F31EF}" presName="node" presStyleLbl="node1" presStyleIdx="2" presStyleCnt="3">
        <dgm:presLayoutVars>
          <dgm:bulletEnabled val="1"/>
        </dgm:presLayoutVars>
      </dgm:prSet>
      <dgm:spPr/>
    </dgm:pt>
  </dgm:ptLst>
  <dgm:cxnLst>
    <dgm:cxn modelId="{A660D334-ECF4-469C-9C27-1CB1830C8F27}" type="presOf" srcId="{7117DFC0-878E-4D6E-A2E8-6C83B420B499}" destId="{E53932D0-922F-4B66-8142-1059D5A0E668}" srcOrd="0" destOrd="0" presId="urn:microsoft.com/office/officeart/2005/8/layout/equation1"/>
    <dgm:cxn modelId="{604A0F3C-0CB0-4E97-BDBB-9A664F2EC120}" type="presOf" srcId="{F3DB4514-0624-4B60-8FD6-7A9B495F31EF}" destId="{8ADF0D4A-62EF-4D86-A78F-E3EB9B796D09}" srcOrd="0" destOrd="0" presId="urn:microsoft.com/office/officeart/2005/8/layout/equation1"/>
    <dgm:cxn modelId="{2A08B565-EFFF-4F61-AE2E-924A2C79B49C}" srcId="{7117DFC0-878E-4D6E-A2E8-6C83B420B499}" destId="{44F2513F-E113-4AA5-BBD8-33F8BB6B721A}" srcOrd="0" destOrd="0" parTransId="{0953CFE5-A16E-4E5D-9509-BC700B36701F}" sibTransId="{19B307B7-66C7-4609-A1AF-A60F8DC28260}"/>
    <dgm:cxn modelId="{5218214B-41A6-47E9-8D8F-DB18B951DA3C}" type="presOf" srcId="{44F2513F-E113-4AA5-BBD8-33F8BB6B721A}" destId="{3FB704AC-7B2F-41F7-9E58-E1B2A3A670FD}" srcOrd="0" destOrd="0" presId="urn:microsoft.com/office/officeart/2005/8/layout/equation1"/>
    <dgm:cxn modelId="{5138294E-2682-415D-A885-0080CF43B1D8}" type="presOf" srcId="{C4F03B07-A6E1-4C19-85E2-EC1B44C59F34}" destId="{AEC6F672-3320-45C5-A908-F9D813F8265F}" srcOrd="0" destOrd="0" presId="urn:microsoft.com/office/officeart/2005/8/layout/equation1"/>
    <dgm:cxn modelId="{D976E67D-11EA-4A50-A1C0-9D1E66A35681}" srcId="{7117DFC0-878E-4D6E-A2E8-6C83B420B499}" destId="{C4F03B07-A6E1-4C19-85E2-EC1B44C59F34}" srcOrd="1" destOrd="0" parTransId="{595E18B5-0234-427A-9565-440C41DBD61B}" sibTransId="{CA820310-7374-44DD-84B3-44B509EE92E7}"/>
    <dgm:cxn modelId="{7B493E8E-365D-4F96-A29B-84FF82C15474}" type="presOf" srcId="{19B307B7-66C7-4609-A1AF-A60F8DC28260}" destId="{A94468F1-4B5A-48DF-BDDD-FF733DD38734}" srcOrd="0" destOrd="0" presId="urn:microsoft.com/office/officeart/2005/8/layout/equation1"/>
    <dgm:cxn modelId="{51747D8E-357E-417F-B4E8-E95E5D4614EB}" srcId="{7117DFC0-878E-4D6E-A2E8-6C83B420B499}" destId="{F3DB4514-0624-4B60-8FD6-7A9B495F31EF}" srcOrd="2" destOrd="0" parTransId="{15CBF7FA-4330-419C-AF7C-FE1F464A9955}" sibTransId="{CD75C2E4-A2A5-4ADE-B54C-A67E535DD013}"/>
    <dgm:cxn modelId="{5B98FCAD-9581-4907-9972-347A734ADEFE}" type="presOf" srcId="{CA820310-7374-44DD-84B3-44B509EE92E7}" destId="{B1287402-50B6-497A-8439-089FD1C19519}" srcOrd="0" destOrd="0" presId="urn:microsoft.com/office/officeart/2005/8/layout/equation1"/>
    <dgm:cxn modelId="{812A7ADA-B94F-4670-97ED-C7541B641D60}" type="presParOf" srcId="{E53932D0-922F-4B66-8142-1059D5A0E668}" destId="{3FB704AC-7B2F-41F7-9E58-E1B2A3A670FD}" srcOrd="0" destOrd="0" presId="urn:microsoft.com/office/officeart/2005/8/layout/equation1"/>
    <dgm:cxn modelId="{C8C79DFC-B06F-4D93-B17C-86AFD924702C}" type="presParOf" srcId="{E53932D0-922F-4B66-8142-1059D5A0E668}" destId="{02ED9571-E77C-4954-9F19-54A62037C278}" srcOrd="1" destOrd="0" presId="urn:microsoft.com/office/officeart/2005/8/layout/equation1"/>
    <dgm:cxn modelId="{BF5472FF-723A-49DB-8EF6-82302B5A89DF}" type="presParOf" srcId="{E53932D0-922F-4B66-8142-1059D5A0E668}" destId="{A94468F1-4B5A-48DF-BDDD-FF733DD38734}" srcOrd="2" destOrd="0" presId="urn:microsoft.com/office/officeart/2005/8/layout/equation1"/>
    <dgm:cxn modelId="{8B63498C-6FB9-43E1-ACCF-F37326307B0F}" type="presParOf" srcId="{E53932D0-922F-4B66-8142-1059D5A0E668}" destId="{735E2E21-0B44-4814-9389-FD6E0C1D3E95}" srcOrd="3" destOrd="0" presId="urn:microsoft.com/office/officeart/2005/8/layout/equation1"/>
    <dgm:cxn modelId="{714B7BD2-35E5-4129-814A-37E99527079E}" type="presParOf" srcId="{E53932D0-922F-4B66-8142-1059D5A0E668}" destId="{AEC6F672-3320-45C5-A908-F9D813F8265F}" srcOrd="4" destOrd="0" presId="urn:microsoft.com/office/officeart/2005/8/layout/equation1"/>
    <dgm:cxn modelId="{F3C3DE6A-33CA-48F8-8D50-75E8545CCF6C}" type="presParOf" srcId="{E53932D0-922F-4B66-8142-1059D5A0E668}" destId="{AF16B1EE-77EC-4008-A8E8-C912EB7C315C}" srcOrd="5" destOrd="0" presId="urn:microsoft.com/office/officeart/2005/8/layout/equation1"/>
    <dgm:cxn modelId="{6C09C446-D802-4150-AD6E-E1B82E10453F}" type="presParOf" srcId="{E53932D0-922F-4B66-8142-1059D5A0E668}" destId="{B1287402-50B6-497A-8439-089FD1C19519}" srcOrd="6" destOrd="0" presId="urn:microsoft.com/office/officeart/2005/8/layout/equation1"/>
    <dgm:cxn modelId="{0245E2B2-556C-420A-818B-AEFF34FAA944}" type="presParOf" srcId="{E53932D0-922F-4B66-8142-1059D5A0E668}" destId="{23D79609-9FBB-45D2-9EAA-54CF562C57E0}" srcOrd="7" destOrd="0" presId="urn:microsoft.com/office/officeart/2005/8/layout/equation1"/>
    <dgm:cxn modelId="{19362475-DD98-40B5-A60B-C22D8AB26B5C}" type="presParOf" srcId="{E53932D0-922F-4B66-8142-1059D5A0E668}" destId="{8ADF0D4A-62EF-4D86-A78F-E3EB9B796D0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39E02B-54A5-47D4-9624-C21F5572D6F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D0DD6D-316B-4AB9-AB1B-1760FE455837}">
      <dgm:prSet phldrT="[텍스트]" custT="1"/>
      <dgm:spPr/>
      <dgm:t>
        <a:bodyPr/>
        <a:lstStyle/>
        <a:p>
          <a:pPr latinLnBrk="1"/>
          <a:r>
            <a:rPr lang="ko-KR" altLang="en-US" sz="2800" b="0" dirty="0"/>
            <a:t>화면 업데이트</a:t>
          </a:r>
        </a:p>
      </dgm:t>
    </dgm:pt>
    <dgm:pt modelId="{7826A62A-7EDC-4C31-9683-03FAFD80E805}" type="parTrans" cxnId="{38D8E420-38DA-4E88-99FF-CAF6CE4856C4}">
      <dgm:prSet/>
      <dgm:spPr/>
      <dgm:t>
        <a:bodyPr/>
        <a:lstStyle/>
        <a:p>
          <a:pPr latinLnBrk="1"/>
          <a:endParaRPr lang="ko-KR" altLang="en-US"/>
        </a:p>
      </dgm:t>
    </dgm:pt>
    <dgm:pt modelId="{EC141936-FF47-44D8-9266-942C48A21528}" type="sibTrans" cxnId="{38D8E420-38DA-4E88-99FF-CAF6CE4856C4}">
      <dgm:prSet/>
      <dgm:spPr/>
      <dgm:t>
        <a:bodyPr/>
        <a:lstStyle/>
        <a:p>
          <a:pPr latinLnBrk="1"/>
          <a:endParaRPr lang="ko-KR" altLang="en-US"/>
        </a:p>
      </dgm:t>
    </dgm:pt>
    <dgm:pt modelId="{4E0D9D2F-4DB9-4B8F-9ADA-0D5E71DB42CE}">
      <dgm:prSet phldrT="[텍스트]" custT="1"/>
      <dgm:spPr/>
      <dgm:t>
        <a:bodyPr/>
        <a:lstStyle/>
        <a:p>
          <a:pPr latinLnBrk="1"/>
          <a:r>
            <a:rPr lang="ko-KR" altLang="en-US" sz="2800" b="0" dirty="0"/>
            <a:t>마우스</a:t>
          </a:r>
          <a:r>
            <a:rPr lang="en-US" altLang="ko-KR" sz="2800" b="0" dirty="0"/>
            <a:t>&amp;</a:t>
          </a:r>
          <a:r>
            <a:rPr lang="ko-KR" altLang="en-US" sz="2800" b="0" dirty="0"/>
            <a:t>키보드입력</a:t>
          </a:r>
        </a:p>
      </dgm:t>
    </dgm:pt>
    <dgm:pt modelId="{9CFF8FFF-AABE-4EC8-A59A-9F6E6B0EDEA0}" type="parTrans" cxnId="{A1126707-8EE5-4EAB-A1A9-A3FEAE56A6E9}">
      <dgm:prSet/>
      <dgm:spPr/>
      <dgm:t>
        <a:bodyPr/>
        <a:lstStyle/>
        <a:p>
          <a:pPr latinLnBrk="1"/>
          <a:endParaRPr lang="ko-KR" altLang="en-US"/>
        </a:p>
      </dgm:t>
    </dgm:pt>
    <dgm:pt modelId="{32893DA4-3326-4433-A847-52274E97A62E}" type="sibTrans" cxnId="{A1126707-8EE5-4EAB-A1A9-A3FEAE56A6E9}">
      <dgm:prSet/>
      <dgm:spPr/>
      <dgm:t>
        <a:bodyPr/>
        <a:lstStyle/>
        <a:p>
          <a:pPr latinLnBrk="1"/>
          <a:endParaRPr lang="ko-KR" altLang="en-US"/>
        </a:p>
      </dgm:t>
    </dgm:pt>
    <dgm:pt modelId="{46BEDEA2-B4DC-4773-ABF5-4DE64B935760}">
      <dgm:prSet phldrT="[텍스트]" custT="1"/>
      <dgm:spPr/>
      <dgm:t>
        <a:bodyPr/>
        <a:lstStyle/>
        <a:p>
          <a:pPr latinLnBrk="1"/>
          <a:r>
            <a:rPr lang="ko-KR" altLang="en-US" sz="2800" b="0" dirty="0"/>
            <a:t>유저 작업</a:t>
          </a:r>
        </a:p>
      </dgm:t>
    </dgm:pt>
    <dgm:pt modelId="{8C276D35-27B7-4C74-B94A-BD4B35B9F9E0}" type="parTrans" cxnId="{CB49A78F-F18A-47C1-A981-965BD487C6F8}">
      <dgm:prSet/>
      <dgm:spPr/>
      <dgm:t>
        <a:bodyPr/>
        <a:lstStyle/>
        <a:p>
          <a:pPr latinLnBrk="1"/>
          <a:endParaRPr lang="ko-KR" altLang="en-US"/>
        </a:p>
      </dgm:t>
    </dgm:pt>
    <dgm:pt modelId="{D764E12B-955B-4C1D-9CE0-D1F2A1037C20}" type="sibTrans" cxnId="{CB49A78F-F18A-47C1-A981-965BD487C6F8}">
      <dgm:prSet/>
      <dgm:spPr/>
      <dgm:t>
        <a:bodyPr/>
        <a:lstStyle/>
        <a:p>
          <a:pPr latinLnBrk="1"/>
          <a:endParaRPr lang="ko-KR" altLang="en-US"/>
        </a:p>
      </dgm:t>
    </dgm:pt>
    <dgm:pt modelId="{4711D1A5-126A-4899-A6BA-F5318698D42C}" type="pres">
      <dgm:prSet presAssocID="{6339E02B-54A5-47D4-9624-C21F5572D6F9}" presName="Name0" presStyleCnt="0">
        <dgm:presLayoutVars>
          <dgm:dir/>
          <dgm:resizeHandles val="exact"/>
        </dgm:presLayoutVars>
      </dgm:prSet>
      <dgm:spPr/>
    </dgm:pt>
    <dgm:pt modelId="{CA3A6C40-948D-44B8-B046-6EA4E74D232B}" type="pres">
      <dgm:prSet presAssocID="{6339E02B-54A5-47D4-9624-C21F5572D6F9}" presName="cycle" presStyleCnt="0"/>
      <dgm:spPr/>
    </dgm:pt>
    <dgm:pt modelId="{88C9B4CB-8F94-49C1-BE45-FE78216C935F}" type="pres">
      <dgm:prSet presAssocID="{4AD0DD6D-316B-4AB9-AB1B-1760FE455837}" presName="nodeFirstNode" presStyleLbl="node1" presStyleIdx="0" presStyleCnt="3" custScaleX="87615" custScaleY="87615">
        <dgm:presLayoutVars>
          <dgm:bulletEnabled val="1"/>
        </dgm:presLayoutVars>
      </dgm:prSet>
      <dgm:spPr/>
    </dgm:pt>
    <dgm:pt modelId="{1419C44D-430B-49F9-9AC0-6373B704D072}" type="pres">
      <dgm:prSet presAssocID="{EC141936-FF47-44D8-9266-942C48A21528}" presName="sibTransFirstNode" presStyleLbl="bgShp" presStyleIdx="0" presStyleCnt="1"/>
      <dgm:spPr/>
    </dgm:pt>
    <dgm:pt modelId="{92B302B2-B002-4756-A2E7-56048212A249}" type="pres">
      <dgm:prSet presAssocID="{4E0D9D2F-4DB9-4B8F-9ADA-0D5E71DB42CE}" presName="nodeFollowingNodes" presStyleLbl="node1" presStyleIdx="1" presStyleCnt="3" custScaleX="87615" custScaleY="87615">
        <dgm:presLayoutVars>
          <dgm:bulletEnabled val="1"/>
        </dgm:presLayoutVars>
      </dgm:prSet>
      <dgm:spPr/>
    </dgm:pt>
    <dgm:pt modelId="{DC884537-8ACB-4010-B2A8-22280B8565FB}" type="pres">
      <dgm:prSet presAssocID="{46BEDEA2-B4DC-4773-ABF5-4DE64B935760}" presName="nodeFollowingNodes" presStyleLbl="node1" presStyleIdx="2" presStyleCnt="3" custScaleX="87615" custScaleY="87615">
        <dgm:presLayoutVars>
          <dgm:bulletEnabled val="1"/>
        </dgm:presLayoutVars>
      </dgm:prSet>
      <dgm:spPr/>
    </dgm:pt>
  </dgm:ptLst>
  <dgm:cxnLst>
    <dgm:cxn modelId="{A1126707-8EE5-4EAB-A1A9-A3FEAE56A6E9}" srcId="{6339E02B-54A5-47D4-9624-C21F5572D6F9}" destId="{4E0D9D2F-4DB9-4B8F-9ADA-0D5E71DB42CE}" srcOrd="1" destOrd="0" parTransId="{9CFF8FFF-AABE-4EC8-A59A-9F6E6B0EDEA0}" sibTransId="{32893DA4-3326-4433-A847-52274E97A62E}"/>
    <dgm:cxn modelId="{38D8E420-38DA-4E88-99FF-CAF6CE4856C4}" srcId="{6339E02B-54A5-47D4-9624-C21F5572D6F9}" destId="{4AD0DD6D-316B-4AB9-AB1B-1760FE455837}" srcOrd="0" destOrd="0" parTransId="{7826A62A-7EDC-4C31-9683-03FAFD80E805}" sibTransId="{EC141936-FF47-44D8-9266-942C48A21528}"/>
    <dgm:cxn modelId="{32106432-F95D-4A6F-8DA8-BCF02B36EA1F}" type="presOf" srcId="{6339E02B-54A5-47D4-9624-C21F5572D6F9}" destId="{4711D1A5-126A-4899-A6BA-F5318698D42C}" srcOrd="0" destOrd="0" presId="urn:microsoft.com/office/officeart/2005/8/layout/cycle3"/>
    <dgm:cxn modelId="{68BA9678-61CB-4296-8655-DD11851B068B}" type="presOf" srcId="{46BEDEA2-B4DC-4773-ABF5-4DE64B935760}" destId="{DC884537-8ACB-4010-B2A8-22280B8565FB}" srcOrd="0" destOrd="0" presId="urn:microsoft.com/office/officeart/2005/8/layout/cycle3"/>
    <dgm:cxn modelId="{78731680-8EA6-4834-AD3F-6B0E18915CAC}" type="presOf" srcId="{EC141936-FF47-44D8-9266-942C48A21528}" destId="{1419C44D-430B-49F9-9AC0-6373B704D072}" srcOrd="0" destOrd="0" presId="urn:microsoft.com/office/officeart/2005/8/layout/cycle3"/>
    <dgm:cxn modelId="{B4B97B84-2677-489B-B227-FEE45683FCCC}" type="presOf" srcId="{4AD0DD6D-316B-4AB9-AB1B-1760FE455837}" destId="{88C9B4CB-8F94-49C1-BE45-FE78216C935F}" srcOrd="0" destOrd="0" presId="urn:microsoft.com/office/officeart/2005/8/layout/cycle3"/>
    <dgm:cxn modelId="{CB49A78F-F18A-47C1-A981-965BD487C6F8}" srcId="{6339E02B-54A5-47D4-9624-C21F5572D6F9}" destId="{46BEDEA2-B4DC-4773-ABF5-4DE64B935760}" srcOrd="2" destOrd="0" parTransId="{8C276D35-27B7-4C74-B94A-BD4B35B9F9E0}" sibTransId="{D764E12B-955B-4C1D-9CE0-D1F2A1037C20}"/>
    <dgm:cxn modelId="{DD1962DE-5BEB-4677-86AF-1899AE0ABD29}" type="presOf" srcId="{4E0D9D2F-4DB9-4B8F-9ADA-0D5E71DB42CE}" destId="{92B302B2-B002-4756-A2E7-56048212A249}" srcOrd="0" destOrd="0" presId="urn:microsoft.com/office/officeart/2005/8/layout/cycle3"/>
    <dgm:cxn modelId="{3BC185A6-1E68-4322-B9AF-E91FAD3D301E}" type="presParOf" srcId="{4711D1A5-126A-4899-A6BA-F5318698D42C}" destId="{CA3A6C40-948D-44B8-B046-6EA4E74D232B}" srcOrd="0" destOrd="0" presId="urn:microsoft.com/office/officeart/2005/8/layout/cycle3"/>
    <dgm:cxn modelId="{3AB0C284-5B8E-429B-A36E-51CFE770D243}" type="presParOf" srcId="{CA3A6C40-948D-44B8-B046-6EA4E74D232B}" destId="{88C9B4CB-8F94-49C1-BE45-FE78216C935F}" srcOrd="0" destOrd="0" presId="urn:microsoft.com/office/officeart/2005/8/layout/cycle3"/>
    <dgm:cxn modelId="{38BCDB9D-3F65-41D7-9050-897B9A6D4100}" type="presParOf" srcId="{CA3A6C40-948D-44B8-B046-6EA4E74D232B}" destId="{1419C44D-430B-49F9-9AC0-6373B704D072}" srcOrd="1" destOrd="0" presId="urn:microsoft.com/office/officeart/2005/8/layout/cycle3"/>
    <dgm:cxn modelId="{1F2A3078-019C-47C0-8D96-4240A13E2549}" type="presParOf" srcId="{CA3A6C40-948D-44B8-B046-6EA4E74D232B}" destId="{92B302B2-B002-4756-A2E7-56048212A249}" srcOrd="2" destOrd="0" presId="urn:microsoft.com/office/officeart/2005/8/layout/cycle3"/>
    <dgm:cxn modelId="{2AFAC2EC-B9E3-41BE-ADA5-83E933ABCD82}" type="presParOf" srcId="{CA3A6C40-948D-44B8-B046-6EA4E74D232B}" destId="{DC884537-8ACB-4010-B2A8-22280B8565FB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39E02B-54A5-47D4-9624-C21F5572D6F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D0DD6D-316B-4AB9-AB1B-1760FE455837}">
      <dgm:prSet phldrT="[텍스트]" custT="1"/>
      <dgm:spPr/>
      <dgm:t>
        <a:bodyPr/>
        <a:lstStyle/>
        <a:p>
          <a:pPr latinLnBrk="1"/>
          <a:r>
            <a:rPr lang="ko-KR" altLang="en-US" sz="2400" b="0" dirty="0"/>
            <a:t>화면 업데이트</a:t>
          </a:r>
        </a:p>
      </dgm:t>
    </dgm:pt>
    <dgm:pt modelId="{7826A62A-7EDC-4C31-9683-03FAFD80E805}" type="parTrans" cxnId="{38D8E420-38DA-4E88-99FF-CAF6CE4856C4}">
      <dgm:prSet/>
      <dgm:spPr/>
      <dgm:t>
        <a:bodyPr/>
        <a:lstStyle/>
        <a:p>
          <a:pPr latinLnBrk="1"/>
          <a:endParaRPr lang="ko-KR" altLang="en-US"/>
        </a:p>
      </dgm:t>
    </dgm:pt>
    <dgm:pt modelId="{EC141936-FF47-44D8-9266-942C48A21528}" type="sibTrans" cxnId="{38D8E420-38DA-4E88-99FF-CAF6CE4856C4}">
      <dgm:prSet/>
      <dgm:spPr/>
      <dgm:t>
        <a:bodyPr/>
        <a:lstStyle/>
        <a:p>
          <a:pPr latinLnBrk="1"/>
          <a:endParaRPr lang="ko-KR" altLang="en-US"/>
        </a:p>
      </dgm:t>
    </dgm:pt>
    <dgm:pt modelId="{4E0D9D2F-4DB9-4B8F-9ADA-0D5E71DB42CE}">
      <dgm:prSet phldrT="[텍스트]" custT="1"/>
      <dgm:spPr/>
      <dgm:t>
        <a:bodyPr/>
        <a:lstStyle/>
        <a:p>
          <a:pPr latinLnBrk="1"/>
          <a:r>
            <a:rPr lang="ko-KR" altLang="en-US" sz="2400" b="0" dirty="0"/>
            <a:t>마우스</a:t>
          </a:r>
          <a:r>
            <a:rPr lang="en-US" altLang="ko-KR" sz="2400" b="0" dirty="0"/>
            <a:t>&amp;</a:t>
          </a:r>
          <a:r>
            <a:rPr lang="ko-KR" altLang="en-US" sz="2400" b="0" dirty="0"/>
            <a:t>키보드입력</a:t>
          </a:r>
        </a:p>
      </dgm:t>
    </dgm:pt>
    <dgm:pt modelId="{9CFF8FFF-AABE-4EC8-A59A-9F6E6B0EDEA0}" type="parTrans" cxnId="{A1126707-8EE5-4EAB-A1A9-A3FEAE56A6E9}">
      <dgm:prSet/>
      <dgm:spPr/>
      <dgm:t>
        <a:bodyPr/>
        <a:lstStyle/>
        <a:p>
          <a:pPr latinLnBrk="1"/>
          <a:endParaRPr lang="ko-KR" altLang="en-US"/>
        </a:p>
      </dgm:t>
    </dgm:pt>
    <dgm:pt modelId="{32893DA4-3326-4433-A847-52274E97A62E}" type="sibTrans" cxnId="{A1126707-8EE5-4EAB-A1A9-A3FEAE56A6E9}">
      <dgm:prSet/>
      <dgm:spPr/>
      <dgm:t>
        <a:bodyPr/>
        <a:lstStyle/>
        <a:p>
          <a:pPr latinLnBrk="1"/>
          <a:endParaRPr lang="ko-KR" altLang="en-US"/>
        </a:p>
      </dgm:t>
    </dgm:pt>
    <dgm:pt modelId="{4711D1A5-126A-4899-A6BA-F5318698D42C}" type="pres">
      <dgm:prSet presAssocID="{6339E02B-54A5-47D4-9624-C21F5572D6F9}" presName="Name0" presStyleCnt="0">
        <dgm:presLayoutVars>
          <dgm:dir/>
          <dgm:resizeHandles val="exact"/>
        </dgm:presLayoutVars>
      </dgm:prSet>
      <dgm:spPr/>
    </dgm:pt>
    <dgm:pt modelId="{EE6DFBA6-47CF-492A-8C9D-F2DA3386B064}" type="pres">
      <dgm:prSet presAssocID="{6339E02B-54A5-47D4-9624-C21F5572D6F9}" presName="node1" presStyleLbl="node1" presStyleIdx="0" presStyleCnt="2">
        <dgm:presLayoutVars>
          <dgm:bulletEnabled val="1"/>
        </dgm:presLayoutVars>
      </dgm:prSet>
      <dgm:spPr/>
    </dgm:pt>
    <dgm:pt modelId="{0284FE41-85ED-43D6-A681-A25E55FFE3D6}" type="pres">
      <dgm:prSet presAssocID="{6339E02B-54A5-47D4-9624-C21F5572D6F9}" presName="sibTrans" presStyleLbl="bgShp" presStyleIdx="0" presStyleCnt="1"/>
      <dgm:spPr/>
    </dgm:pt>
    <dgm:pt modelId="{646F2940-7A9D-402C-B883-0AE35340CF7A}" type="pres">
      <dgm:prSet presAssocID="{6339E02B-54A5-47D4-9624-C21F5572D6F9}" presName="node2" presStyleLbl="node1" presStyleIdx="1" presStyleCnt="2">
        <dgm:presLayoutVars>
          <dgm:bulletEnabled val="1"/>
        </dgm:presLayoutVars>
      </dgm:prSet>
      <dgm:spPr/>
    </dgm:pt>
    <dgm:pt modelId="{FFC8E621-B7A8-4DAA-B440-490A619FBB19}" type="pres">
      <dgm:prSet presAssocID="{6339E02B-54A5-47D4-9624-C21F5572D6F9}" presName="sp1" presStyleCnt="0"/>
      <dgm:spPr/>
    </dgm:pt>
    <dgm:pt modelId="{BE68C720-0F5D-4BCE-A928-B77DDD4E8FB4}" type="pres">
      <dgm:prSet presAssocID="{6339E02B-54A5-47D4-9624-C21F5572D6F9}" presName="sp2" presStyleCnt="0"/>
      <dgm:spPr/>
    </dgm:pt>
  </dgm:ptLst>
  <dgm:cxnLst>
    <dgm:cxn modelId="{A1126707-8EE5-4EAB-A1A9-A3FEAE56A6E9}" srcId="{6339E02B-54A5-47D4-9624-C21F5572D6F9}" destId="{4E0D9D2F-4DB9-4B8F-9ADA-0D5E71DB42CE}" srcOrd="1" destOrd="0" parTransId="{9CFF8FFF-AABE-4EC8-A59A-9F6E6B0EDEA0}" sibTransId="{32893DA4-3326-4433-A847-52274E97A62E}"/>
    <dgm:cxn modelId="{38D8E420-38DA-4E88-99FF-CAF6CE4856C4}" srcId="{6339E02B-54A5-47D4-9624-C21F5572D6F9}" destId="{4AD0DD6D-316B-4AB9-AB1B-1760FE455837}" srcOrd="0" destOrd="0" parTransId="{7826A62A-7EDC-4C31-9683-03FAFD80E805}" sibTransId="{EC141936-FF47-44D8-9266-942C48A21528}"/>
    <dgm:cxn modelId="{32106432-F95D-4A6F-8DA8-BCF02B36EA1F}" type="presOf" srcId="{6339E02B-54A5-47D4-9624-C21F5572D6F9}" destId="{4711D1A5-126A-4899-A6BA-F5318698D42C}" srcOrd="0" destOrd="0" presId="urn:microsoft.com/office/officeart/2005/8/layout/cycle3"/>
    <dgm:cxn modelId="{5E63DFA7-D4BB-44CD-A7B8-DDB090791BF8}" type="presOf" srcId="{4AD0DD6D-316B-4AB9-AB1B-1760FE455837}" destId="{EE6DFBA6-47CF-492A-8C9D-F2DA3386B064}" srcOrd="0" destOrd="0" presId="urn:microsoft.com/office/officeart/2005/8/layout/cycle3"/>
    <dgm:cxn modelId="{E85434AA-9670-48AE-892D-CB117ADA5735}" type="presOf" srcId="{4E0D9D2F-4DB9-4B8F-9ADA-0D5E71DB42CE}" destId="{646F2940-7A9D-402C-B883-0AE35340CF7A}" srcOrd="0" destOrd="0" presId="urn:microsoft.com/office/officeart/2005/8/layout/cycle3"/>
    <dgm:cxn modelId="{BF4828DD-CB61-4EA0-A8EC-74942530CD1A}" type="presOf" srcId="{EC141936-FF47-44D8-9266-942C48A21528}" destId="{0284FE41-85ED-43D6-A681-A25E55FFE3D6}" srcOrd="0" destOrd="0" presId="urn:microsoft.com/office/officeart/2005/8/layout/cycle3"/>
    <dgm:cxn modelId="{E8AC2173-BDA7-4C74-A6C2-783936A5CAE1}" type="presParOf" srcId="{4711D1A5-126A-4899-A6BA-F5318698D42C}" destId="{EE6DFBA6-47CF-492A-8C9D-F2DA3386B064}" srcOrd="0" destOrd="0" presId="urn:microsoft.com/office/officeart/2005/8/layout/cycle3"/>
    <dgm:cxn modelId="{C9E6913D-A95F-496E-8B70-1CBB013A39BE}" type="presParOf" srcId="{4711D1A5-126A-4899-A6BA-F5318698D42C}" destId="{0284FE41-85ED-43D6-A681-A25E55FFE3D6}" srcOrd="1" destOrd="0" presId="urn:microsoft.com/office/officeart/2005/8/layout/cycle3"/>
    <dgm:cxn modelId="{34822AF2-19B9-4FDF-AEB0-33B3C688C644}" type="presParOf" srcId="{4711D1A5-126A-4899-A6BA-F5318698D42C}" destId="{646F2940-7A9D-402C-B883-0AE35340CF7A}" srcOrd="2" destOrd="0" presId="urn:microsoft.com/office/officeart/2005/8/layout/cycle3"/>
    <dgm:cxn modelId="{65C5E28D-2036-48CC-98FD-C51B007B15A8}" type="presParOf" srcId="{4711D1A5-126A-4899-A6BA-F5318698D42C}" destId="{FFC8E621-B7A8-4DAA-B440-490A619FBB19}" srcOrd="3" destOrd="0" presId="urn:microsoft.com/office/officeart/2005/8/layout/cycle3"/>
    <dgm:cxn modelId="{41820294-BF22-48BE-9784-6DCC6FEF6E22}" type="presParOf" srcId="{4711D1A5-126A-4899-A6BA-F5318698D42C}" destId="{BE68C720-0F5D-4BCE-A928-B77DDD4E8FB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39E02B-54A5-47D4-9624-C21F5572D6F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D0DD6D-316B-4AB9-AB1B-1760FE455837}">
      <dgm:prSet phldrT="[텍스트]" custT="1"/>
      <dgm:spPr/>
      <dgm:t>
        <a:bodyPr/>
        <a:lstStyle/>
        <a:p>
          <a:pPr latinLnBrk="1"/>
          <a:r>
            <a:rPr lang="ko-KR" altLang="en-US" sz="2400" b="0" dirty="0"/>
            <a:t>유저 작업</a:t>
          </a:r>
        </a:p>
      </dgm:t>
    </dgm:pt>
    <dgm:pt modelId="{7826A62A-7EDC-4C31-9683-03FAFD80E805}" type="parTrans" cxnId="{38D8E420-38DA-4E88-99FF-CAF6CE4856C4}">
      <dgm:prSet/>
      <dgm:spPr/>
      <dgm:t>
        <a:bodyPr/>
        <a:lstStyle/>
        <a:p>
          <a:pPr latinLnBrk="1"/>
          <a:endParaRPr lang="ko-KR" altLang="en-US"/>
        </a:p>
      </dgm:t>
    </dgm:pt>
    <dgm:pt modelId="{EC141936-FF47-44D8-9266-942C48A21528}" type="sibTrans" cxnId="{38D8E420-38DA-4E88-99FF-CAF6CE4856C4}">
      <dgm:prSet/>
      <dgm:spPr/>
      <dgm:t>
        <a:bodyPr/>
        <a:lstStyle/>
        <a:p>
          <a:pPr latinLnBrk="1"/>
          <a:endParaRPr lang="ko-KR" altLang="en-US"/>
        </a:p>
      </dgm:t>
    </dgm:pt>
    <dgm:pt modelId="{BD63BA08-F23A-4193-9DCF-1BD6B4FE33F3}">
      <dgm:prSet phldrT="[텍스트]" custT="1"/>
      <dgm:spPr/>
      <dgm:t>
        <a:bodyPr/>
        <a:lstStyle/>
        <a:p>
          <a:pPr latinLnBrk="1"/>
          <a:r>
            <a:rPr lang="ko-KR" altLang="en-US" sz="2400" b="0" dirty="0"/>
            <a:t>화면 업데이트 요청</a:t>
          </a:r>
        </a:p>
      </dgm:t>
    </dgm:pt>
    <dgm:pt modelId="{2CDCFFEC-8DDF-4673-BDEA-F0811FB597FC}" type="parTrans" cxnId="{9809EF8C-7B2D-48BA-A4BF-8961F6A42EE0}">
      <dgm:prSet/>
      <dgm:spPr/>
      <dgm:t>
        <a:bodyPr/>
        <a:lstStyle/>
        <a:p>
          <a:pPr latinLnBrk="1"/>
          <a:endParaRPr lang="ko-KR" altLang="en-US"/>
        </a:p>
      </dgm:t>
    </dgm:pt>
    <dgm:pt modelId="{5121E8AD-E416-4FBB-93A7-3C64B5A44626}" type="sibTrans" cxnId="{9809EF8C-7B2D-48BA-A4BF-8961F6A42EE0}">
      <dgm:prSet/>
      <dgm:spPr/>
      <dgm:t>
        <a:bodyPr/>
        <a:lstStyle/>
        <a:p>
          <a:pPr latinLnBrk="1"/>
          <a:endParaRPr lang="ko-KR" altLang="en-US"/>
        </a:p>
      </dgm:t>
    </dgm:pt>
    <dgm:pt modelId="{4711D1A5-126A-4899-A6BA-F5318698D42C}" type="pres">
      <dgm:prSet presAssocID="{6339E02B-54A5-47D4-9624-C21F5572D6F9}" presName="Name0" presStyleCnt="0">
        <dgm:presLayoutVars>
          <dgm:dir/>
          <dgm:resizeHandles val="exact"/>
        </dgm:presLayoutVars>
      </dgm:prSet>
      <dgm:spPr/>
    </dgm:pt>
    <dgm:pt modelId="{CCDFAD26-7A8C-4422-BF09-AFD4E792B579}" type="pres">
      <dgm:prSet presAssocID="{6339E02B-54A5-47D4-9624-C21F5572D6F9}" presName="node1" presStyleLbl="node1" presStyleIdx="0" presStyleCnt="2">
        <dgm:presLayoutVars>
          <dgm:bulletEnabled val="1"/>
        </dgm:presLayoutVars>
      </dgm:prSet>
      <dgm:spPr/>
    </dgm:pt>
    <dgm:pt modelId="{357662A0-F5D1-4FC0-B573-14389F4DDCF1}" type="pres">
      <dgm:prSet presAssocID="{6339E02B-54A5-47D4-9624-C21F5572D6F9}" presName="sibTrans" presStyleLbl="bgShp" presStyleIdx="0" presStyleCnt="1"/>
      <dgm:spPr/>
    </dgm:pt>
    <dgm:pt modelId="{09C22E02-0C5B-4E93-B2BB-F46A464C477A}" type="pres">
      <dgm:prSet presAssocID="{6339E02B-54A5-47D4-9624-C21F5572D6F9}" presName="node2" presStyleLbl="node1" presStyleIdx="1" presStyleCnt="2">
        <dgm:presLayoutVars>
          <dgm:bulletEnabled val="1"/>
        </dgm:presLayoutVars>
      </dgm:prSet>
      <dgm:spPr/>
    </dgm:pt>
    <dgm:pt modelId="{FD9FB802-4FC6-4F34-B1A7-3301FDA0BFAD}" type="pres">
      <dgm:prSet presAssocID="{6339E02B-54A5-47D4-9624-C21F5572D6F9}" presName="sp1" presStyleCnt="0"/>
      <dgm:spPr/>
    </dgm:pt>
    <dgm:pt modelId="{F0FE0C7D-BD2F-49D2-A3D5-878A1E5FD578}" type="pres">
      <dgm:prSet presAssocID="{6339E02B-54A5-47D4-9624-C21F5572D6F9}" presName="sp2" presStyleCnt="0"/>
      <dgm:spPr/>
    </dgm:pt>
  </dgm:ptLst>
  <dgm:cxnLst>
    <dgm:cxn modelId="{38D8E420-38DA-4E88-99FF-CAF6CE4856C4}" srcId="{6339E02B-54A5-47D4-9624-C21F5572D6F9}" destId="{4AD0DD6D-316B-4AB9-AB1B-1760FE455837}" srcOrd="0" destOrd="0" parTransId="{7826A62A-7EDC-4C31-9683-03FAFD80E805}" sibTransId="{EC141936-FF47-44D8-9266-942C48A21528}"/>
    <dgm:cxn modelId="{32106432-F95D-4A6F-8DA8-BCF02B36EA1F}" type="presOf" srcId="{6339E02B-54A5-47D4-9624-C21F5572D6F9}" destId="{4711D1A5-126A-4899-A6BA-F5318698D42C}" srcOrd="0" destOrd="0" presId="urn:microsoft.com/office/officeart/2005/8/layout/cycle3"/>
    <dgm:cxn modelId="{9809EF8C-7B2D-48BA-A4BF-8961F6A42EE0}" srcId="{6339E02B-54A5-47D4-9624-C21F5572D6F9}" destId="{BD63BA08-F23A-4193-9DCF-1BD6B4FE33F3}" srcOrd="1" destOrd="0" parTransId="{2CDCFFEC-8DDF-4673-BDEA-F0811FB597FC}" sibTransId="{5121E8AD-E416-4FBB-93A7-3C64B5A44626}"/>
    <dgm:cxn modelId="{DFB1EF97-1A6A-4562-9D2C-59B42210762A}" type="presOf" srcId="{BD63BA08-F23A-4193-9DCF-1BD6B4FE33F3}" destId="{09C22E02-0C5B-4E93-B2BB-F46A464C477A}" srcOrd="0" destOrd="0" presId="urn:microsoft.com/office/officeart/2005/8/layout/cycle3"/>
    <dgm:cxn modelId="{083463A1-0841-4414-9766-3768EA79BB1E}" type="presOf" srcId="{EC141936-FF47-44D8-9266-942C48A21528}" destId="{357662A0-F5D1-4FC0-B573-14389F4DDCF1}" srcOrd="0" destOrd="0" presId="urn:microsoft.com/office/officeart/2005/8/layout/cycle3"/>
    <dgm:cxn modelId="{CE0395CC-B077-49F7-BDB1-C07A55F2D912}" type="presOf" srcId="{4AD0DD6D-316B-4AB9-AB1B-1760FE455837}" destId="{CCDFAD26-7A8C-4422-BF09-AFD4E792B579}" srcOrd="0" destOrd="0" presId="urn:microsoft.com/office/officeart/2005/8/layout/cycle3"/>
    <dgm:cxn modelId="{0CCD1457-90A6-4E84-AB75-D989A1694CB5}" type="presParOf" srcId="{4711D1A5-126A-4899-A6BA-F5318698D42C}" destId="{CCDFAD26-7A8C-4422-BF09-AFD4E792B579}" srcOrd="0" destOrd="0" presId="urn:microsoft.com/office/officeart/2005/8/layout/cycle3"/>
    <dgm:cxn modelId="{1FA98A73-CA73-427A-9712-401A56DD20A7}" type="presParOf" srcId="{4711D1A5-126A-4899-A6BA-F5318698D42C}" destId="{357662A0-F5D1-4FC0-B573-14389F4DDCF1}" srcOrd="1" destOrd="0" presId="urn:microsoft.com/office/officeart/2005/8/layout/cycle3"/>
    <dgm:cxn modelId="{A58AE695-202D-4B6F-9419-A8619A65AA76}" type="presParOf" srcId="{4711D1A5-126A-4899-A6BA-F5318698D42C}" destId="{09C22E02-0C5B-4E93-B2BB-F46A464C477A}" srcOrd="2" destOrd="0" presId="urn:microsoft.com/office/officeart/2005/8/layout/cycle3"/>
    <dgm:cxn modelId="{395A0075-3407-4B56-AFF6-72F3FE8C86E7}" type="presParOf" srcId="{4711D1A5-126A-4899-A6BA-F5318698D42C}" destId="{FD9FB802-4FC6-4F34-B1A7-3301FDA0BFAD}" srcOrd="3" destOrd="0" presId="urn:microsoft.com/office/officeart/2005/8/layout/cycle3"/>
    <dgm:cxn modelId="{B721657F-A5F1-4A25-B149-ECC7EF17A865}" type="presParOf" srcId="{4711D1A5-126A-4899-A6BA-F5318698D42C}" destId="{F0FE0C7D-BD2F-49D2-A3D5-878A1E5FD578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95778C-777B-45E3-BFAA-7EAC17AE6C4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A7336A0-544F-4814-8402-5142C529016C}">
      <dgm:prSet phldrT="[텍스트]" custT="1"/>
      <dgm:spPr/>
      <dgm:t>
        <a:bodyPr/>
        <a:lstStyle/>
        <a:p>
          <a:pPr latinLnBrk="1"/>
          <a:r>
            <a:rPr lang="en-US" altLang="ko-KR" sz="3000" b="1" dirty="0"/>
            <a:t>Requests</a:t>
          </a:r>
          <a:endParaRPr lang="ko-KR" altLang="en-US" sz="3000" b="1" dirty="0"/>
        </a:p>
      </dgm:t>
    </dgm:pt>
    <dgm:pt modelId="{011C48B3-64F0-4DD1-8605-488A3EAA4463}" type="parTrans" cxnId="{FC766E63-6CF3-4B8A-9AB1-AAFC13201593}">
      <dgm:prSet/>
      <dgm:spPr/>
      <dgm:t>
        <a:bodyPr/>
        <a:lstStyle/>
        <a:p>
          <a:pPr latinLnBrk="1"/>
          <a:endParaRPr lang="ko-KR" altLang="en-US"/>
        </a:p>
      </dgm:t>
    </dgm:pt>
    <dgm:pt modelId="{FC1189DC-F0F3-4B89-9B0B-7B42F659FC14}" type="sibTrans" cxnId="{FC766E63-6CF3-4B8A-9AB1-AAFC13201593}">
      <dgm:prSet/>
      <dgm:spPr/>
      <dgm:t>
        <a:bodyPr/>
        <a:lstStyle/>
        <a:p>
          <a:pPr latinLnBrk="1"/>
          <a:endParaRPr lang="ko-KR" altLang="en-US"/>
        </a:p>
      </dgm:t>
    </dgm:pt>
    <dgm:pt modelId="{B13F1FCB-F747-4F60-8098-900C86BD05DB}">
      <dgm:prSet phldrT="[텍스트]"/>
      <dgm:spPr/>
      <dgm:t>
        <a:bodyPr/>
        <a:lstStyle/>
        <a:p>
          <a:pPr latinLnBrk="1"/>
          <a:r>
            <a:rPr lang="en-US" altLang="ko-KR" b="1" dirty="0"/>
            <a:t>urllib3</a:t>
          </a:r>
          <a:endParaRPr lang="ko-KR" altLang="en-US" b="1" dirty="0"/>
        </a:p>
      </dgm:t>
    </dgm:pt>
    <dgm:pt modelId="{BC797F13-2CEB-4208-996D-8AC1F1A9017B}" type="parTrans" cxnId="{5278ABF8-1416-4181-B872-EE0861624044}">
      <dgm:prSet/>
      <dgm:spPr/>
      <dgm:t>
        <a:bodyPr/>
        <a:lstStyle/>
        <a:p>
          <a:pPr latinLnBrk="1"/>
          <a:endParaRPr lang="ko-KR" altLang="en-US"/>
        </a:p>
      </dgm:t>
    </dgm:pt>
    <dgm:pt modelId="{64923987-B9F3-4057-9735-D331E903A8A2}" type="sibTrans" cxnId="{5278ABF8-1416-4181-B872-EE0861624044}">
      <dgm:prSet/>
      <dgm:spPr/>
      <dgm:t>
        <a:bodyPr/>
        <a:lstStyle/>
        <a:p>
          <a:pPr latinLnBrk="1"/>
          <a:endParaRPr lang="ko-KR" altLang="en-US"/>
        </a:p>
      </dgm:t>
    </dgm:pt>
    <dgm:pt modelId="{A5E10653-DA28-4021-9D89-CB99BA210495}">
      <dgm:prSet phldrT="[텍스트]"/>
      <dgm:spPr/>
      <dgm:t>
        <a:bodyPr/>
        <a:lstStyle/>
        <a:p>
          <a:pPr latinLnBrk="1"/>
          <a:r>
            <a:rPr lang="ko-KR" altLang="en-US" dirty="0"/>
            <a:t>음성</a:t>
          </a:r>
          <a:br>
            <a:rPr lang="en-US" altLang="ko-KR" dirty="0"/>
          </a:br>
          <a:r>
            <a:rPr lang="ko-KR" altLang="en-US" dirty="0"/>
            <a:t>다운로드</a:t>
          </a:r>
        </a:p>
      </dgm:t>
    </dgm:pt>
    <dgm:pt modelId="{A9357BFA-7C88-4253-BB47-57BAFFE0E537}" type="parTrans" cxnId="{D0BAA31D-609C-4734-AE38-3D3BBFC02290}">
      <dgm:prSet/>
      <dgm:spPr/>
      <dgm:t>
        <a:bodyPr/>
        <a:lstStyle/>
        <a:p>
          <a:pPr latinLnBrk="1"/>
          <a:endParaRPr lang="ko-KR" altLang="en-US"/>
        </a:p>
      </dgm:t>
    </dgm:pt>
    <dgm:pt modelId="{09F8F547-B128-4921-A698-4D98C2F63E1A}" type="sibTrans" cxnId="{D0BAA31D-609C-4734-AE38-3D3BBFC02290}">
      <dgm:prSet/>
      <dgm:spPr/>
      <dgm:t>
        <a:bodyPr/>
        <a:lstStyle/>
        <a:p>
          <a:pPr latinLnBrk="1"/>
          <a:endParaRPr lang="ko-KR" altLang="en-US"/>
        </a:p>
      </dgm:t>
    </dgm:pt>
    <dgm:pt modelId="{EB9C48D3-C6B0-4055-9506-B2F294A58521}">
      <dgm:prSet phldrT="[텍스트]"/>
      <dgm:spPr/>
      <dgm:t>
        <a:bodyPr/>
        <a:lstStyle/>
        <a:p>
          <a:pPr latinLnBrk="1"/>
          <a:r>
            <a:rPr lang="en-US" altLang="ko-KR" b="1" dirty="0"/>
            <a:t>BS4</a:t>
          </a:r>
          <a:endParaRPr lang="ko-KR" altLang="en-US" b="1" dirty="0"/>
        </a:p>
      </dgm:t>
    </dgm:pt>
    <dgm:pt modelId="{CF00426C-4591-4330-A768-217C75F9AD25}" type="parTrans" cxnId="{6C5134F6-1305-4881-A080-8C2C1D7DDF56}">
      <dgm:prSet/>
      <dgm:spPr/>
      <dgm:t>
        <a:bodyPr/>
        <a:lstStyle/>
        <a:p>
          <a:pPr latinLnBrk="1"/>
          <a:endParaRPr lang="ko-KR" altLang="en-US"/>
        </a:p>
      </dgm:t>
    </dgm:pt>
    <dgm:pt modelId="{946DE9BC-5348-4995-ACDE-61DBE85A777D}" type="sibTrans" cxnId="{6C5134F6-1305-4881-A080-8C2C1D7DDF56}">
      <dgm:prSet/>
      <dgm:spPr/>
      <dgm:t>
        <a:bodyPr/>
        <a:lstStyle/>
        <a:p>
          <a:pPr latinLnBrk="1"/>
          <a:endParaRPr lang="ko-KR" altLang="en-US"/>
        </a:p>
      </dgm:t>
    </dgm:pt>
    <dgm:pt modelId="{7B5F5BC1-89A5-47DC-A31A-C4A1895C0B9A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/>
            <a:t>해당 </a:t>
          </a:r>
          <a:r>
            <a:rPr lang="en-US" altLang="ko-KR" dirty="0"/>
            <a:t>html </a:t>
          </a:r>
          <a:r>
            <a:rPr lang="ko-KR" altLang="en-US" dirty="0"/>
            <a:t>페이지를 불러옴</a:t>
          </a:r>
        </a:p>
      </dgm:t>
    </dgm:pt>
    <dgm:pt modelId="{C0950B82-0BA3-4954-8DD5-EC14E9BC4159}" type="parTrans" cxnId="{5E68339F-C3A3-4ED7-93B5-29742A40EC6A}">
      <dgm:prSet/>
      <dgm:spPr/>
      <dgm:t>
        <a:bodyPr/>
        <a:lstStyle/>
        <a:p>
          <a:pPr latinLnBrk="1"/>
          <a:endParaRPr lang="ko-KR" altLang="en-US"/>
        </a:p>
      </dgm:t>
    </dgm:pt>
    <dgm:pt modelId="{047CCF57-35BD-4EB6-8766-9E53DB4B6FB0}" type="sibTrans" cxnId="{5E68339F-C3A3-4ED7-93B5-29742A40EC6A}">
      <dgm:prSet/>
      <dgm:spPr/>
      <dgm:t>
        <a:bodyPr/>
        <a:lstStyle/>
        <a:p>
          <a:pPr latinLnBrk="1"/>
          <a:endParaRPr lang="ko-KR" altLang="en-US"/>
        </a:p>
      </dgm:t>
    </dgm:pt>
    <dgm:pt modelId="{C1716C7A-62E2-4083-8DB1-EBA2374EA602}">
      <dgm:prSet phldrT="[텍스트]"/>
      <dgm:spPr/>
      <dgm:t>
        <a:bodyPr/>
        <a:lstStyle/>
        <a:p>
          <a:pPr latinLnBrk="1"/>
          <a:r>
            <a:rPr lang="en-US" altLang="ko-KR" dirty="0"/>
            <a:t>html </a:t>
          </a:r>
          <a:r>
            <a:rPr lang="ko-KR" altLang="en-US" dirty="0"/>
            <a:t>파싱</a:t>
          </a:r>
          <a:r>
            <a:rPr lang="en-US" altLang="ko-KR" dirty="0"/>
            <a:t>&gt; </a:t>
          </a:r>
          <a:r>
            <a:rPr lang="ko-KR" altLang="en-US" dirty="0"/>
            <a:t>음성 주소 얻어냄</a:t>
          </a:r>
        </a:p>
      </dgm:t>
    </dgm:pt>
    <dgm:pt modelId="{702E74F1-47D4-4870-9FC0-0B994C92524E}" type="parTrans" cxnId="{6720112B-5BC5-4B6E-A3C0-EB1244F4BF75}">
      <dgm:prSet/>
      <dgm:spPr/>
      <dgm:t>
        <a:bodyPr/>
        <a:lstStyle/>
        <a:p>
          <a:pPr latinLnBrk="1"/>
          <a:endParaRPr lang="ko-KR" altLang="en-US"/>
        </a:p>
      </dgm:t>
    </dgm:pt>
    <dgm:pt modelId="{F736A8DC-82AE-481D-99A3-F6E484F4A3F7}" type="sibTrans" cxnId="{6720112B-5BC5-4B6E-A3C0-EB1244F4BF75}">
      <dgm:prSet/>
      <dgm:spPr/>
      <dgm:t>
        <a:bodyPr/>
        <a:lstStyle/>
        <a:p>
          <a:pPr latinLnBrk="1"/>
          <a:endParaRPr lang="ko-KR" altLang="en-US"/>
        </a:p>
      </dgm:t>
    </dgm:pt>
    <dgm:pt modelId="{36D3A30B-357D-4868-B198-98771256E008}" type="pres">
      <dgm:prSet presAssocID="{FD95778C-777B-45E3-BFAA-7EAC17AE6C49}" presName="theList" presStyleCnt="0">
        <dgm:presLayoutVars>
          <dgm:dir/>
          <dgm:animLvl val="lvl"/>
          <dgm:resizeHandles val="exact"/>
        </dgm:presLayoutVars>
      </dgm:prSet>
      <dgm:spPr/>
    </dgm:pt>
    <dgm:pt modelId="{25D48405-941F-4469-AC5D-DF8F4780F143}" type="pres">
      <dgm:prSet presAssocID="{BA7336A0-544F-4814-8402-5142C529016C}" presName="compNode" presStyleCnt="0"/>
      <dgm:spPr/>
    </dgm:pt>
    <dgm:pt modelId="{0613F8D6-F426-4E56-B9DC-BA61B98D1C2C}" type="pres">
      <dgm:prSet presAssocID="{BA7336A0-544F-4814-8402-5142C529016C}" presName="noGeometry" presStyleCnt="0"/>
      <dgm:spPr/>
    </dgm:pt>
    <dgm:pt modelId="{EB0D5FEB-2F4F-485E-9D95-5DA11F7246E0}" type="pres">
      <dgm:prSet presAssocID="{BA7336A0-544F-4814-8402-5142C529016C}" presName="childTextVisible" presStyleLbl="bgAccFollowNode1" presStyleIdx="0" presStyleCnt="3" custLinFactNeighborX="11845">
        <dgm:presLayoutVars>
          <dgm:bulletEnabled val="1"/>
        </dgm:presLayoutVars>
      </dgm:prSet>
      <dgm:spPr/>
    </dgm:pt>
    <dgm:pt modelId="{00793A4F-B933-4751-964C-05CD557F29DF}" type="pres">
      <dgm:prSet presAssocID="{BA7336A0-544F-4814-8402-5142C529016C}" presName="childTextHidden" presStyleLbl="bgAccFollowNode1" presStyleIdx="0" presStyleCnt="3"/>
      <dgm:spPr/>
    </dgm:pt>
    <dgm:pt modelId="{40F72709-138D-4E31-BA6D-55D0A954862D}" type="pres">
      <dgm:prSet presAssocID="{BA7336A0-544F-4814-8402-5142C529016C}" presName="parentText" presStyleLbl="node1" presStyleIdx="0" presStyleCnt="3" custScaleX="153571" custScaleY="153571">
        <dgm:presLayoutVars>
          <dgm:chMax val="1"/>
          <dgm:bulletEnabled val="1"/>
        </dgm:presLayoutVars>
      </dgm:prSet>
      <dgm:spPr/>
    </dgm:pt>
    <dgm:pt modelId="{BA975525-F44C-43AE-BC63-287C9B8E4184}" type="pres">
      <dgm:prSet presAssocID="{BA7336A0-544F-4814-8402-5142C529016C}" presName="aSpace" presStyleCnt="0"/>
      <dgm:spPr/>
    </dgm:pt>
    <dgm:pt modelId="{6AF21810-15BD-4D9D-B54B-3EFD83141ED2}" type="pres">
      <dgm:prSet presAssocID="{EB9C48D3-C6B0-4055-9506-B2F294A58521}" presName="compNode" presStyleCnt="0"/>
      <dgm:spPr/>
    </dgm:pt>
    <dgm:pt modelId="{46FCD1FF-163D-4319-B85A-C1F11D59728E}" type="pres">
      <dgm:prSet presAssocID="{EB9C48D3-C6B0-4055-9506-B2F294A58521}" presName="noGeometry" presStyleCnt="0"/>
      <dgm:spPr/>
    </dgm:pt>
    <dgm:pt modelId="{38250392-B59F-45C5-8CBC-1AB2ED6D034F}" type="pres">
      <dgm:prSet presAssocID="{EB9C48D3-C6B0-4055-9506-B2F294A58521}" presName="childTextVisible" presStyleLbl="bgAccFollowNode1" presStyleIdx="1" presStyleCnt="3" custLinFactNeighborX="8156">
        <dgm:presLayoutVars>
          <dgm:bulletEnabled val="1"/>
        </dgm:presLayoutVars>
      </dgm:prSet>
      <dgm:spPr/>
    </dgm:pt>
    <dgm:pt modelId="{1CFB14E6-105C-45B4-A785-224F0AC63009}" type="pres">
      <dgm:prSet presAssocID="{EB9C48D3-C6B0-4055-9506-B2F294A58521}" presName="childTextHidden" presStyleLbl="bgAccFollowNode1" presStyleIdx="1" presStyleCnt="3"/>
      <dgm:spPr/>
    </dgm:pt>
    <dgm:pt modelId="{316944DF-81A9-41DD-847E-7FD7CF5D636F}" type="pres">
      <dgm:prSet presAssocID="{EB9C48D3-C6B0-4055-9506-B2F294A58521}" presName="parentText" presStyleLbl="node1" presStyleIdx="1" presStyleCnt="3" custScaleX="153571" custScaleY="153571" custLinFactNeighborX="-10907">
        <dgm:presLayoutVars>
          <dgm:chMax val="1"/>
          <dgm:bulletEnabled val="1"/>
        </dgm:presLayoutVars>
      </dgm:prSet>
      <dgm:spPr/>
    </dgm:pt>
    <dgm:pt modelId="{23034170-E803-4C94-8DDF-40BA6B6AA83D}" type="pres">
      <dgm:prSet presAssocID="{EB9C48D3-C6B0-4055-9506-B2F294A58521}" presName="aSpace" presStyleCnt="0"/>
      <dgm:spPr/>
    </dgm:pt>
    <dgm:pt modelId="{49D451B1-37B9-4FDA-91BD-D5470332039F}" type="pres">
      <dgm:prSet presAssocID="{B13F1FCB-F747-4F60-8098-900C86BD05DB}" presName="compNode" presStyleCnt="0"/>
      <dgm:spPr/>
    </dgm:pt>
    <dgm:pt modelId="{386E5D73-7392-4A50-95B8-20797F52C55C}" type="pres">
      <dgm:prSet presAssocID="{B13F1FCB-F747-4F60-8098-900C86BD05DB}" presName="noGeometry" presStyleCnt="0"/>
      <dgm:spPr/>
    </dgm:pt>
    <dgm:pt modelId="{EF6097D6-4F46-4DF7-8C09-FED37571A7D8}" type="pres">
      <dgm:prSet presAssocID="{B13F1FCB-F747-4F60-8098-900C86BD05DB}" presName="childTextVisible" presStyleLbl="bgAccFollowNode1" presStyleIdx="2" presStyleCnt="3" custLinFactNeighborX="410">
        <dgm:presLayoutVars>
          <dgm:bulletEnabled val="1"/>
        </dgm:presLayoutVars>
      </dgm:prSet>
      <dgm:spPr/>
    </dgm:pt>
    <dgm:pt modelId="{F5F123DC-A372-452A-BF07-2C64B074D316}" type="pres">
      <dgm:prSet presAssocID="{B13F1FCB-F747-4F60-8098-900C86BD05DB}" presName="childTextHidden" presStyleLbl="bgAccFollowNode1" presStyleIdx="2" presStyleCnt="3"/>
      <dgm:spPr/>
    </dgm:pt>
    <dgm:pt modelId="{657A6947-E79C-4A25-910C-BB473E814CA2}" type="pres">
      <dgm:prSet presAssocID="{B13F1FCB-F747-4F60-8098-900C86BD05DB}" presName="parentText" presStyleLbl="node1" presStyleIdx="2" presStyleCnt="3" custScaleX="153571" custScaleY="153571" custLinFactNeighborX="-16160">
        <dgm:presLayoutVars>
          <dgm:chMax val="1"/>
          <dgm:bulletEnabled val="1"/>
        </dgm:presLayoutVars>
      </dgm:prSet>
      <dgm:spPr/>
    </dgm:pt>
  </dgm:ptLst>
  <dgm:cxnLst>
    <dgm:cxn modelId="{B09DB10D-2512-4FD2-B22E-035D5F7E9A5D}" type="presOf" srcId="{FD95778C-777B-45E3-BFAA-7EAC17AE6C49}" destId="{36D3A30B-357D-4868-B198-98771256E008}" srcOrd="0" destOrd="0" presId="urn:microsoft.com/office/officeart/2005/8/layout/hProcess6"/>
    <dgm:cxn modelId="{04008013-AC16-4786-9AF0-7BC0A887B7D9}" type="presOf" srcId="{C1716C7A-62E2-4083-8DB1-EBA2374EA602}" destId="{38250392-B59F-45C5-8CBC-1AB2ED6D034F}" srcOrd="0" destOrd="0" presId="urn:microsoft.com/office/officeart/2005/8/layout/hProcess6"/>
    <dgm:cxn modelId="{D0BAA31D-609C-4734-AE38-3D3BBFC02290}" srcId="{B13F1FCB-F747-4F60-8098-900C86BD05DB}" destId="{A5E10653-DA28-4021-9D89-CB99BA210495}" srcOrd="0" destOrd="0" parTransId="{A9357BFA-7C88-4253-BB47-57BAFFE0E537}" sibTransId="{09F8F547-B128-4921-A698-4D98C2F63E1A}"/>
    <dgm:cxn modelId="{6720112B-5BC5-4B6E-A3C0-EB1244F4BF75}" srcId="{EB9C48D3-C6B0-4055-9506-B2F294A58521}" destId="{C1716C7A-62E2-4083-8DB1-EBA2374EA602}" srcOrd="0" destOrd="0" parTransId="{702E74F1-47D4-4870-9FC0-0B994C92524E}" sibTransId="{F736A8DC-82AE-481D-99A3-F6E484F4A3F7}"/>
    <dgm:cxn modelId="{887A1C37-EC42-4C42-9274-CEE9B6280823}" type="presOf" srcId="{EB9C48D3-C6B0-4055-9506-B2F294A58521}" destId="{316944DF-81A9-41DD-847E-7FD7CF5D636F}" srcOrd="0" destOrd="0" presId="urn:microsoft.com/office/officeart/2005/8/layout/hProcess6"/>
    <dgm:cxn modelId="{FC766E63-6CF3-4B8A-9AB1-AAFC13201593}" srcId="{FD95778C-777B-45E3-BFAA-7EAC17AE6C49}" destId="{BA7336A0-544F-4814-8402-5142C529016C}" srcOrd="0" destOrd="0" parTransId="{011C48B3-64F0-4DD1-8605-488A3EAA4463}" sibTransId="{FC1189DC-F0F3-4B89-9B0B-7B42F659FC14}"/>
    <dgm:cxn modelId="{415FAE48-03F7-4628-B4CD-6816CB4FDF5D}" type="presOf" srcId="{7B5F5BC1-89A5-47DC-A31A-C4A1895C0B9A}" destId="{00793A4F-B933-4751-964C-05CD557F29DF}" srcOrd="1" destOrd="0" presId="urn:microsoft.com/office/officeart/2005/8/layout/hProcess6"/>
    <dgm:cxn modelId="{5BF73B6C-4AD9-4C2C-9947-17250ACF587D}" type="presOf" srcId="{B13F1FCB-F747-4F60-8098-900C86BD05DB}" destId="{657A6947-E79C-4A25-910C-BB473E814CA2}" srcOrd="0" destOrd="0" presId="urn:microsoft.com/office/officeart/2005/8/layout/hProcess6"/>
    <dgm:cxn modelId="{2EC7544D-B794-417C-8253-13274BFED2DA}" type="presOf" srcId="{A5E10653-DA28-4021-9D89-CB99BA210495}" destId="{EF6097D6-4F46-4DF7-8C09-FED37571A7D8}" srcOrd="0" destOrd="0" presId="urn:microsoft.com/office/officeart/2005/8/layout/hProcess6"/>
    <dgm:cxn modelId="{1D96F978-3A7D-4E3F-A5AC-54B71A80CD65}" type="presOf" srcId="{BA7336A0-544F-4814-8402-5142C529016C}" destId="{40F72709-138D-4E31-BA6D-55D0A954862D}" srcOrd="0" destOrd="0" presId="urn:microsoft.com/office/officeart/2005/8/layout/hProcess6"/>
    <dgm:cxn modelId="{5E68339F-C3A3-4ED7-93B5-29742A40EC6A}" srcId="{BA7336A0-544F-4814-8402-5142C529016C}" destId="{7B5F5BC1-89A5-47DC-A31A-C4A1895C0B9A}" srcOrd="0" destOrd="0" parTransId="{C0950B82-0BA3-4954-8DD5-EC14E9BC4159}" sibTransId="{047CCF57-35BD-4EB6-8766-9E53DB4B6FB0}"/>
    <dgm:cxn modelId="{FF1ACBA0-EB0B-4FB3-ADA1-E7424BC55500}" type="presOf" srcId="{A5E10653-DA28-4021-9D89-CB99BA210495}" destId="{F5F123DC-A372-452A-BF07-2C64B074D316}" srcOrd="1" destOrd="0" presId="urn:microsoft.com/office/officeart/2005/8/layout/hProcess6"/>
    <dgm:cxn modelId="{8FADC2C7-B405-4546-80C8-5CA7EEDDE7AB}" type="presOf" srcId="{C1716C7A-62E2-4083-8DB1-EBA2374EA602}" destId="{1CFB14E6-105C-45B4-A785-224F0AC63009}" srcOrd="1" destOrd="0" presId="urn:microsoft.com/office/officeart/2005/8/layout/hProcess6"/>
    <dgm:cxn modelId="{5E02C4D3-3481-4987-B8E2-D0A0EE7D35FD}" type="presOf" srcId="{7B5F5BC1-89A5-47DC-A31A-C4A1895C0B9A}" destId="{EB0D5FEB-2F4F-485E-9D95-5DA11F7246E0}" srcOrd="0" destOrd="0" presId="urn:microsoft.com/office/officeart/2005/8/layout/hProcess6"/>
    <dgm:cxn modelId="{6C5134F6-1305-4881-A080-8C2C1D7DDF56}" srcId="{FD95778C-777B-45E3-BFAA-7EAC17AE6C49}" destId="{EB9C48D3-C6B0-4055-9506-B2F294A58521}" srcOrd="1" destOrd="0" parTransId="{CF00426C-4591-4330-A768-217C75F9AD25}" sibTransId="{946DE9BC-5348-4995-ACDE-61DBE85A777D}"/>
    <dgm:cxn modelId="{5278ABF8-1416-4181-B872-EE0861624044}" srcId="{FD95778C-777B-45E3-BFAA-7EAC17AE6C49}" destId="{B13F1FCB-F747-4F60-8098-900C86BD05DB}" srcOrd="2" destOrd="0" parTransId="{BC797F13-2CEB-4208-996D-8AC1F1A9017B}" sibTransId="{64923987-B9F3-4057-9735-D331E903A8A2}"/>
    <dgm:cxn modelId="{E850BE87-AA4F-4B70-B872-67FBDA15A12A}" type="presParOf" srcId="{36D3A30B-357D-4868-B198-98771256E008}" destId="{25D48405-941F-4469-AC5D-DF8F4780F143}" srcOrd="0" destOrd="0" presId="urn:microsoft.com/office/officeart/2005/8/layout/hProcess6"/>
    <dgm:cxn modelId="{BA76FEA8-912D-438C-8353-9C9650A51870}" type="presParOf" srcId="{25D48405-941F-4469-AC5D-DF8F4780F143}" destId="{0613F8D6-F426-4E56-B9DC-BA61B98D1C2C}" srcOrd="0" destOrd="0" presId="urn:microsoft.com/office/officeart/2005/8/layout/hProcess6"/>
    <dgm:cxn modelId="{7F491155-1886-45C8-9735-6B548D842240}" type="presParOf" srcId="{25D48405-941F-4469-AC5D-DF8F4780F143}" destId="{EB0D5FEB-2F4F-485E-9D95-5DA11F7246E0}" srcOrd="1" destOrd="0" presId="urn:microsoft.com/office/officeart/2005/8/layout/hProcess6"/>
    <dgm:cxn modelId="{BF382AAD-0A15-470E-B779-B6A94E11D9A8}" type="presParOf" srcId="{25D48405-941F-4469-AC5D-DF8F4780F143}" destId="{00793A4F-B933-4751-964C-05CD557F29DF}" srcOrd="2" destOrd="0" presId="urn:microsoft.com/office/officeart/2005/8/layout/hProcess6"/>
    <dgm:cxn modelId="{181D53D9-ACC7-4469-B2D0-D59E0C2B305D}" type="presParOf" srcId="{25D48405-941F-4469-AC5D-DF8F4780F143}" destId="{40F72709-138D-4E31-BA6D-55D0A954862D}" srcOrd="3" destOrd="0" presId="urn:microsoft.com/office/officeart/2005/8/layout/hProcess6"/>
    <dgm:cxn modelId="{EC2C77AB-687A-4167-9BED-5811D43B5C2C}" type="presParOf" srcId="{36D3A30B-357D-4868-B198-98771256E008}" destId="{BA975525-F44C-43AE-BC63-287C9B8E4184}" srcOrd="1" destOrd="0" presId="urn:microsoft.com/office/officeart/2005/8/layout/hProcess6"/>
    <dgm:cxn modelId="{450DCA40-2443-49C2-8818-778E23F22D81}" type="presParOf" srcId="{36D3A30B-357D-4868-B198-98771256E008}" destId="{6AF21810-15BD-4D9D-B54B-3EFD83141ED2}" srcOrd="2" destOrd="0" presId="urn:microsoft.com/office/officeart/2005/8/layout/hProcess6"/>
    <dgm:cxn modelId="{0DF00220-D669-4BDE-8B32-5168E90545C0}" type="presParOf" srcId="{6AF21810-15BD-4D9D-B54B-3EFD83141ED2}" destId="{46FCD1FF-163D-4319-B85A-C1F11D59728E}" srcOrd="0" destOrd="0" presId="urn:microsoft.com/office/officeart/2005/8/layout/hProcess6"/>
    <dgm:cxn modelId="{4EE2CE38-A81E-4E45-8890-BF3811728E54}" type="presParOf" srcId="{6AF21810-15BD-4D9D-B54B-3EFD83141ED2}" destId="{38250392-B59F-45C5-8CBC-1AB2ED6D034F}" srcOrd="1" destOrd="0" presId="urn:microsoft.com/office/officeart/2005/8/layout/hProcess6"/>
    <dgm:cxn modelId="{7EDF8938-7529-4821-8AF4-8956D3AD56C2}" type="presParOf" srcId="{6AF21810-15BD-4D9D-B54B-3EFD83141ED2}" destId="{1CFB14E6-105C-45B4-A785-224F0AC63009}" srcOrd="2" destOrd="0" presId="urn:microsoft.com/office/officeart/2005/8/layout/hProcess6"/>
    <dgm:cxn modelId="{DEDA642A-5DC2-4D7D-9B78-574745574D0E}" type="presParOf" srcId="{6AF21810-15BD-4D9D-B54B-3EFD83141ED2}" destId="{316944DF-81A9-41DD-847E-7FD7CF5D636F}" srcOrd="3" destOrd="0" presId="urn:microsoft.com/office/officeart/2005/8/layout/hProcess6"/>
    <dgm:cxn modelId="{1B4887C6-3ED8-4C65-B141-7464D97F3F81}" type="presParOf" srcId="{36D3A30B-357D-4868-B198-98771256E008}" destId="{23034170-E803-4C94-8DDF-40BA6B6AA83D}" srcOrd="3" destOrd="0" presId="urn:microsoft.com/office/officeart/2005/8/layout/hProcess6"/>
    <dgm:cxn modelId="{B4A622C1-5DEB-4A8B-9DCD-58849B55DD0D}" type="presParOf" srcId="{36D3A30B-357D-4868-B198-98771256E008}" destId="{49D451B1-37B9-4FDA-91BD-D5470332039F}" srcOrd="4" destOrd="0" presId="urn:microsoft.com/office/officeart/2005/8/layout/hProcess6"/>
    <dgm:cxn modelId="{19AA7390-477A-458F-8E24-EFB5E47005AC}" type="presParOf" srcId="{49D451B1-37B9-4FDA-91BD-D5470332039F}" destId="{386E5D73-7392-4A50-95B8-20797F52C55C}" srcOrd="0" destOrd="0" presId="urn:microsoft.com/office/officeart/2005/8/layout/hProcess6"/>
    <dgm:cxn modelId="{E95D4F56-2752-4C6B-98A8-1ADB0B98A83C}" type="presParOf" srcId="{49D451B1-37B9-4FDA-91BD-D5470332039F}" destId="{EF6097D6-4F46-4DF7-8C09-FED37571A7D8}" srcOrd="1" destOrd="0" presId="urn:microsoft.com/office/officeart/2005/8/layout/hProcess6"/>
    <dgm:cxn modelId="{ECF10E8A-38C7-456B-BCF4-1DB8CB727BED}" type="presParOf" srcId="{49D451B1-37B9-4FDA-91BD-D5470332039F}" destId="{F5F123DC-A372-452A-BF07-2C64B074D316}" srcOrd="2" destOrd="0" presId="urn:microsoft.com/office/officeart/2005/8/layout/hProcess6"/>
    <dgm:cxn modelId="{46388AD9-A928-4240-8A10-FF00D8EDD6C5}" type="presParOf" srcId="{49D451B1-37B9-4FDA-91BD-D5470332039F}" destId="{657A6947-E79C-4A25-910C-BB473E814CA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AFAE05-D4E5-4F06-8A09-864989B8C63F}" type="doc">
      <dgm:prSet loTypeId="urn:microsoft.com/office/officeart/2005/8/layout/hierarchy2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5EB9E2B3-145B-479B-8E3F-71CC9852CA51}">
      <dgm:prSet phldrT="[텍스트]" custT="1"/>
      <dgm:spPr/>
      <dgm:t>
        <a:bodyPr/>
        <a:lstStyle/>
        <a:p>
          <a:pPr latinLnBrk="1"/>
          <a:r>
            <a:rPr lang="en-US" altLang="ko-KR" sz="4000" b="1" dirty="0"/>
            <a:t>.</a:t>
          </a:r>
          <a:r>
            <a:rPr lang="en-US" altLang="ko-KR" sz="4000" b="1" dirty="0" err="1"/>
            <a:t>ogg</a:t>
          </a:r>
          <a:endParaRPr lang="ko-KR" altLang="en-US" sz="4000" b="1" dirty="0"/>
        </a:p>
      </dgm:t>
    </dgm:pt>
    <dgm:pt modelId="{A184982B-D359-4A9F-9323-B5EF562803AD}" type="parTrans" cxnId="{B9AA2BCC-3B6A-4736-BECE-DBF0D410F65A}">
      <dgm:prSet/>
      <dgm:spPr/>
      <dgm:t>
        <a:bodyPr/>
        <a:lstStyle/>
        <a:p>
          <a:pPr latinLnBrk="1"/>
          <a:endParaRPr lang="ko-KR" altLang="en-US"/>
        </a:p>
      </dgm:t>
    </dgm:pt>
    <dgm:pt modelId="{2001BFC3-75CA-4C98-90C2-714A53CF7BCE}" type="sibTrans" cxnId="{B9AA2BCC-3B6A-4736-BECE-DBF0D410F65A}">
      <dgm:prSet/>
      <dgm:spPr/>
      <dgm:t>
        <a:bodyPr/>
        <a:lstStyle/>
        <a:p>
          <a:pPr latinLnBrk="1"/>
          <a:endParaRPr lang="ko-KR" altLang="en-US"/>
        </a:p>
      </dgm:t>
    </dgm:pt>
    <dgm:pt modelId="{C6874CFB-DDFF-46AB-9680-A1F2520FA56B}">
      <dgm:prSet phldrT="[텍스트]" custT="1"/>
      <dgm:spPr/>
      <dgm:t>
        <a:bodyPr/>
        <a:lstStyle/>
        <a:p>
          <a:pPr latinLnBrk="1"/>
          <a:r>
            <a:rPr lang="en-US" altLang="ko-KR" sz="4000" b="1" dirty="0"/>
            <a:t>FFMPEG</a:t>
          </a:r>
          <a:endParaRPr lang="ko-KR" altLang="en-US" sz="4000" b="1" dirty="0"/>
        </a:p>
      </dgm:t>
    </dgm:pt>
    <dgm:pt modelId="{C2315F1F-FBD8-4A79-944D-CB539C340A62}" type="parTrans" cxnId="{0B5A2682-3C44-4314-B245-8D3789F3DA97}">
      <dgm:prSet/>
      <dgm:spPr/>
      <dgm:t>
        <a:bodyPr/>
        <a:lstStyle/>
        <a:p>
          <a:pPr latinLnBrk="1"/>
          <a:endParaRPr lang="ko-KR" altLang="en-US"/>
        </a:p>
      </dgm:t>
    </dgm:pt>
    <dgm:pt modelId="{E1863ADE-831B-43C7-B565-34EBB6DA5382}" type="sibTrans" cxnId="{0B5A2682-3C44-4314-B245-8D3789F3DA97}">
      <dgm:prSet/>
      <dgm:spPr/>
      <dgm:t>
        <a:bodyPr/>
        <a:lstStyle/>
        <a:p>
          <a:pPr latinLnBrk="1"/>
          <a:endParaRPr lang="ko-KR" altLang="en-US"/>
        </a:p>
      </dgm:t>
    </dgm:pt>
    <dgm:pt modelId="{A3777179-5D3A-4819-8854-F9B5088A2E38}">
      <dgm:prSet phldrT="[텍스트]" custT="1"/>
      <dgm:spPr/>
      <dgm:t>
        <a:bodyPr/>
        <a:lstStyle/>
        <a:p>
          <a:pPr latinLnBrk="1"/>
          <a:r>
            <a:rPr lang="en-US" altLang="ko-KR" sz="4000" b="1" dirty="0">
              <a:solidFill>
                <a:srgbClr val="002060"/>
              </a:solidFill>
            </a:rPr>
            <a:t>.</a:t>
          </a:r>
          <a:r>
            <a:rPr lang="en-US" altLang="ko-KR" sz="4000" b="1" dirty="0" err="1">
              <a:solidFill>
                <a:srgbClr val="002060"/>
              </a:solidFill>
            </a:rPr>
            <a:t>ogg</a:t>
          </a:r>
          <a:endParaRPr lang="ko-KR" altLang="en-US" sz="4000" b="1" dirty="0">
            <a:solidFill>
              <a:srgbClr val="002060"/>
            </a:solidFill>
          </a:endParaRPr>
        </a:p>
      </dgm:t>
    </dgm:pt>
    <dgm:pt modelId="{01904C3A-9C1F-4A42-AB73-EB900BDFF16E}" type="parTrans" cxnId="{EB472A57-47E9-47C2-B8A3-67681C592EDB}">
      <dgm:prSet/>
      <dgm:spPr/>
      <dgm:t>
        <a:bodyPr/>
        <a:lstStyle/>
        <a:p>
          <a:pPr latinLnBrk="1"/>
          <a:endParaRPr lang="ko-KR" altLang="en-US"/>
        </a:p>
      </dgm:t>
    </dgm:pt>
    <dgm:pt modelId="{3FDF5DF5-2753-47E2-BA09-2A364DE0466A}" type="sibTrans" cxnId="{EB472A57-47E9-47C2-B8A3-67681C592EDB}">
      <dgm:prSet/>
      <dgm:spPr/>
      <dgm:t>
        <a:bodyPr/>
        <a:lstStyle/>
        <a:p>
          <a:pPr latinLnBrk="1"/>
          <a:endParaRPr lang="ko-KR" altLang="en-US"/>
        </a:p>
      </dgm:t>
    </dgm:pt>
    <dgm:pt modelId="{3141E18D-6821-4895-853F-4782AE81552A}">
      <dgm:prSet phldrT="[텍스트]" custT="1"/>
      <dgm:spPr/>
      <dgm:t>
        <a:bodyPr/>
        <a:lstStyle/>
        <a:p>
          <a:pPr latinLnBrk="1"/>
          <a:r>
            <a:rPr lang="en-US" altLang="ko-KR" sz="4000" b="1" dirty="0">
              <a:solidFill>
                <a:srgbClr val="002060"/>
              </a:solidFill>
            </a:rPr>
            <a:t>.wav</a:t>
          </a:r>
          <a:endParaRPr lang="ko-KR" altLang="en-US" sz="4000" b="1" dirty="0">
            <a:solidFill>
              <a:srgbClr val="002060"/>
            </a:solidFill>
          </a:endParaRPr>
        </a:p>
      </dgm:t>
    </dgm:pt>
    <dgm:pt modelId="{461A4DF2-062D-4CB2-9D6B-DBE9EB620E52}" type="parTrans" cxnId="{BB766EC0-C957-476D-A45E-38B097265A7D}">
      <dgm:prSet/>
      <dgm:spPr/>
      <dgm:t>
        <a:bodyPr/>
        <a:lstStyle/>
        <a:p>
          <a:pPr latinLnBrk="1"/>
          <a:endParaRPr lang="ko-KR" altLang="en-US"/>
        </a:p>
      </dgm:t>
    </dgm:pt>
    <dgm:pt modelId="{0984920A-98C6-47B9-A210-7EF63200846A}" type="sibTrans" cxnId="{BB766EC0-C957-476D-A45E-38B097265A7D}">
      <dgm:prSet/>
      <dgm:spPr/>
      <dgm:t>
        <a:bodyPr/>
        <a:lstStyle/>
        <a:p>
          <a:pPr latinLnBrk="1"/>
          <a:endParaRPr lang="ko-KR" altLang="en-US"/>
        </a:p>
      </dgm:t>
    </dgm:pt>
    <dgm:pt modelId="{5DCA1F44-0204-482A-B729-1CCF44E57CA9}">
      <dgm:prSet phldrT="[텍스트]" custT="1"/>
      <dgm:spPr/>
      <dgm:t>
        <a:bodyPr/>
        <a:lstStyle/>
        <a:p>
          <a:pPr latinLnBrk="1"/>
          <a:r>
            <a:rPr lang="en-US" altLang="ko-KR" sz="4000" b="1" dirty="0">
              <a:solidFill>
                <a:srgbClr val="002060"/>
              </a:solidFill>
            </a:rPr>
            <a:t>.mp3</a:t>
          </a:r>
          <a:endParaRPr lang="ko-KR" altLang="en-US" sz="4000" b="1" dirty="0">
            <a:solidFill>
              <a:srgbClr val="002060"/>
            </a:solidFill>
          </a:endParaRPr>
        </a:p>
      </dgm:t>
    </dgm:pt>
    <dgm:pt modelId="{F3C804DD-9281-4BCD-BBDE-D7714F94A2E8}" type="parTrans" cxnId="{DB166FF4-3CD6-48CF-B2AF-0736E885B57F}">
      <dgm:prSet/>
      <dgm:spPr/>
      <dgm:t>
        <a:bodyPr/>
        <a:lstStyle/>
        <a:p>
          <a:pPr latinLnBrk="1"/>
          <a:endParaRPr lang="ko-KR" altLang="en-US"/>
        </a:p>
      </dgm:t>
    </dgm:pt>
    <dgm:pt modelId="{3C1C4741-269D-4075-BC1C-1A714F42F822}" type="sibTrans" cxnId="{DB166FF4-3CD6-48CF-B2AF-0736E885B57F}">
      <dgm:prSet/>
      <dgm:spPr/>
      <dgm:t>
        <a:bodyPr/>
        <a:lstStyle/>
        <a:p>
          <a:pPr latinLnBrk="1"/>
          <a:endParaRPr lang="ko-KR" altLang="en-US"/>
        </a:p>
      </dgm:t>
    </dgm:pt>
    <dgm:pt modelId="{C0579DCE-5547-4493-888F-557621F8A848}" type="pres">
      <dgm:prSet presAssocID="{3AAFAE05-D4E5-4F06-8A09-864989B8C63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913DF0-4AF0-4D9D-83D2-59F9AA59A810}" type="pres">
      <dgm:prSet presAssocID="{5EB9E2B3-145B-479B-8E3F-71CC9852CA51}" presName="root1" presStyleCnt="0"/>
      <dgm:spPr/>
    </dgm:pt>
    <dgm:pt modelId="{802EBB77-59C8-4760-8BF7-A51957AEDEA3}" type="pres">
      <dgm:prSet presAssocID="{5EB9E2B3-145B-479B-8E3F-71CC9852CA51}" presName="LevelOneTextNode" presStyleLbl="node0" presStyleIdx="0" presStyleCnt="1">
        <dgm:presLayoutVars>
          <dgm:chPref val="3"/>
        </dgm:presLayoutVars>
      </dgm:prSet>
      <dgm:spPr/>
    </dgm:pt>
    <dgm:pt modelId="{CD8659A9-C6C4-4AA3-A22C-22FE179D510B}" type="pres">
      <dgm:prSet presAssocID="{5EB9E2B3-145B-479B-8E3F-71CC9852CA51}" presName="level2hierChild" presStyleCnt="0"/>
      <dgm:spPr/>
    </dgm:pt>
    <dgm:pt modelId="{1E004358-BEDD-47F1-AC0C-6C2B0EA43B09}" type="pres">
      <dgm:prSet presAssocID="{C2315F1F-FBD8-4A79-944D-CB539C340A62}" presName="conn2-1" presStyleLbl="parChTrans1D2" presStyleIdx="0" presStyleCnt="1"/>
      <dgm:spPr/>
    </dgm:pt>
    <dgm:pt modelId="{FC9CDBB6-8DBB-4B3D-9C37-A4F330720B87}" type="pres">
      <dgm:prSet presAssocID="{C2315F1F-FBD8-4A79-944D-CB539C340A62}" presName="connTx" presStyleLbl="parChTrans1D2" presStyleIdx="0" presStyleCnt="1"/>
      <dgm:spPr/>
    </dgm:pt>
    <dgm:pt modelId="{91D4A039-C457-46B7-B77A-66A13583A8E4}" type="pres">
      <dgm:prSet presAssocID="{C6874CFB-DDFF-46AB-9680-A1F2520FA56B}" presName="root2" presStyleCnt="0"/>
      <dgm:spPr/>
    </dgm:pt>
    <dgm:pt modelId="{9AACC8B1-C393-4C17-B96F-73B0E94CE209}" type="pres">
      <dgm:prSet presAssocID="{C6874CFB-DDFF-46AB-9680-A1F2520FA56B}" presName="LevelTwoTextNode" presStyleLbl="node2" presStyleIdx="0" presStyleCnt="1">
        <dgm:presLayoutVars>
          <dgm:chPref val="3"/>
        </dgm:presLayoutVars>
      </dgm:prSet>
      <dgm:spPr/>
    </dgm:pt>
    <dgm:pt modelId="{14475388-36F1-46E1-9C0D-CE1F0BAAF836}" type="pres">
      <dgm:prSet presAssocID="{C6874CFB-DDFF-46AB-9680-A1F2520FA56B}" presName="level3hierChild" presStyleCnt="0"/>
      <dgm:spPr/>
    </dgm:pt>
    <dgm:pt modelId="{6A25DF8C-DCA1-44F4-BF92-9A3903DF0844}" type="pres">
      <dgm:prSet presAssocID="{461A4DF2-062D-4CB2-9D6B-DBE9EB620E52}" presName="conn2-1" presStyleLbl="parChTrans1D3" presStyleIdx="0" presStyleCnt="3"/>
      <dgm:spPr/>
    </dgm:pt>
    <dgm:pt modelId="{4BA07335-8751-45FD-9F04-144CF34462DB}" type="pres">
      <dgm:prSet presAssocID="{461A4DF2-062D-4CB2-9D6B-DBE9EB620E52}" presName="connTx" presStyleLbl="parChTrans1D3" presStyleIdx="0" presStyleCnt="3"/>
      <dgm:spPr/>
    </dgm:pt>
    <dgm:pt modelId="{D7ACE7F9-759C-4D45-812F-9D0F8914E9E8}" type="pres">
      <dgm:prSet presAssocID="{3141E18D-6821-4895-853F-4782AE81552A}" presName="root2" presStyleCnt="0"/>
      <dgm:spPr/>
    </dgm:pt>
    <dgm:pt modelId="{5D322B45-287E-45E7-9986-BEE678E2A6D9}" type="pres">
      <dgm:prSet presAssocID="{3141E18D-6821-4895-853F-4782AE81552A}" presName="LevelTwoTextNode" presStyleLbl="node3" presStyleIdx="0" presStyleCnt="3">
        <dgm:presLayoutVars>
          <dgm:chPref val="3"/>
        </dgm:presLayoutVars>
      </dgm:prSet>
      <dgm:spPr/>
    </dgm:pt>
    <dgm:pt modelId="{39F22F01-005E-419A-9D8B-D1C160CE97DA}" type="pres">
      <dgm:prSet presAssocID="{3141E18D-6821-4895-853F-4782AE81552A}" presName="level3hierChild" presStyleCnt="0"/>
      <dgm:spPr/>
    </dgm:pt>
    <dgm:pt modelId="{99BC23A8-8015-4F1A-BB46-A8C1F1E48D38}" type="pres">
      <dgm:prSet presAssocID="{F3C804DD-9281-4BCD-BBDE-D7714F94A2E8}" presName="conn2-1" presStyleLbl="parChTrans1D3" presStyleIdx="1" presStyleCnt="3"/>
      <dgm:spPr/>
    </dgm:pt>
    <dgm:pt modelId="{0367A654-BB46-41E1-8E5A-84D01F2EAC08}" type="pres">
      <dgm:prSet presAssocID="{F3C804DD-9281-4BCD-BBDE-D7714F94A2E8}" presName="connTx" presStyleLbl="parChTrans1D3" presStyleIdx="1" presStyleCnt="3"/>
      <dgm:spPr/>
    </dgm:pt>
    <dgm:pt modelId="{9BE6A2FA-359E-4F3E-A5C6-3FDE29B2728E}" type="pres">
      <dgm:prSet presAssocID="{5DCA1F44-0204-482A-B729-1CCF44E57CA9}" presName="root2" presStyleCnt="0"/>
      <dgm:spPr/>
    </dgm:pt>
    <dgm:pt modelId="{16981671-000A-467B-B4CB-CF6B60C35A52}" type="pres">
      <dgm:prSet presAssocID="{5DCA1F44-0204-482A-B729-1CCF44E57CA9}" presName="LevelTwoTextNode" presStyleLbl="node3" presStyleIdx="1" presStyleCnt="3">
        <dgm:presLayoutVars>
          <dgm:chPref val="3"/>
        </dgm:presLayoutVars>
      </dgm:prSet>
      <dgm:spPr/>
    </dgm:pt>
    <dgm:pt modelId="{B9ACCF3E-30A9-42E2-8BD9-562485D05871}" type="pres">
      <dgm:prSet presAssocID="{5DCA1F44-0204-482A-B729-1CCF44E57CA9}" presName="level3hierChild" presStyleCnt="0"/>
      <dgm:spPr/>
    </dgm:pt>
    <dgm:pt modelId="{E02DB87A-4B13-4622-BD3C-A82BF462D40D}" type="pres">
      <dgm:prSet presAssocID="{01904C3A-9C1F-4A42-AB73-EB900BDFF16E}" presName="conn2-1" presStyleLbl="parChTrans1D3" presStyleIdx="2" presStyleCnt="3"/>
      <dgm:spPr/>
    </dgm:pt>
    <dgm:pt modelId="{6683E7C5-5A46-46F3-BE33-3544606AC5BB}" type="pres">
      <dgm:prSet presAssocID="{01904C3A-9C1F-4A42-AB73-EB900BDFF16E}" presName="connTx" presStyleLbl="parChTrans1D3" presStyleIdx="2" presStyleCnt="3"/>
      <dgm:spPr/>
    </dgm:pt>
    <dgm:pt modelId="{672C1B71-CD84-45E4-983D-CDCC361AA1DA}" type="pres">
      <dgm:prSet presAssocID="{A3777179-5D3A-4819-8854-F9B5088A2E38}" presName="root2" presStyleCnt="0"/>
      <dgm:spPr/>
    </dgm:pt>
    <dgm:pt modelId="{8D232E4F-1EA9-40F0-BD48-96C4332B2D38}" type="pres">
      <dgm:prSet presAssocID="{A3777179-5D3A-4819-8854-F9B5088A2E38}" presName="LevelTwoTextNode" presStyleLbl="node3" presStyleIdx="2" presStyleCnt="3">
        <dgm:presLayoutVars>
          <dgm:chPref val="3"/>
        </dgm:presLayoutVars>
      </dgm:prSet>
      <dgm:spPr/>
    </dgm:pt>
    <dgm:pt modelId="{9D23F59C-98D9-4CC6-961E-A1F6D1DC30C7}" type="pres">
      <dgm:prSet presAssocID="{A3777179-5D3A-4819-8854-F9B5088A2E38}" presName="level3hierChild" presStyleCnt="0"/>
      <dgm:spPr/>
    </dgm:pt>
  </dgm:ptLst>
  <dgm:cxnLst>
    <dgm:cxn modelId="{0F700B0A-8708-41E9-9BEF-787AF38410A2}" type="presOf" srcId="{5EB9E2B3-145B-479B-8E3F-71CC9852CA51}" destId="{802EBB77-59C8-4760-8BF7-A51957AEDEA3}" srcOrd="0" destOrd="0" presId="urn:microsoft.com/office/officeart/2005/8/layout/hierarchy2"/>
    <dgm:cxn modelId="{3ED6410A-ACDC-4BF3-99E7-8D74338D0BA9}" type="presOf" srcId="{5DCA1F44-0204-482A-B729-1CCF44E57CA9}" destId="{16981671-000A-467B-B4CB-CF6B60C35A52}" srcOrd="0" destOrd="0" presId="urn:microsoft.com/office/officeart/2005/8/layout/hierarchy2"/>
    <dgm:cxn modelId="{2FCF1266-D34B-4B31-8DC4-DC3DD4058072}" type="presOf" srcId="{3141E18D-6821-4895-853F-4782AE81552A}" destId="{5D322B45-287E-45E7-9986-BEE678E2A6D9}" srcOrd="0" destOrd="0" presId="urn:microsoft.com/office/officeart/2005/8/layout/hierarchy2"/>
    <dgm:cxn modelId="{19600A55-92B9-41BE-8592-36BE62CA0637}" type="presOf" srcId="{01904C3A-9C1F-4A42-AB73-EB900BDFF16E}" destId="{6683E7C5-5A46-46F3-BE33-3544606AC5BB}" srcOrd="1" destOrd="0" presId="urn:microsoft.com/office/officeart/2005/8/layout/hierarchy2"/>
    <dgm:cxn modelId="{EB472A57-47E9-47C2-B8A3-67681C592EDB}" srcId="{C6874CFB-DDFF-46AB-9680-A1F2520FA56B}" destId="{A3777179-5D3A-4819-8854-F9B5088A2E38}" srcOrd="2" destOrd="0" parTransId="{01904C3A-9C1F-4A42-AB73-EB900BDFF16E}" sibTransId="{3FDF5DF5-2753-47E2-BA09-2A364DE0466A}"/>
    <dgm:cxn modelId="{1E8F5A78-4721-48A1-A66E-B8CCC5D8D660}" type="presOf" srcId="{C2315F1F-FBD8-4A79-944D-CB539C340A62}" destId="{1E004358-BEDD-47F1-AC0C-6C2B0EA43B09}" srcOrd="0" destOrd="0" presId="urn:microsoft.com/office/officeart/2005/8/layout/hierarchy2"/>
    <dgm:cxn modelId="{64DAF17E-C965-41E9-B352-B0AD8A1371A8}" type="presOf" srcId="{F3C804DD-9281-4BCD-BBDE-D7714F94A2E8}" destId="{0367A654-BB46-41E1-8E5A-84D01F2EAC08}" srcOrd="1" destOrd="0" presId="urn:microsoft.com/office/officeart/2005/8/layout/hierarchy2"/>
    <dgm:cxn modelId="{0B5A2682-3C44-4314-B245-8D3789F3DA97}" srcId="{5EB9E2B3-145B-479B-8E3F-71CC9852CA51}" destId="{C6874CFB-DDFF-46AB-9680-A1F2520FA56B}" srcOrd="0" destOrd="0" parTransId="{C2315F1F-FBD8-4A79-944D-CB539C340A62}" sibTransId="{E1863ADE-831B-43C7-B565-34EBB6DA5382}"/>
    <dgm:cxn modelId="{4C4C699D-BC58-492F-B019-647B11CB76E3}" type="presOf" srcId="{F3C804DD-9281-4BCD-BBDE-D7714F94A2E8}" destId="{99BC23A8-8015-4F1A-BB46-A8C1F1E48D38}" srcOrd="0" destOrd="0" presId="urn:microsoft.com/office/officeart/2005/8/layout/hierarchy2"/>
    <dgm:cxn modelId="{626EC4A8-ABEB-45F1-AB79-B64D1625487B}" type="presOf" srcId="{461A4DF2-062D-4CB2-9D6B-DBE9EB620E52}" destId="{4BA07335-8751-45FD-9F04-144CF34462DB}" srcOrd="1" destOrd="0" presId="urn:microsoft.com/office/officeart/2005/8/layout/hierarchy2"/>
    <dgm:cxn modelId="{B45FA1B1-3949-4EDB-9DB0-829FABEA187C}" type="presOf" srcId="{A3777179-5D3A-4819-8854-F9B5088A2E38}" destId="{8D232E4F-1EA9-40F0-BD48-96C4332B2D38}" srcOrd="0" destOrd="0" presId="urn:microsoft.com/office/officeart/2005/8/layout/hierarchy2"/>
    <dgm:cxn modelId="{72000DB9-0F6D-4B9E-A7B4-1655356DC6BC}" type="presOf" srcId="{3AAFAE05-D4E5-4F06-8A09-864989B8C63F}" destId="{C0579DCE-5547-4493-888F-557621F8A848}" srcOrd="0" destOrd="0" presId="urn:microsoft.com/office/officeart/2005/8/layout/hierarchy2"/>
    <dgm:cxn modelId="{BB766EC0-C957-476D-A45E-38B097265A7D}" srcId="{C6874CFB-DDFF-46AB-9680-A1F2520FA56B}" destId="{3141E18D-6821-4895-853F-4782AE81552A}" srcOrd="0" destOrd="0" parTransId="{461A4DF2-062D-4CB2-9D6B-DBE9EB620E52}" sibTransId="{0984920A-98C6-47B9-A210-7EF63200846A}"/>
    <dgm:cxn modelId="{23038FC3-3F3E-4FDE-AF1E-955ED87E6EE1}" type="presOf" srcId="{C2315F1F-FBD8-4A79-944D-CB539C340A62}" destId="{FC9CDBB6-8DBB-4B3D-9C37-A4F330720B87}" srcOrd="1" destOrd="0" presId="urn:microsoft.com/office/officeart/2005/8/layout/hierarchy2"/>
    <dgm:cxn modelId="{4BA72BC6-F661-4481-BA26-C09DAAAF2922}" type="presOf" srcId="{01904C3A-9C1F-4A42-AB73-EB900BDFF16E}" destId="{E02DB87A-4B13-4622-BD3C-A82BF462D40D}" srcOrd="0" destOrd="0" presId="urn:microsoft.com/office/officeart/2005/8/layout/hierarchy2"/>
    <dgm:cxn modelId="{B9AA2BCC-3B6A-4736-BECE-DBF0D410F65A}" srcId="{3AAFAE05-D4E5-4F06-8A09-864989B8C63F}" destId="{5EB9E2B3-145B-479B-8E3F-71CC9852CA51}" srcOrd="0" destOrd="0" parTransId="{A184982B-D359-4A9F-9323-B5EF562803AD}" sibTransId="{2001BFC3-75CA-4C98-90C2-714A53CF7BCE}"/>
    <dgm:cxn modelId="{DB166FF4-3CD6-48CF-B2AF-0736E885B57F}" srcId="{C6874CFB-DDFF-46AB-9680-A1F2520FA56B}" destId="{5DCA1F44-0204-482A-B729-1CCF44E57CA9}" srcOrd="1" destOrd="0" parTransId="{F3C804DD-9281-4BCD-BBDE-D7714F94A2E8}" sibTransId="{3C1C4741-269D-4075-BC1C-1A714F42F822}"/>
    <dgm:cxn modelId="{F4D8FFFA-0DAC-4E7A-AD2D-D4E431F83FB8}" type="presOf" srcId="{461A4DF2-062D-4CB2-9D6B-DBE9EB620E52}" destId="{6A25DF8C-DCA1-44F4-BF92-9A3903DF0844}" srcOrd="0" destOrd="0" presId="urn:microsoft.com/office/officeart/2005/8/layout/hierarchy2"/>
    <dgm:cxn modelId="{B77B14FB-835A-4240-99CF-E0D4DE060DB3}" type="presOf" srcId="{C6874CFB-DDFF-46AB-9680-A1F2520FA56B}" destId="{9AACC8B1-C393-4C17-B96F-73B0E94CE209}" srcOrd="0" destOrd="0" presId="urn:microsoft.com/office/officeart/2005/8/layout/hierarchy2"/>
    <dgm:cxn modelId="{92036B3F-72C9-439E-AD1D-710EC5B22EB2}" type="presParOf" srcId="{C0579DCE-5547-4493-888F-557621F8A848}" destId="{26913DF0-4AF0-4D9D-83D2-59F9AA59A810}" srcOrd="0" destOrd="0" presId="urn:microsoft.com/office/officeart/2005/8/layout/hierarchy2"/>
    <dgm:cxn modelId="{81047DB3-D929-48F5-BECE-3C15F2D4E886}" type="presParOf" srcId="{26913DF0-4AF0-4D9D-83D2-59F9AA59A810}" destId="{802EBB77-59C8-4760-8BF7-A51957AEDEA3}" srcOrd="0" destOrd="0" presId="urn:microsoft.com/office/officeart/2005/8/layout/hierarchy2"/>
    <dgm:cxn modelId="{77F0DDF8-F546-4A01-A523-035DEE61F607}" type="presParOf" srcId="{26913DF0-4AF0-4D9D-83D2-59F9AA59A810}" destId="{CD8659A9-C6C4-4AA3-A22C-22FE179D510B}" srcOrd="1" destOrd="0" presId="urn:microsoft.com/office/officeart/2005/8/layout/hierarchy2"/>
    <dgm:cxn modelId="{737BEF30-ADEA-4522-93B8-C4405F48804A}" type="presParOf" srcId="{CD8659A9-C6C4-4AA3-A22C-22FE179D510B}" destId="{1E004358-BEDD-47F1-AC0C-6C2B0EA43B09}" srcOrd="0" destOrd="0" presId="urn:microsoft.com/office/officeart/2005/8/layout/hierarchy2"/>
    <dgm:cxn modelId="{23A34581-B752-447A-A261-8ED3DB051E26}" type="presParOf" srcId="{1E004358-BEDD-47F1-AC0C-6C2B0EA43B09}" destId="{FC9CDBB6-8DBB-4B3D-9C37-A4F330720B87}" srcOrd="0" destOrd="0" presId="urn:microsoft.com/office/officeart/2005/8/layout/hierarchy2"/>
    <dgm:cxn modelId="{6598B4E0-CFCB-47AC-80D8-34EF9F407602}" type="presParOf" srcId="{CD8659A9-C6C4-4AA3-A22C-22FE179D510B}" destId="{91D4A039-C457-46B7-B77A-66A13583A8E4}" srcOrd="1" destOrd="0" presId="urn:microsoft.com/office/officeart/2005/8/layout/hierarchy2"/>
    <dgm:cxn modelId="{3AAE99F7-6978-4920-BE96-BE4690EE2499}" type="presParOf" srcId="{91D4A039-C457-46B7-B77A-66A13583A8E4}" destId="{9AACC8B1-C393-4C17-B96F-73B0E94CE209}" srcOrd="0" destOrd="0" presId="urn:microsoft.com/office/officeart/2005/8/layout/hierarchy2"/>
    <dgm:cxn modelId="{D3D21909-69E8-4C5F-BD3D-2D1B276284A0}" type="presParOf" srcId="{91D4A039-C457-46B7-B77A-66A13583A8E4}" destId="{14475388-36F1-46E1-9C0D-CE1F0BAAF836}" srcOrd="1" destOrd="0" presId="urn:microsoft.com/office/officeart/2005/8/layout/hierarchy2"/>
    <dgm:cxn modelId="{C14C0744-0D7E-4F37-B4F5-44062F3C3739}" type="presParOf" srcId="{14475388-36F1-46E1-9C0D-CE1F0BAAF836}" destId="{6A25DF8C-DCA1-44F4-BF92-9A3903DF0844}" srcOrd="0" destOrd="0" presId="urn:microsoft.com/office/officeart/2005/8/layout/hierarchy2"/>
    <dgm:cxn modelId="{0450C6AB-4374-4CB5-AF60-A76B9C9783A4}" type="presParOf" srcId="{6A25DF8C-DCA1-44F4-BF92-9A3903DF0844}" destId="{4BA07335-8751-45FD-9F04-144CF34462DB}" srcOrd="0" destOrd="0" presId="urn:microsoft.com/office/officeart/2005/8/layout/hierarchy2"/>
    <dgm:cxn modelId="{CEC8395B-43FF-4884-A07D-70F8F7F520B6}" type="presParOf" srcId="{14475388-36F1-46E1-9C0D-CE1F0BAAF836}" destId="{D7ACE7F9-759C-4D45-812F-9D0F8914E9E8}" srcOrd="1" destOrd="0" presId="urn:microsoft.com/office/officeart/2005/8/layout/hierarchy2"/>
    <dgm:cxn modelId="{43A60FA6-AE74-424D-BA7D-91EAE1CA9A7D}" type="presParOf" srcId="{D7ACE7F9-759C-4D45-812F-9D0F8914E9E8}" destId="{5D322B45-287E-45E7-9986-BEE678E2A6D9}" srcOrd="0" destOrd="0" presId="urn:microsoft.com/office/officeart/2005/8/layout/hierarchy2"/>
    <dgm:cxn modelId="{0BBDE500-0A47-433B-A34E-FA84A9C4CB1A}" type="presParOf" srcId="{D7ACE7F9-759C-4D45-812F-9D0F8914E9E8}" destId="{39F22F01-005E-419A-9D8B-D1C160CE97DA}" srcOrd="1" destOrd="0" presId="urn:microsoft.com/office/officeart/2005/8/layout/hierarchy2"/>
    <dgm:cxn modelId="{4F7EFC7C-DB90-4850-9C0E-63B4D37025DA}" type="presParOf" srcId="{14475388-36F1-46E1-9C0D-CE1F0BAAF836}" destId="{99BC23A8-8015-4F1A-BB46-A8C1F1E48D38}" srcOrd="2" destOrd="0" presId="urn:microsoft.com/office/officeart/2005/8/layout/hierarchy2"/>
    <dgm:cxn modelId="{13347447-12C3-4B27-B000-76E96E09D41A}" type="presParOf" srcId="{99BC23A8-8015-4F1A-BB46-A8C1F1E48D38}" destId="{0367A654-BB46-41E1-8E5A-84D01F2EAC08}" srcOrd="0" destOrd="0" presId="urn:microsoft.com/office/officeart/2005/8/layout/hierarchy2"/>
    <dgm:cxn modelId="{403FAAF8-5C96-4000-9F57-DFEFDA66A1BE}" type="presParOf" srcId="{14475388-36F1-46E1-9C0D-CE1F0BAAF836}" destId="{9BE6A2FA-359E-4F3E-A5C6-3FDE29B2728E}" srcOrd="3" destOrd="0" presId="urn:microsoft.com/office/officeart/2005/8/layout/hierarchy2"/>
    <dgm:cxn modelId="{19F42E9E-16FF-49F6-8C8C-8DCF21D4F09F}" type="presParOf" srcId="{9BE6A2FA-359E-4F3E-A5C6-3FDE29B2728E}" destId="{16981671-000A-467B-B4CB-CF6B60C35A52}" srcOrd="0" destOrd="0" presId="urn:microsoft.com/office/officeart/2005/8/layout/hierarchy2"/>
    <dgm:cxn modelId="{3EC3EDC6-118F-405B-8D8D-FE31B16C0E17}" type="presParOf" srcId="{9BE6A2FA-359E-4F3E-A5C6-3FDE29B2728E}" destId="{B9ACCF3E-30A9-42E2-8BD9-562485D05871}" srcOrd="1" destOrd="0" presId="urn:microsoft.com/office/officeart/2005/8/layout/hierarchy2"/>
    <dgm:cxn modelId="{F725FDB4-632F-4BB2-A38D-A4747E8AF938}" type="presParOf" srcId="{14475388-36F1-46E1-9C0D-CE1F0BAAF836}" destId="{E02DB87A-4B13-4622-BD3C-A82BF462D40D}" srcOrd="4" destOrd="0" presId="urn:microsoft.com/office/officeart/2005/8/layout/hierarchy2"/>
    <dgm:cxn modelId="{2344D04A-845C-463D-A155-04E8321823D1}" type="presParOf" srcId="{E02DB87A-4B13-4622-BD3C-A82BF462D40D}" destId="{6683E7C5-5A46-46F3-BE33-3544606AC5BB}" srcOrd="0" destOrd="0" presId="urn:microsoft.com/office/officeart/2005/8/layout/hierarchy2"/>
    <dgm:cxn modelId="{F163B52A-B7F2-400E-B6FC-EB632EE82584}" type="presParOf" srcId="{14475388-36F1-46E1-9C0D-CE1F0BAAF836}" destId="{672C1B71-CD84-45E4-983D-CDCC361AA1DA}" srcOrd="5" destOrd="0" presId="urn:microsoft.com/office/officeart/2005/8/layout/hierarchy2"/>
    <dgm:cxn modelId="{AC2F4096-7A64-4FA6-A376-F992C945F310}" type="presParOf" srcId="{672C1B71-CD84-45E4-983D-CDCC361AA1DA}" destId="{8D232E4F-1EA9-40F0-BD48-96C4332B2D38}" srcOrd="0" destOrd="0" presId="urn:microsoft.com/office/officeart/2005/8/layout/hierarchy2"/>
    <dgm:cxn modelId="{63DC2D5B-F2DF-4728-829B-9059D528524F}" type="presParOf" srcId="{672C1B71-CD84-45E4-983D-CDCC361AA1DA}" destId="{9D23F59C-98D9-4CC6-961E-A1F6D1DC30C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5F3ED-F3F4-49E1-A233-A47DCF407A60}">
      <dsp:nvSpPr>
        <dsp:cNvPr id="0" name=""/>
        <dsp:cNvSpPr/>
      </dsp:nvSpPr>
      <dsp:spPr>
        <a:xfrm rot="10800000">
          <a:off x="1727884" y="1112"/>
          <a:ext cx="6153155" cy="712116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023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solidFill>
                <a:srgbClr val="FFFFFF"/>
              </a:solidFill>
            </a:rPr>
            <a:t>개발 동기</a:t>
          </a:r>
        </a:p>
      </dsp:txBody>
      <dsp:txXfrm rot="10800000">
        <a:off x="1905913" y="1112"/>
        <a:ext cx="5975126" cy="712116"/>
      </dsp:txXfrm>
    </dsp:sp>
    <dsp:sp modelId="{4411B4C3-99F4-47E7-847A-5D8A3008E0A8}">
      <dsp:nvSpPr>
        <dsp:cNvPr id="0" name=""/>
        <dsp:cNvSpPr/>
      </dsp:nvSpPr>
      <dsp:spPr>
        <a:xfrm>
          <a:off x="1371826" y="1112"/>
          <a:ext cx="712116" cy="71211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70BC6-AEA7-4B0D-9E59-D03518C61719}">
      <dsp:nvSpPr>
        <dsp:cNvPr id="0" name=""/>
        <dsp:cNvSpPr/>
      </dsp:nvSpPr>
      <dsp:spPr>
        <a:xfrm rot="10800000">
          <a:off x="1727884" y="911038"/>
          <a:ext cx="6153155" cy="712116"/>
        </a:xfrm>
        <a:prstGeom prst="homePlate">
          <a:avLst/>
        </a:prstGeom>
        <a:solidFill>
          <a:schemeClr val="accent1">
            <a:shade val="50000"/>
            <a:hueOff val="98481"/>
            <a:satOff val="-1242"/>
            <a:lumOff val="20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023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solidFill>
                <a:srgbClr val="FFFFFF"/>
              </a:solidFill>
            </a:rPr>
            <a:t>프로그램 시연</a:t>
          </a:r>
        </a:p>
      </dsp:txBody>
      <dsp:txXfrm rot="10800000">
        <a:off x="1905913" y="911038"/>
        <a:ext cx="5975126" cy="712116"/>
      </dsp:txXfrm>
    </dsp:sp>
    <dsp:sp modelId="{8EE7B067-9B6C-4F89-8F0F-28C2AD252236}">
      <dsp:nvSpPr>
        <dsp:cNvPr id="0" name=""/>
        <dsp:cNvSpPr/>
      </dsp:nvSpPr>
      <dsp:spPr>
        <a:xfrm>
          <a:off x="1371826" y="911038"/>
          <a:ext cx="712116" cy="712116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1">
                <a:hueOff val="-3567"/>
                <a:satOff val="200"/>
                <a:lumOff val="-674"/>
                <a:alphaOff val="0"/>
                <a:shade val="20000"/>
                <a:satMod val="200000"/>
              </a:schemeClr>
              <a:schemeClr val="accent1">
                <a:hueOff val="-3567"/>
                <a:satOff val="200"/>
                <a:lumOff val="-67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ED360-4891-47A5-9BA4-565C6F31393E}">
      <dsp:nvSpPr>
        <dsp:cNvPr id="0" name=""/>
        <dsp:cNvSpPr/>
      </dsp:nvSpPr>
      <dsp:spPr>
        <a:xfrm rot="10800000">
          <a:off x="1727884" y="1820964"/>
          <a:ext cx="6153155" cy="71211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023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solidFill>
                <a:srgbClr val="FFFFFF"/>
              </a:solidFill>
            </a:rPr>
            <a:t>프로그램 설명</a:t>
          </a:r>
        </a:p>
      </dsp:txBody>
      <dsp:txXfrm rot="10800000">
        <a:off x="1905913" y="1820964"/>
        <a:ext cx="5975126" cy="712116"/>
      </dsp:txXfrm>
    </dsp:sp>
    <dsp:sp modelId="{EC35D04F-F3AC-4D3B-945B-6043D7597A38}">
      <dsp:nvSpPr>
        <dsp:cNvPr id="0" name=""/>
        <dsp:cNvSpPr/>
      </dsp:nvSpPr>
      <dsp:spPr>
        <a:xfrm>
          <a:off x="1371826" y="1820964"/>
          <a:ext cx="712116" cy="712116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hueOff val="-7134"/>
                <a:satOff val="400"/>
                <a:lumOff val="-1349"/>
                <a:alphaOff val="0"/>
                <a:shade val="20000"/>
                <a:satMod val="200000"/>
              </a:schemeClr>
              <a:schemeClr val="accent1">
                <a:hueOff val="-7134"/>
                <a:satOff val="400"/>
                <a:lumOff val="-1349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51C9-727A-46CF-813F-BDDDEBFF3A38}">
      <dsp:nvSpPr>
        <dsp:cNvPr id="0" name=""/>
        <dsp:cNvSpPr/>
      </dsp:nvSpPr>
      <dsp:spPr>
        <a:xfrm rot="10800000">
          <a:off x="1727884" y="2730890"/>
          <a:ext cx="6153155" cy="712116"/>
        </a:xfrm>
        <a:prstGeom prst="homePlate">
          <a:avLst/>
        </a:prstGeom>
        <a:solidFill>
          <a:schemeClr val="accent1">
            <a:shade val="50000"/>
            <a:hueOff val="98481"/>
            <a:satOff val="-1242"/>
            <a:lumOff val="20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023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solidFill>
                <a:srgbClr val="FFFFFF"/>
              </a:solidFill>
            </a:rPr>
            <a:t>결과물</a:t>
          </a:r>
        </a:p>
      </dsp:txBody>
      <dsp:txXfrm rot="10800000">
        <a:off x="1905913" y="2730890"/>
        <a:ext cx="5975126" cy="712116"/>
      </dsp:txXfrm>
    </dsp:sp>
    <dsp:sp modelId="{32F9D98E-3B30-4B2F-B812-6C237C830061}">
      <dsp:nvSpPr>
        <dsp:cNvPr id="0" name=""/>
        <dsp:cNvSpPr/>
      </dsp:nvSpPr>
      <dsp:spPr>
        <a:xfrm>
          <a:off x="1371826" y="2730890"/>
          <a:ext cx="712116" cy="712116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hueOff val="-10702"/>
                <a:satOff val="600"/>
                <a:lumOff val="-2023"/>
                <a:alphaOff val="0"/>
                <a:shade val="20000"/>
                <a:satMod val="200000"/>
              </a:schemeClr>
              <a:schemeClr val="accent1">
                <a:hueOff val="-10702"/>
                <a:satOff val="600"/>
                <a:lumOff val="-2023"/>
                <a:alphaOff val="0"/>
                <a:tint val="12000"/>
                <a:satMod val="190000"/>
              </a:schemeClr>
            </a:duotone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704AC-7B2F-41F7-9E58-E1B2A3A670FD}">
      <dsp:nvSpPr>
        <dsp:cNvPr id="0" name=""/>
        <dsp:cNvSpPr/>
      </dsp:nvSpPr>
      <dsp:spPr>
        <a:xfrm>
          <a:off x="1608" y="2122696"/>
          <a:ext cx="2132427" cy="2132427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b="1" i="0" kern="1200" dirty="0">
              <a:solidFill>
                <a:schemeClr val="tx1"/>
              </a:solidFill>
            </a:rPr>
            <a:t>RVC</a:t>
          </a:r>
          <a:endParaRPr lang="ko-KR" altLang="en-US" sz="4000" b="1" i="0" kern="1200" dirty="0">
            <a:solidFill>
              <a:schemeClr val="tx1"/>
            </a:solidFill>
          </a:endParaRPr>
        </a:p>
      </dsp:txBody>
      <dsp:txXfrm>
        <a:off x="313895" y="2434983"/>
        <a:ext cx="1507853" cy="1507853"/>
      </dsp:txXfrm>
    </dsp:sp>
    <dsp:sp modelId="{A94468F1-4B5A-48DF-BDDD-FF733DD38734}">
      <dsp:nvSpPr>
        <dsp:cNvPr id="0" name=""/>
        <dsp:cNvSpPr/>
      </dsp:nvSpPr>
      <dsp:spPr>
        <a:xfrm>
          <a:off x="2307189" y="2570505"/>
          <a:ext cx="1236808" cy="1236808"/>
        </a:xfrm>
        <a:prstGeom prst="mathPlus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b="1" i="0" kern="1200">
            <a:solidFill>
              <a:schemeClr val="tx1"/>
            </a:solidFill>
          </a:endParaRPr>
        </a:p>
      </dsp:txBody>
      <dsp:txXfrm>
        <a:off x="2471128" y="3043460"/>
        <a:ext cx="908930" cy="290898"/>
      </dsp:txXfrm>
    </dsp:sp>
    <dsp:sp modelId="{AEC6F672-3320-45C5-A908-F9D813F8265F}">
      <dsp:nvSpPr>
        <dsp:cNvPr id="0" name=""/>
        <dsp:cNvSpPr/>
      </dsp:nvSpPr>
      <dsp:spPr>
        <a:xfrm>
          <a:off x="3717150" y="2122696"/>
          <a:ext cx="2132427" cy="2132427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b="1" i="0" kern="1200" dirty="0">
              <a:solidFill>
                <a:schemeClr val="tx1"/>
              </a:solidFill>
            </a:rPr>
            <a:t>Speaking</a:t>
          </a:r>
          <a:br>
            <a:rPr lang="en-US" altLang="ko-KR" sz="3100" b="1" i="0" kern="1200" dirty="0">
              <a:solidFill>
                <a:schemeClr val="tx1"/>
              </a:solidFill>
            </a:rPr>
          </a:br>
          <a:r>
            <a:rPr lang="en-US" altLang="ko-KR" sz="3100" b="1" i="0" kern="1200" dirty="0">
              <a:solidFill>
                <a:schemeClr val="tx1"/>
              </a:solidFill>
            </a:rPr>
            <a:t>AI</a:t>
          </a:r>
          <a:endParaRPr lang="ko-KR" altLang="en-US" sz="3100" b="1" i="0" kern="1200" dirty="0">
            <a:solidFill>
              <a:schemeClr val="tx1"/>
            </a:solidFill>
          </a:endParaRPr>
        </a:p>
      </dsp:txBody>
      <dsp:txXfrm>
        <a:off x="4029437" y="2434983"/>
        <a:ext cx="1507853" cy="1507853"/>
      </dsp:txXfrm>
    </dsp:sp>
    <dsp:sp modelId="{B1287402-50B6-497A-8439-089FD1C19519}">
      <dsp:nvSpPr>
        <dsp:cNvPr id="0" name=""/>
        <dsp:cNvSpPr/>
      </dsp:nvSpPr>
      <dsp:spPr>
        <a:xfrm>
          <a:off x="6022731" y="2570505"/>
          <a:ext cx="1236808" cy="1236808"/>
        </a:xfrm>
        <a:prstGeom prst="mathEqual">
          <a:avLst/>
        </a:prstGeom>
        <a:solidFill>
          <a:schemeClr val="accent1">
            <a:shade val="90000"/>
            <a:hueOff val="207725"/>
            <a:satOff val="-5955"/>
            <a:lumOff val="307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800" b="1" i="0" kern="1200">
            <a:solidFill>
              <a:schemeClr val="tx1"/>
            </a:solidFill>
          </a:endParaRPr>
        </a:p>
      </dsp:txBody>
      <dsp:txXfrm>
        <a:off x="6186670" y="2825287"/>
        <a:ext cx="908930" cy="727244"/>
      </dsp:txXfrm>
    </dsp:sp>
    <dsp:sp modelId="{8ADF0D4A-62EF-4D86-A78F-E3EB9B796D09}">
      <dsp:nvSpPr>
        <dsp:cNvPr id="0" name=""/>
        <dsp:cNvSpPr/>
      </dsp:nvSpPr>
      <dsp:spPr>
        <a:xfrm>
          <a:off x="7432692" y="2122696"/>
          <a:ext cx="2132427" cy="2132427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b="1" i="0" kern="1200" dirty="0">
              <a:solidFill>
                <a:schemeClr val="tx1"/>
              </a:solidFill>
            </a:rPr>
            <a:t>GREAT</a:t>
          </a:r>
          <a:endParaRPr lang="ko-KR" altLang="en-US" sz="4000" b="1" i="0" kern="1200" dirty="0">
            <a:solidFill>
              <a:schemeClr val="tx1"/>
            </a:solidFill>
          </a:endParaRPr>
        </a:p>
      </dsp:txBody>
      <dsp:txXfrm>
        <a:off x="7744979" y="2434983"/>
        <a:ext cx="1507853" cy="15078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9C44D-430B-49F9-9AC0-6373B704D072}">
      <dsp:nvSpPr>
        <dsp:cNvPr id="0" name=""/>
        <dsp:cNvSpPr/>
      </dsp:nvSpPr>
      <dsp:spPr>
        <a:xfrm>
          <a:off x="1719928" y="-42593"/>
          <a:ext cx="4897093" cy="4897093"/>
        </a:xfrm>
        <a:prstGeom prst="circularArrow">
          <a:avLst>
            <a:gd name="adj1" fmla="val 5689"/>
            <a:gd name="adj2" fmla="val 340510"/>
            <a:gd name="adj3" fmla="val 12926202"/>
            <a:gd name="adj4" fmla="val 17921100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9B4CB-8F94-49C1-BE45-FE78216C935F}">
      <dsp:nvSpPr>
        <dsp:cNvPr id="0" name=""/>
        <dsp:cNvSpPr/>
      </dsp:nvSpPr>
      <dsp:spPr>
        <a:xfrm>
          <a:off x="2641965" y="108040"/>
          <a:ext cx="3053019" cy="15265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kern="1200" dirty="0"/>
            <a:t>화면 업데이트</a:t>
          </a:r>
        </a:p>
      </dsp:txBody>
      <dsp:txXfrm>
        <a:off x="2716483" y="182558"/>
        <a:ext cx="2903983" cy="1377473"/>
      </dsp:txXfrm>
    </dsp:sp>
    <dsp:sp modelId="{92B302B2-B002-4756-A2E7-56048212A249}">
      <dsp:nvSpPr>
        <dsp:cNvPr id="0" name=""/>
        <dsp:cNvSpPr/>
      </dsp:nvSpPr>
      <dsp:spPr>
        <a:xfrm>
          <a:off x="4497986" y="3322762"/>
          <a:ext cx="3053019" cy="15265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kern="1200" dirty="0"/>
            <a:t>마우스</a:t>
          </a:r>
          <a:r>
            <a:rPr lang="en-US" altLang="ko-KR" sz="2800" b="0" kern="1200" dirty="0"/>
            <a:t>&amp;</a:t>
          </a:r>
          <a:r>
            <a:rPr lang="ko-KR" altLang="en-US" sz="2800" b="0" kern="1200" dirty="0"/>
            <a:t>키보드입력</a:t>
          </a:r>
        </a:p>
      </dsp:txBody>
      <dsp:txXfrm>
        <a:off x="4572504" y="3397280"/>
        <a:ext cx="2903983" cy="1377473"/>
      </dsp:txXfrm>
    </dsp:sp>
    <dsp:sp modelId="{DC884537-8ACB-4010-B2A8-22280B8565FB}">
      <dsp:nvSpPr>
        <dsp:cNvPr id="0" name=""/>
        <dsp:cNvSpPr/>
      </dsp:nvSpPr>
      <dsp:spPr>
        <a:xfrm>
          <a:off x="785945" y="3322762"/>
          <a:ext cx="3053019" cy="15265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kern="1200" dirty="0"/>
            <a:t>유저 작업</a:t>
          </a:r>
        </a:p>
      </dsp:txBody>
      <dsp:txXfrm>
        <a:off x="860463" y="3397280"/>
        <a:ext cx="2903983" cy="1377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FE41-85ED-43D6-A681-A25E55FFE3D6}">
      <dsp:nvSpPr>
        <dsp:cNvPr id="0" name=""/>
        <dsp:cNvSpPr/>
      </dsp:nvSpPr>
      <dsp:spPr>
        <a:xfrm>
          <a:off x="1160155" y="-144090"/>
          <a:ext cx="3536124" cy="3536124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DFBA6-47CF-492A-8C9D-F2DA3386B064}">
      <dsp:nvSpPr>
        <dsp:cNvPr id="0" name=""/>
        <dsp:cNvSpPr/>
      </dsp:nvSpPr>
      <dsp:spPr>
        <a:xfrm>
          <a:off x="1758380" y="0"/>
          <a:ext cx="2339673" cy="1169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/>
            <a:t>화면 업데이트</a:t>
          </a:r>
        </a:p>
      </dsp:txBody>
      <dsp:txXfrm>
        <a:off x="1815487" y="57107"/>
        <a:ext cx="2225459" cy="1055622"/>
      </dsp:txXfrm>
    </dsp:sp>
    <dsp:sp modelId="{646F2940-7A9D-402C-B883-0AE35340CF7A}">
      <dsp:nvSpPr>
        <dsp:cNvPr id="0" name=""/>
        <dsp:cNvSpPr/>
      </dsp:nvSpPr>
      <dsp:spPr>
        <a:xfrm>
          <a:off x="1758380" y="2079710"/>
          <a:ext cx="2339673" cy="1169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/>
            <a:t>마우스</a:t>
          </a:r>
          <a:r>
            <a:rPr lang="en-US" altLang="ko-KR" sz="2400" b="0" kern="1200" dirty="0"/>
            <a:t>&amp;</a:t>
          </a:r>
          <a:r>
            <a:rPr lang="ko-KR" altLang="en-US" sz="2400" b="0" kern="1200" dirty="0"/>
            <a:t>키보드입력</a:t>
          </a:r>
        </a:p>
      </dsp:txBody>
      <dsp:txXfrm>
        <a:off x="1815487" y="2136817"/>
        <a:ext cx="2225459" cy="10556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662A0-F5D1-4FC0-B573-14389F4DDCF1}">
      <dsp:nvSpPr>
        <dsp:cNvPr id="0" name=""/>
        <dsp:cNvSpPr/>
      </dsp:nvSpPr>
      <dsp:spPr>
        <a:xfrm>
          <a:off x="1160155" y="-144090"/>
          <a:ext cx="3536124" cy="3536124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FAD26-7A8C-4422-BF09-AFD4E792B579}">
      <dsp:nvSpPr>
        <dsp:cNvPr id="0" name=""/>
        <dsp:cNvSpPr/>
      </dsp:nvSpPr>
      <dsp:spPr>
        <a:xfrm>
          <a:off x="1758380" y="0"/>
          <a:ext cx="2339673" cy="1169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/>
            <a:t>유저 작업</a:t>
          </a:r>
        </a:p>
      </dsp:txBody>
      <dsp:txXfrm>
        <a:off x="1815487" y="57107"/>
        <a:ext cx="2225459" cy="1055622"/>
      </dsp:txXfrm>
    </dsp:sp>
    <dsp:sp modelId="{09C22E02-0C5B-4E93-B2BB-F46A464C477A}">
      <dsp:nvSpPr>
        <dsp:cNvPr id="0" name=""/>
        <dsp:cNvSpPr/>
      </dsp:nvSpPr>
      <dsp:spPr>
        <a:xfrm>
          <a:off x="1758380" y="2079710"/>
          <a:ext cx="2339673" cy="1169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/>
            <a:t>화면 업데이트 요청</a:t>
          </a:r>
        </a:p>
      </dsp:txBody>
      <dsp:txXfrm>
        <a:off x="1815487" y="2136817"/>
        <a:ext cx="2225459" cy="10556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D5FEB-2F4F-485E-9D95-5DA11F7246E0}">
      <dsp:nvSpPr>
        <dsp:cNvPr id="0" name=""/>
        <dsp:cNvSpPr/>
      </dsp:nvSpPr>
      <dsp:spPr>
        <a:xfrm>
          <a:off x="1359228" y="1403700"/>
          <a:ext cx="2694451" cy="23552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26670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2100" kern="1200" dirty="0"/>
            <a:t>해당 </a:t>
          </a:r>
          <a:r>
            <a:rPr lang="en-US" altLang="ko-KR" sz="2100" kern="1200" dirty="0"/>
            <a:t>html </a:t>
          </a:r>
          <a:r>
            <a:rPr lang="ko-KR" altLang="en-US" sz="2100" kern="1200" dirty="0"/>
            <a:t>페이지를 불러옴</a:t>
          </a:r>
        </a:p>
      </dsp:txBody>
      <dsp:txXfrm>
        <a:off x="2032841" y="1756993"/>
        <a:ext cx="1313545" cy="1648703"/>
      </dsp:txXfrm>
    </dsp:sp>
    <dsp:sp modelId="{40F72709-138D-4E31-BA6D-55D0A954862D}">
      <dsp:nvSpPr>
        <dsp:cNvPr id="0" name=""/>
        <dsp:cNvSpPr/>
      </dsp:nvSpPr>
      <dsp:spPr>
        <a:xfrm>
          <a:off x="5596" y="1546870"/>
          <a:ext cx="2068948" cy="2068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/>
            <a:t>Requests</a:t>
          </a:r>
          <a:endParaRPr lang="ko-KR" altLang="en-US" sz="3000" b="1" kern="1200" dirty="0"/>
        </a:p>
      </dsp:txBody>
      <dsp:txXfrm>
        <a:off x="308586" y="1849860"/>
        <a:ext cx="1462968" cy="1462968"/>
      </dsp:txXfrm>
    </dsp:sp>
    <dsp:sp modelId="{38250392-B59F-45C5-8CBC-1AB2ED6D034F}">
      <dsp:nvSpPr>
        <dsp:cNvPr id="0" name=""/>
        <dsp:cNvSpPr/>
      </dsp:nvSpPr>
      <dsp:spPr>
        <a:xfrm>
          <a:off x="5157158" y="1403700"/>
          <a:ext cx="2694451" cy="23552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26670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html </a:t>
          </a:r>
          <a:r>
            <a:rPr lang="ko-KR" altLang="en-US" sz="2100" kern="1200" dirty="0"/>
            <a:t>파싱</a:t>
          </a:r>
          <a:r>
            <a:rPr lang="en-US" altLang="ko-KR" sz="2100" kern="1200" dirty="0"/>
            <a:t>&gt; </a:t>
          </a:r>
          <a:r>
            <a:rPr lang="ko-KR" altLang="en-US" sz="2100" kern="1200" dirty="0"/>
            <a:t>음성 주소 얻어냄</a:t>
          </a:r>
        </a:p>
      </dsp:txBody>
      <dsp:txXfrm>
        <a:off x="5830771" y="1756993"/>
        <a:ext cx="1313545" cy="1648703"/>
      </dsp:txXfrm>
    </dsp:sp>
    <dsp:sp modelId="{316944DF-81A9-41DD-847E-7FD7CF5D636F}">
      <dsp:nvSpPr>
        <dsp:cNvPr id="0" name=""/>
        <dsp:cNvSpPr/>
      </dsp:nvSpPr>
      <dsp:spPr>
        <a:xfrm>
          <a:off x="3755983" y="1546870"/>
          <a:ext cx="2068948" cy="2068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BS4</a:t>
          </a:r>
          <a:endParaRPr lang="ko-KR" altLang="en-US" sz="4400" b="1" kern="1200" dirty="0"/>
        </a:p>
      </dsp:txBody>
      <dsp:txXfrm>
        <a:off x="4058973" y="1849860"/>
        <a:ext cx="1462968" cy="1462968"/>
      </dsp:txXfrm>
    </dsp:sp>
    <dsp:sp modelId="{EF6097D6-4F46-4DF7-8C09-FED37571A7D8}">
      <dsp:nvSpPr>
        <dsp:cNvPr id="0" name=""/>
        <dsp:cNvSpPr/>
      </dsp:nvSpPr>
      <dsp:spPr>
        <a:xfrm>
          <a:off x="8840324" y="1403700"/>
          <a:ext cx="2694451" cy="23552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26670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음성</a:t>
          </a:r>
          <a:br>
            <a:rPr lang="en-US" altLang="ko-KR" sz="2100" kern="1200" dirty="0"/>
          </a:br>
          <a:r>
            <a:rPr lang="ko-KR" altLang="en-US" sz="2100" kern="1200" dirty="0"/>
            <a:t>다운로드</a:t>
          </a:r>
        </a:p>
      </dsp:txBody>
      <dsp:txXfrm>
        <a:off x="9513937" y="1756993"/>
        <a:ext cx="1313545" cy="1648703"/>
      </dsp:txXfrm>
    </dsp:sp>
    <dsp:sp modelId="{657A6947-E79C-4A25-910C-BB473E814CA2}">
      <dsp:nvSpPr>
        <dsp:cNvPr id="0" name=""/>
        <dsp:cNvSpPr/>
      </dsp:nvSpPr>
      <dsp:spPr>
        <a:xfrm>
          <a:off x="7582542" y="1546870"/>
          <a:ext cx="2068948" cy="2068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urllib3</a:t>
          </a:r>
          <a:endParaRPr lang="ko-KR" altLang="en-US" sz="4400" b="1" kern="1200" dirty="0"/>
        </a:p>
      </dsp:txBody>
      <dsp:txXfrm>
        <a:off x="7885532" y="1849860"/>
        <a:ext cx="1462968" cy="1462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EBB77-59C8-4760-8BF7-A51957AEDEA3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b="1" kern="1200" dirty="0"/>
            <a:t>.</a:t>
          </a:r>
          <a:r>
            <a:rPr lang="en-US" altLang="ko-KR" sz="4000" b="1" kern="1200" dirty="0" err="1"/>
            <a:t>ogg</a:t>
          </a:r>
          <a:endParaRPr lang="ko-KR" altLang="en-US" sz="4000" b="1" kern="1200" dirty="0"/>
        </a:p>
      </dsp:txBody>
      <dsp:txXfrm>
        <a:off x="33423" y="2206182"/>
        <a:ext cx="2075219" cy="1006302"/>
      </dsp:txXfrm>
    </dsp:sp>
    <dsp:sp modelId="{1E004358-BEDD-47F1-AC0C-6C2B0EA43B09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546138" y="2687955"/>
        <a:ext cx="42756" cy="42756"/>
      </dsp:txXfrm>
    </dsp:sp>
    <dsp:sp modelId="{9AACC8B1-C393-4C17-B96F-73B0E94CE209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b="1" kern="1200" dirty="0"/>
            <a:t>FFMPEG</a:t>
          </a:r>
          <a:endParaRPr lang="ko-KR" altLang="en-US" sz="4000" b="1" kern="1200" dirty="0"/>
        </a:p>
      </dsp:txBody>
      <dsp:txXfrm>
        <a:off x="3026390" y="2206182"/>
        <a:ext cx="2075219" cy="1006302"/>
      </dsp:txXfrm>
    </dsp:sp>
    <dsp:sp modelId="{6A25DF8C-DCA1-44F4-BF92-9A3903DF0844}">
      <dsp:nvSpPr>
        <dsp:cNvPr id="0" name=""/>
        <dsp:cNvSpPr/>
      </dsp:nvSpPr>
      <dsp:spPr>
        <a:xfrm rot="18289469">
          <a:off x="4811764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23047" y="2057270"/>
        <a:ext cx="74871" cy="74871"/>
      </dsp:txXfrm>
    </dsp:sp>
    <dsp:sp modelId="{5D322B45-287E-45E7-9986-BEE678E2A6D9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b="1" kern="1200" dirty="0">
              <a:solidFill>
                <a:srgbClr val="002060"/>
              </a:solidFill>
            </a:rPr>
            <a:t>.wav</a:t>
          </a:r>
          <a:endParaRPr lang="ko-KR" altLang="en-US" sz="4000" b="1" kern="1200" dirty="0">
            <a:solidFill>
              <a:srgbClr val="002060"/>
            </a:solidFill>
          </a:endParaRPr>
        </a:p>
      </dsp:txBody>
      <dsp:txXfrm>
        <a:off x="6019357" y="976927"/>
        <a:ext cx="2075219" cy="1006302"/>
      </dsp:txXfrm>
    </dsp:sp>
    <dsp:sp modelId="{99BC23A8-8015-4F1A-BB46-A8C1F1E48D38}">
      <dsp:nvSpPr>
        <dsp:cNvPr id="0" name=""/>
        <dsp:cNvSpPr/>
      </dsp:nvSpPr>
      <dsp:spPr>
        <a:xfrm>
          <a:off x="5132916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39105" y="2687955"/>
        <a:ext cx="42756" cy="42756"/>
      </dsp:txXfrm>
    </dsp:sp>
    <dsp:sp modelId="{16981671-000A-467B-B4CB-CF6B60C35A5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b="1" kern="1200" dirty="0">
              <a:solidFill>
                <a:srgbClr val="002060"/>
              </a:solidFill>
            </a:rPr>
            <a:t>.mp3</a:t>
          </a:r>
          <a:endParaRPr lang="ko-KR" altLang="en-US" sz="4000" b="1" kern="1200" dirty="0">
            <a:solidFill>
              <a:srgbClr val="002060"/>
            </a:solidFill>
          </a:endParaRPr>
        </a:p>
      </dsp:txBody>
      <dsp:txXfrm>
        <a:off x="6019357" y="2206182"/>
        <a:ext cx="2075219" cy="1006302"/>
      </dsp:txXfrm>
    </dsp:sp>
    <dsp:sp modelId="{E02DB87A-4B13-4622-BD3C-A82BF462D40D}">
      <dsp:nvSpPr>
        <dsp:cNvPr id="0" name=""/>
        <dsp:cNvSpPr/>
      </dsp:nvSpPr>
      <dsp:spPr>
        <a:xfrm rot="3310531">
          <a:off x="4811764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23047" y="3286524"/>
        <a:ext cx="74871" cy="74871"/>
      </dsp:txXfrm>
    </dsp:sp>
    <dsp:sp modelId="{8D232E4F-1EA9-40F0-BD48-96C4332B2D38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b="1" kern="1200" dirty="0">
              <a:solidFill>
                <a:srgbClr val="002060"/>
              </a:solidFill>
            </a:rPr>
            <a:t>.</a:t>
          </a:r>
          <a:r>
            <a:rPr lang="en-US" altLang="ko-KR" sz="4000" b="1" kern="1200" dirty="0" err="1">
              <a:solidFill>
                <a:srgbClr val="002060"/>
              </a:solidFill>
            </a:rPr>
            <a:t>ogg</a:t>
          </a:r>
          <a:endParaRPr lang="ko-KR" altLang="en-US" sz="4000" b="1" kern="1200" dirty="0">
            <a:solidFill>
              <a:srgbClr val="002060"/>
            </a:solidFill>
          </a:endParaRPr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C3C50-F4BD-4903-A3E5-BBFD05C2C888}" type="datetimeFigureOut">
              <a:rPr lang="ko-KR" altLang="en-US" smtClean="0"/>
              <a:t>2023-12-26(Tue)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DE5D3-5654-43C2-96D8-17C9FD285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6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페이지를 요청하고</a:t>
            </a:r>
            <a:r>
              <a:rPr lang="en-US" altLang="ko-KR" dirty="0"/>
              <a:t>, html </a:t>
            </a:r>
            <a:r>
              <a:rPr lang="ko-KR" altLang="en-US" dirty="0" err="1"/>
              <a:t>파서로</a:t>
            </a:r>
            <a:r>
              <a:rPr lang="ko-KR" altLang="en-US" dirty="0"/>
              <a:t> 음성 주소만을 추출하여 </a:t>
            </a:r>
            <a:r>
              <a:rPr lang="en-US" altLang="ko-KR" dirty="0" err="1"/>
              <a:t>urlretrieve</a:t>
            </a:r>
            <a:r>
              <a:rPr lang="en-US" altLang="ko-KR" dirty="0"/>
              <a:t> </a:t>
            </a:r>
            <a:r>
              <a:rPr lang="ko-KR" altLang="en-US" dirty="0"/>
              <a:t>함수를 통해 이를 다운받습니다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4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블루 아카이브 위키는 </a:t>
            </a:r>
            <a:r>
              <a:rPr lang="en-US" altLang="ko-KR" dirty="0"/>
              <a:t>.</a:t>
            </a:r>
            <a:r>
              <a:rPr lang="en-US" altLang="ko-KR" dirty="0" err="1"/>
              <a:t>ogg</a:t>
            </a:r>
            <a:r>
              <a:rPr lang="en-US" altLang="ko-KR" dirty="0"/>
              <a:t> </a:t>
            </a:r>
            <a:r>
              <a:rPr lang="ko-KR" altLang="en-US" dirty="0"/>
              <a:t>확장자로 음성을 저장하는데</a:t>
            </a:r>
            <a:r>
              <a:rPr lang="en-US" altLang="ko-KR" dirty="0"/>
              <a:t>, RVC </a:t>
            </a:r>
            <a:r>
              <a:rPr lang="ko-KR" altLang="en-US" dirty="0"/>
              <a:t>프로젝트는 </a:t>
            </a:r>
            <a:r>
              <a:rPr lang="en-US" altLang="ko-KR" dirty="0"/>
              <a:t>.wav </a:t>
            </a:r>
            <a:r>
              <a:rPr lang="ko-KR" altLang="en-US" dirty="0"/>
              <a:t>확장자로 구성된 압축파일을 지원합니다</a:t>
            </a:r>
            <a:r>
              <a:rPr lang="en-US" altLang="ko-KR" dirty="0"/>
              <a:t>. </a:t>
            </a:r>
            <a:r>
              <a:rPr lang="ko-KR" altLang="en-US" dirty="0"/>
              <a:t>따라서 저는 </a:t>
            </a:r>
            <a:r>
              <a:rPr lang="en-US" altLang="ko-KR" dirty="0" err="1"/>
              <a:t>ffmpeg</a:t>
            </a:r>
            <a:r>
              <a:rPr lang="ko-KR" altLang="en-US" dirty="0"/>
              <a:t>를 이용해 음성의 확장자를 변환하고 이를 압축하여 저장할 수 있도록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83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RVC </a:t>
            </a:r>
            <a:r>
              <a:rPr lang="ko-KR" altLang="en-US" dirty="0"/>
              <a:t>프로젝트의 경우 메뉴바를 통해 메인 페이지에 접속해 지시사항을 따라 하여 이용할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6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방식으로 추출된 데이터셋을 학습시켜 얻어낸 결과물이 다음과 같습니다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9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내용에 대해 궁금한 점이 있다면 질문해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2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4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소위 </a:t>
            </a:r>
            <a:r>
              <a:rPr lang="en-US" altLang="ko-KR" dirty="0"/>
              <a:t>“</a:t>
            </a:r>
            <a:r>
              <a:rPr lang="ko-KR" altLang="en-US" dirty="0" err="1"/>
              <a:t>히키코모리</a:t>
            </a:r>
            <a:r>
              <a:rPr lang="en-US" altLang="ko-KR" dirty="0"/>
              <a:t>”</a:t>
            </a:r>
            <a:r>
              <a:rPr lang="ko-KR" altLang="en-US" dirty="0"/>
              <a:t>라고 부르는 이들은 방에 틀어박혀 타인과 소통을 하지 못하고 지냅니다</a:t>
            </a:r>
            <a:r>
              <a:rPr lang="en-US" altLang="ko-KR" dirty="0"/>
              <a:t>. </a:t>
            </a:r>
            <a:r>
              <a:rPr lang="ko-KR" altLang="en-US" dirty="0"/>
              <a:t>저는 이들이 </a:t>
            </a:r>
            <a:r>
              <a:rPr lang="ko-KR" altLang="en-US" dirty="0" err="1"/>
              <a:t>사람들과의</a:t>
            </a:r>
            <a:r>
              <a:rPr lang="ko-KR" altLang="en-US" dirty="0"/>
              <a:t> 대화가 익숙하지 않아 점점 밖에 나가기 어려워지는 문제에 주목하였습니다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2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그러던 중</a:t>
            </a:r>
            <a:r>
              <a:rPr lang="en-US" altLang="ko-KR" dirty="0"/>
              <a:t> RVC, Retrieval-based Voice Conversion </a:t>
            </a:r>
            <a:r>
              <a:rPr lang="ko-KR" altLang="en-US" dirty="0"/>
              <a:t>이라는 프로젝트를 알게 되었습니다</a:t>
            </a:r>
            <a:r>
              <a:rPr lang="en-US" altLang="ko-KR" dirty="0"/>
              <a:t>. </a:t>
            </a:r>
            <a:r>
              <a:rPr lang="ko-KR" altLang="en-US" dirty="0"/>
              <a:t>이 프로젝트는 목소리 데이터셋을 학습하여 다른 음성에 이 목소리를 적용할 수 있는 모델을 제작해 주는 프로그램입니다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RVC </a:t>
            </a:r>
            <a:r>
              <a:rPr lang="ko-KR" altLang="en-US" dirty="0"/>
              <a:t>모델을 대화형 </a:t>
            </a:r>
            <a:r>
              <a:rPr lang="en-US" altLang="ko-KR" dirty="0"/>
              <a:t>AI</a:t>
            </a:r>
            <a:r>
              <a:rPr lang="ko-KR" altLang="en-US" dirty="0"/>
              <a:t>에 접목한다면 은둔형 외톨이분들이 사람들과 대화하는 데에 조금이나마 적응할 수 있을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9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목소리 데이터셋을 저는 모바일 게임 </a:t>
            </a:r>
            <a:r>
              <a:rPr lang="en-US" altLang="ko-KR" dirty="0"/>
              <a:t>&lt;</a:t>
            </a:r>
            <a:r>
              <a:rPr lang="ko-KR" altLang="en-US" dirty="0"/>
              <a:t>블루 아카이브</a:t>
            </a:r>
            <a:r>
              <a:rPr lang="en-US" altLang="ko-KR" dirty="0"/>
              <a:t>&gt;</a:t>
            </a:r>
            <a:r>
              <a:rPr lang="ko-KR" altLang="en-US" dirty="0"/>
              <a:t>에서 이용하였습니다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9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구성은 </a:t>
            </a:r>
            <a:r>
              <a:rPr lang="en-US" altLang="ko-KR" dirty="0"/>
              <a:t>Python </a:t>
            </a:r>
            <a:r>
              <a:rPr lang="ko-KR" altLang="en-US" dirty="0"/>
              <a:t>내장의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라이브러리를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이벤트 루프 하나에서 모든 작업을 처리합니다</a:t>
            </a:r>
            <a:r>
              <a:rPr lang="en-US" altLang="ko-KR" dirty="0"/>
              <a:t>. </a:t>
            </a:r>
            <a:r>
              <a:rPr lang="ko-KR" altLang="en-US" dirty="0"/>
              <a:t>저도 처음에는 단일 스레드 구성으로 개발하였으나</a:t>
            </a:r>
            <a:r>
              <a:rPr lang="en-US" altLang="ko-KR" dirty="0"/>
              <a:t>,</a:t>
            </a:r>
            <a:r>
              <a:rPr lang="ko-KR" altLang="en-US" dirty="0"/>
              <a:t> 우리의 경우 파일 입</a:t>
            </a:r>
            <a:r>
              <a:rPr lang="en-US" altLang="ko-KR" dirty="0"/>
              <a:t>/</a:t>
            </a:r>
            <a:r>
              <a:rPr lang="ko-KR" altLang="en-US" dirty="0"/>
              <a:t>출력 작업을 요청하므로 화면 입력과 출력 사이에 지연이 발생하였습니다</a:t>
            </a:r>
            <a:r>
              <a:rPr lang="en-US" altLang="ko-KR" dirty="0"/>
              <a:t>. </a:t>
            </a:r>
            <a:r>
              <a:rPr lang="ko-KR" altLang="en-US" dirty="0"/>
              <a:t>이에 저는 작업 스레드를 분리하여 메인 프로세스 안에 </a:t>
            </a:r>
            <a:r>
              <a:rPr lang="ko-KR" altLang="en-US" dirty="0" err="1"/>
              <a:t>멀티스레드를</a:t>
            </a:r>
            <a:r>
              <a:rPr lang="ko-KR" altLang="en-US" dirty="0"/>
              <a:t>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3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캐릭터들의 이름을 입력하면 줄 바꿈 기호를 기준으로 분리하여 리스트를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24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블루 아카이브 위키에서 캐릭터 보이스 데이터를 저장해둔 페이지를 불러 와 각각의 음성 주소를 찾습니다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E5D3-5654-43C2-96D8-17C9FD2856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0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644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02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378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171" y="6424069"/>
            <a:ext cx="5029200" cy="22860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BAVoice DOWNLOADER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649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960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74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560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518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1316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482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2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BA78304-8938-479D-8111-AA943458A814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297CD32-9A9F-1F52-8EE6-F83254A02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477597"/>
            <a:ext cx="10923638" cy="1317643"/>
          </a:xfrm>
        </p:spPr>
        <p:txBody>
          <a:bodyPr>
            <a:normAutofit/>
          </a:bodyPr>
          <a:lstStyle/>
          <a:p>
            <a:r>
              <a:rPr lang="ko-KR" altLang="en-US" sz="7200" b="1" dirty="0">
                <a:latin typeface="+mj-ea"/>
              </a:rPr>
              <a:t>보이스 </a:t>
            </a:r>
            <a:r>
              <a:rPr lang="ko-KR" altLang="en-US" sz="7200" b="1" dirty="0" err="1">
                <a:latin typeface="+mj-ea"/>
              </a:rPr>
              <a:t>다운로더</a:t>
            </a:r>
            <a:r>
              <a:rPr lang="ko-KR" altLang="en-US" sz="7200" b="1" dirty="0">
                <a:latin typeface="+mj-ea"/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  <a:latin typeface="+mj-ea"/>
              </a:rPr>
              <a:t>GUI</a:t>
            </a:r>
            <a:endParaRPr lang="ko-KR" altLang="en-US" sz="7200" b="1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F0881-91DE-3E2E-DDDF-BE1151BAE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95240"/>
            <a:ext cx="10923638" cy="52110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10127 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최지완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D37D0-D2F1-E1F1-2121-31C9520E3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0"/>
          <a:stretch/>
        </p:blipFill>
        <p:spPr>
          <a:xfrm>
            <a:off x="1" y="353796"/>
            <a:ext cx="12192000" cy="42428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EDA355-FBD4-B5D2-AA74-F444051D8BD7}"/>
              </a:ext>
            </a:extLst>
          </p:cNvPr>
          <p:cNvSpPr/>
          <p:nvPr/>
        </p:nvSpPr>
        <p:spPr>
          <a:xfrm>
            <a:off x="0" y="0"/>
            <a:ext cx="12188952" cy="3537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3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DD585-3041-76F1-851D-33D1E63E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31F1-27C6-1F7E-4BE1-1AD23EA9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pic>
        <p:nvPicPr>
          <p:cNvPr id="5" name="그림 4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F5DF24FA-3505-B72F-A021-EC3B69899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1" y="1612190"/>
            <a:ext cx="5410287" cy="47002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A666CF-CBEE-103B-4EBA-6AB34773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24" y="2936805"/>
            <a:ext cx="9937170" cy="324752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0B92E7-89B7-7221-7591-F29DF9A1A5C1}"/>
              </a:ext>
            </a:extLst>
          </p:cNvPr>
          <p:cNvSpPr/>
          <p:nvPr/>
        </p:nvSpPr>
        <p:spPr>
          <a:xfrm>
            <a:off x="1604513" y="2076090"/>
            <a:ext cx="1725283" cy="3968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B92E24-1AB0-16F7-016B-225CBD24A9F6}"/>
              </a:ext>
            </a:extLst>
          </p:cNvPr>
          <p:cNvGrpSpPr/>
          <p:nvPr/>
        </p:nvGrpSpPr>
        <p:grpSpPr>
          <a:xfrm>
            <a:off x="2467155" y="2472905"/>
            <a:ext cx="6170763" cy="2058838"/>
            <a:chOff x="2467155" y="2472905"/>
            <a:chExt cx="6170763" cy="205883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7DAF6D-B9A0-3CC5-19FD-D0E86154B855}"/>
                </a:ext>
              </a:extLst>
            </p:cNvPr>
            <p:cNvSpPr/>
            <p:nvPr/>
          </p:nvSpPr>
          <p:spPr>
            <a:xfrm>
              <a:off x="4618008" y="4215441"/>
              <a:ext cx="4019910" cy="31630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5353334-63F4-8219-8B1C-0DC399A1B829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2467155" y="2472905"/>
              <a:ext cx="4160808" cy="174253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1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2B075-E44C-8CD9-6169-B0A2B969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AAA87-4B45-EA6B-40F3-51D2F76E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547736BC-A9A9-60C0-0E2E-BADAD15B6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598811"/>
              </p:ext>
            </p:extLst>
          </p:nvPr>
        </p:nvGraphicFramePr>
        <p:xfrm>
          <a:off x="328612" y="1140344"/>
          <a:ext cx="11534776" cy="5162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105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F72709-138D-4E31-BA6D-55D0A9548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>
                                            <p:graphicEl>
                                              <a:dgm id="{40F72709-138D-4E31-BA6D-55D0A9548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>
                                            <p:graphicEl>
                                              <a:dgm id="{40F72709-138D-4E31-BA6D-55D0A9548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0D5FEB-2F4F-485E-9D95-5DA11F724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graphicEl>
                                              <a:dgm id="{EB0D5FEB-2F4F-485E-9D95-5DA11F724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graphicEl>
                                              <a:dgm id="{EB0D5FEB-2F4F-485E-9D95-5DA11F724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6944DF-81A9-41DD-847E-7FD7CF5D6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">
                                            <p:graphicEl>
                                              <a:dgm id="{316944DF-81A9-41DD-847E-7FD7CF5D6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">
                                            <p:graphicEl>
                                              <a:dgm id="{316944DF-81A9-41DD-847E-7FD7CF5D6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50392-B59F-45C5-8CBC-1AB2ED6D0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>
                                            <p:graphicEl>
                                              <a:dgm id="{38250392-B59F-45C5-8CBC-1AB2ED6D0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>
                                            <p:graphicEl>
                                              <a:dgm id="{38250392-B59F-45C5-8CBC-1AB2ED6D0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7A6947-E79C-4A25-910C-BB473E814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>
                                            <p:graphicEl>
                                              <a:dgm id="{657A6947-E79C-4A25-910C-BB473E814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>
                                            <p:graphicEl>
                                              <a:dgm id="{657A6947-E79C-4A25-910C-BB473E814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6097D6-4F46-4DF7-8C09-FED37571A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">
                                            <p:graphicEl>
                                              <a:dgm id="{EF6097D6-4F46-4DF7-8C09-FED37571A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">
                                            <p:graphicEl>
                                              <a:dgm id="{EF6097D6-4F46-4DF7-8C09-FED37571A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994A5-8733-63B6-B45C-7C5C14E3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A5BBA-F9CB-41A6-352C-CADE3D01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88E8EB7-7123-7B86-0FA3-34A57BCD0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173935"/>
              </p:ext>
            </p:extLst>
          </p:nvPr>
        </p:nvGraphicFramePr>
        <p:xfrm>
          <a:off x="76616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C4D8C71-2111-BE53-9EA9-2C914905FE88}"/>
              </a:ext>
            </a:extLst>
          </p:cNvPr>
          <p:cNvSpPr/>
          <p:nvPr/>
        </p:nvSpPr>
        <p:spPr>
          <a:xfrm>
            <a:off x="2896218" y="3271035"/>
            <a:ext cx="883576" cy="31593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DB7AF4-E6EE-72F8-2DD5-198788D66D69}"/>
              </a:ext>
            </a:extLst>
          </p:cNvPr>
          <p:cNvSpPr/>
          <p:nvPr/>
        </p:nvSpPr>
        <p:spPr>
          <a:xfrm>
            <a:off x="6298452" y="1381874"/>
            <a:ext cx="2054831" cy="637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u="sng" dirty="0"/>
              <a:t>RVC </a:t>
            </a:r>
            <a:r>
              <a:rPr lang="ko-KR" altLang="en-US" sz="2400" i="1" u="sng" dirty="0"/>
              <a:t>지원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5036B60-36A7-A601-BE38-900498EA9A8A}"/>
              </a:ext>
            </a:extLst>
          </p:cNvPr>
          <p:cNvGrpSpPr/>
          <p:nvPr/>
        </p:nvGrpSpPr>
        <p:grpSpPr>
          <a:xfrm>
            <a:off x="8612366" y="1105618"/>
            <a:ext cx="3155655" cy="4646762"/>
            <a:chOff x="8612366" y="1105618"/>
            <a:chExt cx="3155655" cy="4646762"/>
          </a:xfrm>
        </p:grpSpPr>
        <p:sp>
          <p:nvSpPr>
            <p:cNvPr id="3" name="오른쪽 중괄호 2">
              <a:extLst>
                <a:ext uri="{FF2B5EF4-FFF2-40B4-BE49-F238E27FC236}">
                  <a16:creationId xmlns:a16="http://schemas.microsoft.com/office/drawing/2014/main" id="{6CC8CFE3-6DA1-9A2E-9B03-13BB1FC0647F}"/>
                </a:ext>
              </a:extLst>
            </p:cNvPr>
            <p:cNvSpPr/>
            <p:nvPr/>
          </p:nvSpPr>
          <p:spPr>
            <a:xfrm>
              <a:off x="8612366" y="1105618"/>
              <a:ext cx="1145741" cy="4646762"/>
            </a:xfrm>
            <a:prstGeom prst="rightBrac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순서도: 문서 4">
              <a:extLst>
                <a:ext uri="{FF2B5EF4-FFF2-40B4-BE49-F238E27FC236}">
                  <a16:creationId xmlns:a16="http://schemas.microsoft.com/office/drawing/2014/main" id="{1C99E5DA-0BBA-3962-FD2A-14537136EF50}"/>
                </a:ext>
              </a:extLst>
            </p:cNvPr>
            <p:cNvSpPr/>
            <p:nvPr/>
          </p:nvSpPr>
          <p:spPr>
            <a:xfrm>
              <a:off x="10017190" y="3250535"/>
              <a:ext cx="1750831" cy="672860"/>
            </a:xfrm>
            <a:prstGeom prst="flowChartDocumen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/>
                <a:t>.zip</a:t>
              </a:r>
              <a:endParaRPr lang="ko-KR" altLang="en-US" sz="40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624762-054B-1194-A04E-D3E41EACB084}"/>
                </a:ext>
              </a:extLst>
            </p:cNvPr>
            <p:cNvSpPr txBox="1"/>
            <p:nvPr/>
          </p:nvSpPr>
          <p:spPr>
            <a:xfrm>
              <a:off x="9946327" y="2809370"/>
              <a:ext cx="909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/>
                <a:t>zipfile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269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2EBB77-59C8-4760-8BF7-A51957AE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802EBB77-59C8-4760-8BF7-A51957AE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004358-BEDD-47F1-AC0C-6C2B0EA43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1E004358-BEDD-47F1-AC0C-6C2B0EA43B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AACC8B1-C393-4C17-B96F-73B0E94CE2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9AACC8B1-C393-4C17-B96F-73B0E94CE2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A25DF8C-DCA1-44F4-BF92-9A3903DF0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6A25DF8C-DCA1-44F4-BF92-9A3903DF0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322B45-287E-45E7-9986-BEE678E2A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5D322B45-287E-45E7-9986-BEE678E2A6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9BC23A8-8015-4F1A-BB46-A8C1F1E48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99BC23A8-8015-4F1A-BB46-A8C1F1E48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981671-000A-467B-B4CB-CF6B60C35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16981671-000A-467B-B4CB-CF6B60C35A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DB87A-4B13-4622-BD3C-A82BF462D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E02DB87A-4B13-4622-BD3C-A82BF462D4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232E4F-1EA9-40F0-BD48-96C4332B2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8D232E4F-1EA9-40F0-BD48-96C4332B2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AtOnce"/>
        </p:bldSub>
      </p:bldGraphic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AB1F0-5E09-B87B-7646-5A6A62B9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3D3A7B-59C9-D1E7-4F47-B1AE97DE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966C6AD-5EB8-6FAA-FC59-9179C3221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8" y="2967012"/>
            <a:ext cx="2314592" cy="1223971"/>
          </a:xfrm>
          <a:prstGeom prst="rect">
            <a:avLst/>
          </a:prstGeom>
        </p:spPr>
      </p:pic>
      <p:pic>
        <p:nvPicPr>
          <p:cNvPr id="14" name="그림 13" descr="텍스트, 전자제품, 스크린샷, 웹사이트이(가) 표시된 사진&#10;&#10;자동 생성된 설명">
            <a:extLst>
              <a:ext uri="{FF2B5EF4-FFF2-40B4-BE49-F238E27FC236}">
                <a16:creationId xmlns:a16="http://schemas.microsoft.com/office/drawing/2014/main" id="{5D042BF9-9FFF-8FEA-760F-0F2C15EEC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60" y="1873785"/>
            <a:ext cx="3552340" cy="4455665"/>
          </a:xfrm>
          <a:prstGeom prst="rect">
            <a:avLst/>
          </a:prstGeom>
        </p:spPr>
      </p:pic>
      <p:pic>
        <p:nvPicPr>
          <p:cNvPr id="16" name="그림 15" descr="소프트웨어, 멀티미디어 소프트웨어, 텍스트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6E3DBE84-CD48-6B6D-28E6-BC3197356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3785"/>
            <a:ext cx="583011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461F1-E639-AC7B-8211-EA1C8F2D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</a:t>
            </a:r>
          </a:p>
        </p:txBody>
      </p:sp>
      <p:pic>
        <p:nvPicPr>
          <p:cNvPr id="5" name="아즈사_pitch12">
            <a:hlinkClick r:id="" action="ppaction://media"/>
            <a:extLst>
              <a:ext uri="{FF2B5EF4-FFF2-40B4-BE49-F238E27FC236}">
                <a16:creationId xmlns:a16="http://schemas.microsoft.com/office/drawing/2014/main" id="{A601E758-11DE-50B1-65EE-F783AC6F5C1B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4472" y="455134"/>
            <a:ext cx="4743056" cy="5947731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3D34E-9C37-3F39-E1F3-2F429EF9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83D26-8773-0243-8153-4282F4E320FD}"/>
              </a:ext>
            </a:extLst>
          </p:cNvPr>
          <p:cNvSpPr txBox="1"/>
          <p:nvPr/>
        </p:nvSpPr>
        <p:spPr>
          <a:xfrm>
            <a:off x="10381112" y="654654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trike="sngStrike" dirty="0" err="1">
                <a:solidFill>
                  <a:schemeClr val="bg1">
                    <a:lumMod val="65000"/>
                  </a:schemeClr>
                </a:solidFill>
              </a:rPr>
              <a:t>어제가생일입니다와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8E82-667D-3DF7-6448-CB177193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pic>
        <p:nvPicPr>
          <p:cNvPr id="1026" name="Picture 2" descr="몰?루 - 나무위키">
            <a:extLst>
              <a:ext uri="{FF2B5EF4-FFF2-40B4-BE49-F238E27FC236}">
                <a16:creationId xmlns:a16="http://schemas.microsoft.com/office/drawing/2014/main" id="{49FA4CBD-206E-ADF9-23AD-9E23186E4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59" y="1333765"/>
            <a:ext cx="5090304" cy="509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3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클립아트, 그래픽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90734498-B0C3-483B-6C44-3BB33768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3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F125-7511-9576-364C-5FB3D785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E9F79588-839F-9A72-9954-C09E0400C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571907"/>
              </p:ext>
            </p:extLst>
          </p:nvPr>
        </p:nvGraphicFramePr>
        <p:xfrm>
          <a:off x="-416740" y="2122713"/>
          <a:ext cx="9252866" cy="344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4B682029-6470-AB6E-47C2-A08E424F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171" y="6424069"/>
            <a:ext cx="5029200" cy="228600"/>
          </a:xfrm>
        </p:spPr>
        <p:txBody>
          <a:bodyPr/>
          <a:lstStyle/>
          <a:p>
            <a:r>
              <a:rPr lang="en-US" dirty="0" err="1"/>
              <a:t>BAVoice</a:t>
            </a:r>
            <a:r>
              <a:rPr lang="en-US" dirty="0"/>
              <a:t> DOWNLOADER GUI</a:t>
            </a:r>
          </a:p>
        </p:txBody>
      </p:sp>
    </p:spTree>
    <p:extLst>
      <p:ext uri="{BB962C8B-B14F-4D97-AF65-F5344CB8AC3E}">
        <p14:creationId xmlns:p14="http://schemas.microsoft.com/office/powerpoint/2010/main" val="15648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11B4C3-99F4-47E7-847A-5D8A3008E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411B4C3-99F4-47E7-847A-5D8A3008E0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4411B4C3-99F4-47E7-847A-5D8A3008E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4411B4C3-99F4-47E7-847A-5D8A3008E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85F3ED-F3F4-49E1-A233-A47DCF407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785F3ED-F3F4-49E1-A233-A47DCF407A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785F3ED-F3F4-49E1-A233-A47DCF407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D785F3ED-F3F4-49E1-A233-A47DCF407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E7B067-9B6C-4F89-8F0F-28C2AD252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EE7B067-9B6C-4F89-8F0F-28C2AD2522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8EE7B067-9B6C-4F89-8F0F-28C2AD252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8EE7B067-9B6C-4F89-8F0F-28C2AD252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870BC6-AEA7-4B0D-9E59-D03518C61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BE870BC6-AEA7-4B0D-9E59-D03518C617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BE870BC6-AEA7-4B0D-9E59-D03518C61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BE870BC6-AEA7-4B0D-9E59-D03518C61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35D04F-F3AC-4D3B-945B-6043D7597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EC35D04F-F3AC-4D3B-945B-6043D7597A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C35D04F-F3AC-4D3B-945B-6043D7597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EC35D04F-F3AC-4D3B-945B-6043D7597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EED360-4891-47A5-9BA4-565C6F313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BBEED360-4891-47A5-9BA4-565C6F313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BBEED360-4891-47A5-9BA4-565C6F313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BBEED360-4891-47A5-9BA4-565C6F313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F9D98E-3B30-4B2F-B812-6C237C830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32F9D98E-3B30-4B2F-B812-6C237C8300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32F9D98E-3B30-4B2F-B812-6C237C830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32F9D98E-3B30-4B2F-B812-6C237C830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7B51C9-727A-46CF-813F-BDDDEBFF3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CC7B51C9-727A-46CF-813F-BDDDEBFF3A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CC7B51C9-727A-46CF-813F-BDDDEBFF3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CC7B51C9-727A-46CF-813F-BDDDEBFF3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F5B5-10F6-FD1D-84B4-18B3E200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A988E-E37D-1666-AA1C-337AB59F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434D58-FDA5-C951-83D7-7BB2DEDAC6D7}"/>
              </a:ext>
            </a:extLst>
          </p:cNvPr>
          <p:cNvGrpSpPr/>
          <p:nvPr/>
        </p:nvGrpSpPr>
        <p:grpSpPr>
          <a:xfrm>
            <a:off x="1972648" y="2157731"/>
            <a:ext cx="8246703" cy="3419475"/>
            <a:chOff x="2054582" y="2157731"/>
            <a:chExt cx="8246703" cy="3419475"/>
          </a:xfrm>
        </p:grpSpPr>
        <p:pic>
          <p:nvPicPr>
            <p:cNvPr id="1026" name="Picture 2" descr="줄잇는 중장년 히키코모리 범죄… 日 “시한폭탄 61만명” 골머리 - 국민일보">
              <a:extLst>
                <a:ext uri="{FF2B5EF4-FFF2-40B4-BE49-F238E27FC236}">
                  <a16:creationId xmlns:a16="http://schemas.microsoft.com/office/drawing/2014/main" id="{23DBA784-F9BC-1A3E-CDB6-3FD036386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582" y="2157731"/>
              <a:ext cx="3810000" cy="341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대화 - 무료 연락개 아이콘">
              <a:extLst>
                <a:ext uri="{FF2B5EF4-FFF2-40B4-BE49-F238E27FC236}">
                  <a16:creationId xmlns:a16="http://schemas.microsoft.com/office/drawing/2014/main" id="{F92F92FB-C139-CD9E-BA25-C335181327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1810" y="2157731"/>
              <a:ext cx="3419475" cy="341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71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9F3B2-1CD8-599E-B84A-5A0579EF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FD58F-43B3-99A5-ADCE-FCC31141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E7853D7-A6B8-C48E-082F-3480104D6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831492"/>
              </p:ext>
            </p:extLst>
          </p:nvPr>
        </p:nvGraphicFramePr>
        <p:xfrm>
          <a:off x="1260246" y="240090"/>
          <a:ext cx="9566729" cy="637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7BDE00-C468-78A0-FE25-C11C3A7F1E32}"/>
              </a:ext>
            </a:extLst>
          </p:cNvPr>
          <p:cNvGrpSpPr/>
          <p:nvPr/>
        </p:nvGrpSpPr>
        <p:grpSpPr>
          <a:xfrm>
            <a:off x="369198" y="415825"/>
            <a:ext cx="5388429" cy="5949042"/>
            <a:chOff x="3215859" y="561886"/>
            <a:chExt cx="5388429" cy="5949042"/>
          </a:xfrm>
        </p:grpSpPr>
        <p:sp>
          <p:nvSpPr>
            <p:cNvPr id="16" name="두루마리 모양: 세로로 말림 15">
              <a:extLst>
                <a:ext uri="{FF2B5EF4-FFF2-40B4-BE49-F238E27FC236}">
                  <a16:creationId xmlns:a16="http://schemas.microsoft.com/office/drawing/2014/main" id="{2E910B83-8BB9-5B3E-234F-6F167D438E25}"/>
                </a:ext>
              </a:extLst>
            </p:cNvPr>
            <p:cNvSpPr/>
            <p:nvPr/>
          </p:nvSpPr>
          <p:spPr>
            <a:xfrm>
              <a:off x="3215859" y="561886"/>
              <a:ext cx="5388429" cy="5949042"/>
            </a:xfrm>
            <a:prstGeom prst="verticalScroll">
              <a:avLst>
                <a:gd name="adj" fmla="val 734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9501C13-8F9E-C8D6-F3F0-73E37B83ABFE}"/>
                </a:ext>
              </a:extLst>
            </p:cNvPr>
            <p:cNvSpPr/>
            <p:nvPr/>
          </p:nvSpPr>
          <p:spPr>
            <a:xfrm>
              <a:off x="3833354" y="1086610"/>
              <a:ext cx="4153437" cy="5209504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2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5670-90A1-C7D9-95BA-F713DEAD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10F89-2F30-99C9-D12F-5083B079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pic>
        <p:nvPicPr>
          <p:cNvPr id="2050" name="Picture 2" descr="서브컬쳐 게임 기대주 블루 아카이브, 국내 상륙 임박 - 딜사이트">
            <a:extLst>
              <a:ext uri="{FF2B5EF4-FFF2-40B4-BE49-F238E27FC236}">
                <a16:creationId xmlns:a16="http://schemas.microsoft.com/office/drawing/2014/main" id="{526AD3C8-F480-1941-E0D4-6666CB94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1762091"/>
            <a:ext cx="7191375" cy="4048125"/>
          </a:xfrm>
          <a:prstGeom prst="roundRect">
            <a:avLst>
              <a:gd name="adj" fmla="val 4136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0968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CE7C5-EFD6-5835-9199-154F3DD5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시연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2777-B6C5-5126-D171-3AF0552C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pic>
        <p:nvPicPr>
          <p:cNvPr id="5122" name="Picture 2" descr="Free arrow left circle vector">
            <a:extLst>
              <a:ext uri="{FF2B5EF4-FFF2-40B4-BE49-F238E27FC236}">
                <a16:creationId xmlns:a16="http://schemas.microsoft.com/office/drawing/2014/main" id="{70D3DC94-F895-A1DE-173F-4590715A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1022" y="1874807"/>
            <a:ext cx="4209956" cy="42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2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58FCD-941F-4E27-98CC-B65634CB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6DA777-5420-F215-CF52-B5EF956B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FB6C84-0548-F283-D08E-BF85D2AB438F}"/>
              </a:ext>
            </a:extLst>
          </p:cNvPr>
          <p:cNvGrpSpPr/>
          <p:nvPr/>
        </p:nvGrpSpPr>
        <p:grpSpPr>
          <a:xfrm>
            <a:off x="6459642" y="518630"/>
            <a:ext cx="4214874" cy="5844785"/>
            <a:chOff x="6908219" y="231082"/>
            <a:chExt cx="4214874" cy="5844785"/>
          </a:xfrm>
        </p:grpSpPr>
        <p:pic>
          <p:nvPicPr>
            <p:cNvPr id="6" name="그림 5" descr="텍스트, 스크린샷, 소프트웨어, 웹 페이지이(가) 표시된 사진&#10;&#10;자동 생성된 설명">
              <a:extLst>
                <a:ext uri="{FF2B5EF4-FFF2-40B4-BE49-F238E27FC236}">
                  <a16:creationId xmlns:a16="http://schemas.microsoft.com/office/drawing/2014/main" id="{6D983127-2B32-548B-827E-0F5210F41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219" y="575100"/>
              <a:ext cx="3838957" cy="5500767"/>
            </a:xfrm>
            <a:prstGeom prst="rect">
              <a:avLst/>
            </a:prstGeom>
          </p:spPr>
        </p:pic>
        <p:sp>
          <p:nvSpPr>
            <p:cNvPr id="7" name="물결 6">
              <a:extLst>
                <a:ext uri="{FF2B5EF4-FFF2-40B4-BE49-F238E27FC236}">
                  <a16:creationId xmlns:a16="http://schemas.microsoft.com/office/drawing/2014/main" id="{A3035297-3487-3446-0AA7-485FB379F853}"/>
                </a:ext>
              </a:extLst>
            </p:cNvPr>
            <p:cNvSpPr/>
            <p:nvPr/>
          </p:nvSpPr>
          <p:spPr>
            <a:xfrm>
              <a:off x="9101709" y="231082"/>
              <a:ext cx="2021384" cy="1058174"/>
            </a:xfrm>
            <a:prstGeom prst="wav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err="1"/>
                <a:t>Tkinter</a:t>
              </a:r>
              <a:endParaRPr lang="ko-KR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71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A153-5E97-C000-6D27-8BFA62C4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2DC003-9A39-F4BC-8561-2E3E2661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45AC3F9-843F-5822-BCEC-09C61553D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749162"/>
              </p:ext>
            </p:extLst>
          </p:nvPr>
        </p:nvGraphicFramePr>
        <p:xfrm>
          <a:off x="1927524" y="1309943"/>
          <a:ext cx="8336951" cy="495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두루마리 모양: 가로로 말림 6">
            <a:extLst>
              <a:ext uri="{FF2B5EF4-FFF2-40B4-BE49-F238E27FC236}">
                <a16:creationId xmlns:a16="http://schemas.microsoft.com/office/drawing/2014/main" id="{FEB78400-A0C5-ACDA-2F84-CEA0FAB0E304}"/>
              </a:ext>
            </a:extLst>
          </p:cNvPr>
          <p:cNvSpPr/>
          <p:nvPr/>
        </p:nvSpPr>
        <p:spPr>
          <a:xfrm>
            <a:off x="4859624" y="3174522"/>
            <a:ext cx="2472752" cy="1236376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2"/>
                </a:solidFill>
              </a:rPr>
              <a:t>메인 스레드</a:t>
            </a:r>
          </a:p>
        </p:txBody>
      </p:sp>
      <p:sp>
        <p:nvSpPr>
          <p:cNvPr id="6" name="폭발: 14pt 5">
            <a:extLst>
              <a:ext uri="{FF2B5EF4-FFF2-40B4-BE49-F238E27FC236}">
                <a16:creationId xmlns:a16="http://schemas.microsoft.com/office/drawing/2014/main" id="{3BAED32A-00E0-46F9-9850-30A9951B9FAD}"/>
              </a:ext>
            </a:extLst>
          </p:cNvPr>
          <p:cNvSpPr/>
          <p:nvPr/>
        </p:nvSpPr>
        <p:spPr>
          <a:xfrm>
            <a:off x="2688771" y="3069732"/>
            <a:ext cx="2524270" cy="997627"/>
          </a:xfrm>
          <a:prstGeom prst="irregularSeal2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랙</a:t>
            </a:r>
            <a:r>
              <a:rPr lang="ko-KR" altLang="en-US" b="1" dirty="0">
                <a:solidFill>
                  <a:schemeClr val="tx1"/>
                </a:solidFill>
              </a:rPr>
              <a:t> 발생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2771A1-6496-FB77-A21A-67D904717659}"/>
              </a:ext>
            </a:extLst>
          </p:cNvPr>
          <p:cNvGrpSpPr/>
          <p:nvPr/>
        </p:nvGrpSpPr>
        <p:grpSpPr>
          <a:xfrm>
            <a:off x="1234683" y="1058175"/>
            <a:ext cx="9654679" cy="5469146"/>
            <a:chOff x="1234683" y="1058175"/>
            <a:chExt cx="9654679" cy="546914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B6082CE-4D2C-9330-50C5-BEAD4393EF95}"/>
                </a:ext>
              </a:extLst>
            </p:cNvPr>
            <p:cNvGrpSpPr/>
            <p:nvPr/>
          </p:nvGrpSpPr>
          <p:grpSpPr>
            <a:xfrm>
              <a:off x="1234683" y="1058175"/>
              <a:ext cx="9654679" cy="5469146"/>
              <a:chOff x="1234683" y="1058175"/>
              <a:chExt cx="9654679" cy="5469146"/>
            </a:xfrm>
          </p:grpSpPr>
          <p:sp>
            <p:nvSpPr>
              <p:cNvPr id="10" name="사각형: 모서리가 접힌 도형 9">
                <a:extLst>
                  <a:ext uri="{FF2B5EF4-FFF2-40B4-BE49-F238E27FC236}">
                    <a16:creationId xmlns:a16="http://schemas.microsoft.com/office/drawing/2014/main" id="{B064C22D-0D34-5051-F51C-66927E091A24}"/>
                  </a:ext>
                </a:extLst>
              </p:cNvPr>
              <p:cNvSpPr/>
              <p:nvPr/>
            </p:nvSpPr>
            <p:spPr>
              <a:xfrm>
                <a:off x="2334883" y="1058175"/>
                <a:ext cx="7522234" cy="5469146"/>
              </a:xfrm>
              <a:prstGeom prst="foldedCorner">
                <a:avLst>
                  <a:gd name="adj" fmla="val 13513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1" name="다이어그램 10">
                <a:extLst>
                  <a:ext uri="{FF2B5EF4-FFF2-40B4-BE49-F238E27FC236}">
                    <a16:creationId xmlns:a16="http://schemas.microsoft.com/office/drawing/2014/main" id="{34B8F01E-B3F8-FC84-0EB3-B6520C9E0DE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75245605"/>
                  </p:ext>
                </p:extLst>
              </p:nvPr>
            </p:nvGraphicFramePr>
            <p:xfrm>
              <a:off x="1234683" y="1283162"/>
              <a:ext cx="5856435" cy="32495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graphicFrame>
            <p:nvGraphicFramePr>
              <p:cNvPr id="12" name="다이어그램 11">
                <a:extLst>
                  <a:ext uri="{FF2B5EF4-FFF2-40B4-BE49-F238E27FC236}">
                    <a16:creationId xmlns:a16="http://schemas.microsoft.com/office/drawing/2014/main" id="{A044CC65-237A-869C-1D72-8CFF1565C37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7435233"/>
                  </p:ext>
                </p:extLst>
              </p:nvPr>
            </p:nvGraphicFramePr>
            <p:xfrm>
              <a:off x="5032927" y="3147741"/>
              <a:ext cx="5856435" cy="32495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p:grpSp>
        <p:sp>
          <p:nvSpPr>
            <p:cNvPr id="16" name="두루마리 모양: 가로로 말림 15">
              <a:extLst>
                <a:ext uri="{FF2B5EF4-FFF2-40B4-BE49-F238E27FC236}">
                  <a16:creationId xmlns:a16="http://schemas.microsoft.com/office/drawing/2014/main" id="{552425B6-B470-1376-C364-1424854BA968}"/>
                </a:ext>
              </a:extLst>
            </p:cNvPr>
            <p:cNvSpPr/>
            <p:nvPr/>
          </p:nvSpPr>
          <p:spPr>
            <a:xfrm>
              <a:off x="3274394" y="2463682"/>
              <a:ext cx="1777012" cy="888506"/>
            </a:xfrm>
            <a:prstGeom prst="horizontalScroll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2"/>
                  </a:solidFill>
                </a:rPr>
                <a:t>메인 스레드</a:t>
              </a:r>
            </a:p>
          </p:txBody>
        </p:sp>
        <p:sp>
          <p:nvSpPr>
            <p:cNvPr id="17" name="두루마리 모양: 가로로 말림 16">
              <a:extLst>
                <a:ext uri="{FF2B5EF4-FFF2-40B4-BE49-F238E27FC236}">
                  <a16:creationId xmlns:a16="http://schemas.microsoft.com/office/drawing/2014/main" id="{60654E59-33AC-6A54-4BE9-04DD234989BA}"/>
                </a:ext>
              </a:extLst>
            </p:cNvPr>
            <p:cNvSpPr/>
            <p:nvPr/>
          </p:nvSpPr>
          <p:spPr>
            <a:xfrm>
              <a:off x="7072638" y="4328261"/>
              <a:ext cx="1777012" cy="888506"/>
            </a:xfrm>
            <a:prstGeom prst="horizontalScroll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2"/>
                  </a:solidFill>
                </a:rPr>
                <a:t>작업 스레드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2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E469C-EC8B-27A0-D180-5555FA72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C142D-C5F8-18B1-B67C-5C906DA1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BAVoice DOWNLOADER GUI</a:t>
            </a:r>
            <a:endParaRPr lang="en-US" dirty="0"/>
          </a:p>
        </p:txBody>
      </p:sp>
      <p:pic>
        <p:nvPicPr>
          <p:cNvPr id="10" name="그림 9" descr="텍스트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B0FE285D-455F-A0E7-F06A-CD5D36DB74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4431" r="42824" b="3729"/>
          <a:stretch/>
        </p:blipFill>
        <p:spPr>
          <a:xfrm>
            <a:off x="657224" y="2296064"/>
            <a:ext cx="4525993" cy="22658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EEA20A1-1B62-DF91-31A4-88721B6D8DA6}"/>
              </a:ext>
            </a:extLst>
          </p:cNvPr>
          <p:cNvSpPr/>
          <p:nvPr/>
        </p:nvSpPr>
        <p:spPr>
          <a:xfrm>
            <a:off x="5423139" y="3009181"/>
            <a:ext cx="1345721" cy="83963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두루마리 모양: 가로로 말림 11">
            <a:extLst>
              <a:ext uri="{FF2B5EF4-FFF2-40B4-BE49-F238E27FC236}">
                <a16:creationId xmlns:a16="http://schemas.microsoft.com/office/drawing/2014/main" id="{41388EFB-1CDA-364E-5748-3596D80005FF}"/>
              </a:ext>
            </a:extLst>
          </p:cNvPr>
          <p:cNvSpPr/>
          <p:nvPr/>
        </p:nvSpPr>
        <p:spPr>
          <a:xfrm>
            <a:off x="7008782" y="2426179"/>
            <a:ext cx="4539487" cy="2005642"/>
          </a:xfrm>
          <a:prstGeom prst="horizontalScroll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[“</a:t>
            </a:r>
            <a:r>
              <a:rPr lang="en-US" altLang="ko-KR" sz="2800" dirty="0" err="1">
                <a:solidFill>
                  <a:schemeClr val="bg1"/>
                </a:solidFill>
              </a:rPr>
              <a:t>Serika</a:t>
            </a:r>
            <a:r>
              <a:rPr lang="en-US" altLang="ko-KR" sz="2800" dirty="0">
                <a:solidFill>
                  <a:schemeClr val="bg1"/>
                </a:solidFill>
              </a:rPr>
              <a:t>”, “</a:t>
            </a:r>
            <a:r>
              <a:rPr lang="en-US" altLang="ko-KR" sz="2800" dirty="0" err="1">
                <a:solidFill>
                  <a:schemeClr val="bg1"/>
                </a:solidFill>
              </a:rPr>
              <a:t>Ayane</a:t>
            </a:r>
            <a:r>
              <a:rPr lang="en-US" altLang="ko-KR" sz="2800" dirty="0">
                <a:solidFill>
                  <a:schemeClr val="bg1"/>
                </a:solidFill>
              </a:rPr>
              <a:t>”, “</a:t>
            </a:r>
            <a:r>
              <a:rPr lang="en-US" altLang="ko-KR" sz="2800" dirty="0" err="1">
                <a:solidFill>
                  <a:schemeClr val="bg1"/>
                </a:solidFill>
              </a:rPr>
              <a:t>Shiroko</a:t>
            </a:r>
            <a:r>
              <a:rPr lang="en-US" altLang="ko-KR" sz="2800" dirty="0">
                <a:solidFill>
                  <a:schemeClr val="bg1"/>
                </a:solidFill>
              </a:rPr>
              <a:t>”,</a:t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“</a:t>
            </a:r>
            <a:r>
              <a:rPr lang="en-US" altLang="ko-KR" sz="2800" dirty="0" err="1">
                <a:solidFill>
                  <a:schemeClr val="bg1"/>
                </a:solidFill>
              </a:rPr>
              <a:t>Nonomi</a:t>
            </a:r>
            <a:r>
              <a:rPr lang="en-US" altLang="ko-KR" sz="2800" dirty="0">
                <a:solidFill>
                  <a:schemeClr val="bg1"/>
                </a:solidFill>
              </a:rPr>
              <a:t>”, “Hoshino”]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33F89F-1BD2-DCA1-0F2B-F4BC58D2936E}"/>
              </a:ext>
            </a:extLst>
          </p:cNvPr>
          <p:cNvGrpSpPr/>
          <p:nvPr/>
        </p:nvGrpSpPr>
        <p:grpSpPr>
          <a:xfrm>
            <a:off x="1581510" y="2340827"/>
            <a:ext cx="1005582" cy="416559"/>
            <a:chOff x="1581510" y="2340827"/>
            <a:chExt cx="1005582" cy="416559"/>
          </a:xfrm>
        </p:grpSpPr>
        <p:sp>
          <p:nvSpPr>
            <p:cNvPr id="8" name="화살표: 왼쪽으로 구부러짐 7">
              <a:extLst>
                <a:ext uri="{FF2B5EF4-FFF2-40B4-BE49-F238E27FC236}">
                  <a16:creationId xmlns:a16="http://schemas.microsoft.com/office/drawing/2014/main" id="{E83744C8-9909-62CF-8E69-63AC337D97BD}"/>
                </a:ext>
              </a:extLst>
            </p:cNvPr>
            <p:cNvSpPr/>
            <p:nvPr/>
          </p:nvSpPr>
          <p:spPr>
            <a:xfrm>
              <a:off x="1581510" y="2340827"/>
              <a:ext cx="598098" cy="416559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E59F23-BFE6-0B3F-EF1D-F86390204B5E}"/>
                </a:ext>
              </a:extLst>
            </p:cNvPr>
            <p:cNvSpPr txBox="1"/>
            <p:nvPr/>
          </p:nvSpPr>
          <p:spPr>
            <a:xfrm>
              <a:off x="2179608" y="2340827"/>
              <a:ext cx="407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\n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68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331</TotalTime>
  <Words>426</Words>
  <Application>Microsoft Office PowerPoint</Application>
  <PresentationFormat>와이드스크린</PresentationFormat>
  <Paragraphs>93</Paragraphs>
  <Slides>16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 Light</vt:lpstr>
      <vt:lpstr>메트로폴리탄</vt:lpstr>
      <vt:lpstr>보이스 다운로더 GUI</vt:lpstr>
      <vt:lpstr>목차</vt:lpstr>
      <vt:lpstr>개발 동기</vt:lpstr>
      <vt:lpstr>개발 동기</vt:lpstr>
      <vt:lpstr>개발 동기</vt:lpstr>
      <vt:lpstr>프로그램 시연</vt:lpstr>
      <vt:lpstr>프로그램 설명</vt:lpstr>
      <vt:lpstr>프로그램 설명</vt:lpstr>
      <vt:lpstr>프로그램 설명</vt:lpstr>
      <vt:lpstr>프로그램 설명</vt:lpstr>
      <vt:lpstr>프로그램 설명</vt:lpstr>
      <vt:lpstr>프로그램 설명</vt:lpstr>
      <vt:lpstr>프로그램 설명</vt:lpstr>
      <vt:lpstr>결과물</vt:lpstr>
      <vt:lpstr>질의응답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보이스 다운로더 GUI</dc:title>
  <dc:creator>지완 최</dc:creator>
  <cp:lastModifiedBy>지완 최</cp:lastModifiedBy>
  <cp:revision>23</cp:revision>
  <dcterms:created xsi:type="dcterms:W3CDTF">2023-12-20T01:43:32Z</dcterms:created>
  <dcterms:modified xsi:type="dcterms:W3CDTF">2023-12-26T00:22:57Z</dcterms:modified>
</cp:coreProperties>
</file>