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5" d="100"/>
          <a:sy n="115" d="100"/>
        </p:scale>
        <p:origin x="354"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‹Nº›</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‹Nº›</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‹Nº›</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‹Nº›</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‹Nº›</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10000"/>
          </a:bodyPr>
          <a:lstStyle/>
          <a:p>
            <a:r>
              <a:rPr lang="en-US" dirty="0"/>
              <a:t>By,</a:t>
            </a:r>
          </a:p>
          <a:p>
            <a:r>
              <a:rPr lang="en-US" dirty="0"/>
              <a:t>Juan Carlos Sahuquillo</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Personalizado</PresentationFormat>
  <Paragraphs>55</Paragraphs>
  <Slides>6</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Juan Carlos Sahuquillo Garcia</cp:lastModifiedBy>
  <cp:revision>5</cp:revision>
  <dcterms:created xsi:type="dcterms:W3CDTF">2020-01-05T08:05:09Z</dcterms:created>
  <dcterms:modified xsi:type="dcterms:W3CDTF">2020-06-03T02:17:23Z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