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156487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f156487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f156487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f156487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f156487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f156487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6575" y="50500"/>
            <a:ext cx="24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5875" y="311725"/>
            <a:ext cx="5628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Personal details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1.name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2.age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3.sex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3.1.Marital life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Socio economic status</a:t>
            </a:r>
            <a:r>
              <a:rPr lang="en" sz="2000">
                <a:solidFill>
                  <a:schemeClr val="dk2"/>
                </a:solidFill>
              </a:rPr>
              <a:t> :- (Kuppaswamy scale)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Education:-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Occupation:-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Income:-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4.Address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5.Adhar card number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6.thaayi card number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7.phone number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Chief</a:t>
            </a:r>
            <a:r>
              <a:rPr lang="en" sz="3620"/>
              <a:t> Complaints</a:t>
            </a:r>
            <a:endParaRPr sz="3620"/>
          </a:p>
        </p:txBody>
      </p:sp>
      <p:sp>
        <p:nvSpPr>
          <p:cNvPr id="61" name="Google Shape;61;p14"/>
          <p:cNvSpPr txBox="1"/>
          <p:nvPr/>
        </p:nvSpPr>
        <p:spPr>
          <a:xfrm>
            <a:off x="339375" y="1314025"/>
            <a:ext cx="41553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Amenorrea since _ weeks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Vomiting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Pain abdomenWhite discharge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Per vaginal bleeding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excel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42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history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76125" y="1053225"/>
            <a:ext cx="394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Married since: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Age at time of marriage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Consanguinity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96775" y="1976600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Family history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26625" y="2560925"/>
            <a:ext cx="415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Siblings (number) History of pregnancy complications in family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blood disorders in the family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</a:t>
            </a:r>
            <a:r>
              <a:rPr lang="en" sz="1200">
                <a:solidFill>
                  <a:schemeClr val="dk2"/>
                </a:solidFill>
              </a:rPr>
              <a:t> of down syndrome in the family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</a:t>
            </a:r>
            <a:r>
              <a:rPr lang="en" sz="1200">
                <a:solidFill>
                  <a:schemeClr val="dk2"/>
                </a:solidFill>
              </a:rPr>
              <a:t> of twins in the family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hypertension diabetes and thyroid disorder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genetic disorders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835700" y="-157350"/>
            <a:ext cx="42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history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35200" y="475700"/>
            <a:ext cx="39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Diet: veg or non veg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Appetite </a:t>
            </a:r>
            <a:r>
              <a:rPr lang="en" sz="1200">
                <a:solidFill>
                  <a:schemeClr val="dk2"/>
                </a:solidFill>
              </a:rPr>
              <a:t>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Bowel and Bladder movements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Medications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835700" y="1365675"/>
            <a:ext cx="42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history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885650" y="1938375"/>
            <a:ext cx="39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any surgeries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any convulsions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Allergies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History of Hypertension diabetes and thyroid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885650" y="2812500"/>
            <a:ext cx="21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 history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87575" y="3275500"/>
            <a:ext cx="4499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Gravida Para Abortion Living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G1 - Normal(FTND) / Forceps/ </a:t>
            </a:r>
            <a:r>
              <a:rPr lang="en" sz="1200">
                <a:solidFill>
                  <a:schemeClr val="dk2"/>
                </a:solidFill>
              </a:rPr>
              <a:t>Vacuum</a:t>
            </a:r>
            <a:r>
              <a:rPr lang="en" sz="1200">
                <a:solidFill>
                  <a:schemeClr val="dk2"/>
                </a:solidFill>
              </a:rPr>
              <a:t> /LSCS (Lower section c section)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	Last </a:t>
            </a:r>
            <a:r>
              <a:rPr lang="en" sz="1200">
                <a:solidFill>
                  <a:schemeClr val="dk2"/>
                </a:solidFill>
              </a:rPr>
              <a:t>delivery</a:t>
            </a:r>
            <a:r>
              <a:rPr lang="en" sz="1200">
                <a:solidFill>
                  <a:schemeClr val="dk2"/>
                </a:solidFill>
              </a:rPr>
              <a:t> (years)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P1 - Age of the baby / is it immuniazed / any complications / milestones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A1   - 	</a:t>
            </a:r>
            <a:r>
              <a:rPr lang="en" sz="1200">
                <a:solidFill>
                  <a:schemeClr val="dk2"/>
                </a:solidFill>
              </a:rPr>
              <a:t>Spontaneous</a:t>
            </a:r>
            <a:r>
              <a:rPr lang="en" sz="1200">
                <a:solidFill>
                  <a:schemeClr val="dk2"/>
                </a:solidFill>
              </a:rPr>
              <a:t> or induced </a:t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Details when was the abortion (week) , MTP , D&amp;C</a:t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Last abortion (months/years)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27725" y="731675"/>
            <a:ext cx="28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49875" y="1304375"/>
            <a:ext cx="314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Pregnancy test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Cbc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Blood group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HBS ag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VDRL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RBS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Urine routine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TSH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Early pregnancy scan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682400" y="731675"/>
            <a:ext cx="407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(common for all)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92050" y="1419850"/>
            <a:ext cx="116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Till 12 weeks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Folic acid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Anti emetics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Electrolytes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Progesterone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TT injection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52725" y="1419850"/>
            <a:ext cx="181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12 to 36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Iron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Calcium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Protien </a:t>
            </a:r>
            <a:r>
              <a:rPr lang="en" sz="1200">
                <a:solidFill>
                  <a:schemeClr val="dk2"/>
                </a:solidFill>
              </a:rPr>
              <a:t>supplements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75175" y="3108550"/>
            <a:ext cx="40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</a:t>
            </a:r>
            <a:r>
              <a:rPr lang="en" sz="1800">
                <a:solidFill>
                  <a:schemeClr val="dk2"/>
                </a:solidFill>
              </a:rPr>
              <a:t>patients</a:t>
            </a:r>
            <a:r>
              <a:rPr lang="en" sz="1800">
                <a:solidFill>
                  <a:schemeClr val="dk2"/>
                </a:solidFill>
              </a:rPr>
              <a:t> with complications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75175" y="3691850"/>
            <a:ext cx="4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Will enter shortly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