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71" r:id="rId10"/>
    <p:sldId id="257" r:id="rId11"/>
    <p:sldId id="258" r:id="rId12"/>
    <p:sldId id="267" r:id="rId13"/>
    <p:sldId id="268" r:id="rId14"/>
    <p:sldId id="270" r:id="rId15"/>
    <p:sldId id="272" r:id="rId16"/>
    <p:sldId id="274" r:id="rId17"/>
    <p:sldId id="275" r:id="rId18"/>
    <p:sldId id="276" r:id="rId19"/>
    <p:sldId id="278" r:id="rId20"/>
  </p:sldIdLst>
  <p:sldSz cx="9144000" cy="5143500" type="screen16x9"/>
  <p:notesSz cx="6858000" cy="9144000"/>
  <p:embeddedFontLst>
    <p:embeddedFont>
      <p:font typeface="Work Sans" charset="0"/>
      <p:regular r:id="rId22"/>
      <p:bold r:id="rId23"/>
      <p:italic r:id="rId24"/>
      <p:boldItalic r:id="rId25"/>
    </p:embeddedFont>
    <p:embeddedFont>
      <p:font typeface="Work Sans Regular" charset="0"/>
      <p:regular r:id="rId26"/>
      <p:bold r:id="rId27"/>
      <p:italic r:id="rId28"/>
      <p:boldItalic r:id="rId29"/>
    </p:embeddedFont>
    <p:embeddedFont>
      <p:font typeface="Calibri" pitchFamily="34" charset="0"/>
      <p:regular r:id="rId30"/>
      <p:bold r:id="rId31"/>
      <p:italic r:id="rId32"/>
      <p:boldItalic r:id="rId33"/>
    </p:embeddedFont>
    <p:embeddedFont>
      <p:font typeface="Raleway" charset="0"/>
      <p:regular r:id="rId34"/>
      <p:bold r:id="rId35"/>
      <p:italic r:id="rId36"/>
      <p:boldItalic r:id="rId37"/>
    </p:embeddedFont>
    <p:embeddedFont>
      <p:font typeface="Raleway Thin" charset="0"/>
      <p:bold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3D633AC-6604-4EEB-87E6-510800511EE9}">
  <a:tblStyle styleId="{23D633AC-6604-4EEB-87E6-510800511E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4" d="100"/>
          <a:sy n="84" d="100"/>
        </p:scale>
        <p:origin x="-966" y="-2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68409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353775" y="3795498"/>
            <a:ext cx="1722922" cy="1698645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6654971" y="-410153"/>
            <a:ext cx="2805957" cy="2661973"/>
          </a:xfrm>
          <a:custGeom>
            <a:avLst/>
            <a:gdLst/>
            <a:ahLst/>
            <a:cxnLst/>
            <a:rect l="l" t="t" r="r" b="b"/>
            <a:pathLst>
              <a:path w="1899125" h="1801674" extrusionOk="0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017770" y="693100"/>
            <a:ext cx="1910145" cy="1701221"/>
          </a:xfrm>
          <a:custGeom>
            <a:avLst/>
            <a:gdLst/>
            <a:ahLst/>
            <a:cxnLst/>
            <a:rect l="l" t="t" r="r" b="b"/>
            <a:pathLst>
              <a:path w="2728778" h="2430315" extrusionOk="0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rot="986735">
            <a:off x="654370" y="3671524"/>
            <a:ext cx="2361497" cy="1160970"/>
          </a:xfrm>
          <a:custGeom>
            <a:avLst/>
            <a:gdLst/>
            <a:ahLst/>
            <a:cxnLst/>
            <a:rect l="l" t="t" r="r" b="b"/>
            <a:pathLst>
              <a:path w="2728778" h="1341534" extrusionOk="0">
                <a:moveTo>
                  <a:pt x="2727858" y="971865"/>
                </a:moveTo>
                <a:cubicBezTo>
                  <a:pt x="2662022" y="811650"/>
                  <a:pt x="2599698" y="650061"/>
                  <a:pt x="2540889" y="487098"/>
                </a:cubicBezTo>
                <a:cubicBezTo>
                  <a:pt x="2509539" y="400203"/>
                  <a:pt x="2479196" y="312951"/>
                  <a:pt x="2449860" y="225343"/>
                </a:cubicBezTo>
                <a:cubicBezTo>
                  <a:pt x="2433572" y="176691"/>
                  <a:pt x="2413699" y="33711"/>
                  <a:pt x="2369261" y="7263"/>
                </a:cubicBezTo>
                <a:cubicBezTo>
                  <a:pt x="2220183" y="-81480"/>
                  <a:pt x="2022959" y="670486"/>
                  <a:pt x="2005088" y="766409"/>
                </a:cubicBezTo>
                <a:lnTo>
                  <a:pt x="1865337" y="330248"/>
                </a:lnTo>
                <a:cubicBezTo>
                  <a:pt x="1847733" y="275297"/>
                  <a:pt x="1832638" y="161377"/>
                  <a:pt x="1794493" y="120269"/>
                </a:cubicBezTo>
                <a:cubicBezTo>
                  <a:pt x="1743936" y="65765"/>
                  <a:pt x="1696730" y="134449"/>
                  <a:pt x="1673636" y="175317"/>
                </a:cubicBezTo>
                <a:cubicBezTo>
                  <a:pt x="1532725" y="424648"/>
                  <a:pt x="1433672" y="703337"/>
                  <a:pt x="1369342" y="981741"/>
                </a:cubicBezTo>
                <a:cubicBezTo>
                  <a:pt x="1335812" y="807258"/>
                  <a:pt x="1310689" y="631297"/>
                  <a:pt x="1288321" y="455076"/>
                </a:cubicBezTo>
                <a:cubicBezTo>
                  <a:pt x="1277775" y="371868"/>
                  <a:pt x="1286240" y="249841"/>
                  <a:pt x="1254234" y="172978"/>
                </a:cubicBezTo>
                <a:cubicBezTo>
                  <a:pt x="1238347" y="134825"/>
                  <a:pt x="1212978" y="119984"/>
                  <a:pt x="1171917" y="143412"/>
                </a:cubicBezTo>
                <a:cubicBezTo>
                  <a:pt x="1121936" y="171928"/>
                  <a:pt x="1103360" y="253710"/>
                  <a:pt x="1079994" y="303625"/>
                </a:cubicBezTo>
                <a:lnTo>
                  <a:pt x="960796" y="558322"/>
                </a:lnTo>
                <a:cubicBezTo>
                  <a:pt x="886287" y="717505"/>
                  <a:pt x="811785" y="876689"/>
                  <a:pt x="737289" y="1035876"/>
                </a:cubicBezTo>
                <a:cubicBezTo>
                  <a:pt x="703260" y="851023"/>
                  <a:pt x="694251" y="662703"/>
                  <a:pt x="693045" y="475089"/>
                </a:cubicBezTo>
                <a:cubicBezTo>
                  <a:pt x="692644" y="412762"/>
                  <a:pt x="744004" y="92719"/>
                  <a:pt x="611649" y="163840"/>
                </a:cubicBezTo>
                <a:cubicBezTo>
                  <a:pt x="556749" y="193334"/>
                  <a:pt x="524198" y="292679"/>
                  <a:pt x="502867" y="347332"/>
                </a:cubicBezTo>
                <a:cubicBezTo>
                  <a:pt x="477349" y="414675"/>
                  <a:pt x="457547" y="484047"/>
                  <a:pt x="443669" y="554712"/>
                </a:cubicBezTo>
                <a:cubicBezTo>
                  <a:pt x="409499" y="720246"/>
                  <a:pt x="400346" y="890485"/>
                  <a:pt x="355630" y="1053919"/>
                </a:cubicBezTo>
                <a:cubicBezTo>
                  <a:pt x="285715" y="780155"/>
                  <a:pt x="210959" y="507689"/>
                  <a:pt x="131364" y="236523"/>
                </a:cubicBezTo>
                <a:cubicBezTo>
                  <a:pt x="118161" y="191558"/>
                  <a:pt x="113027" y="129290"/>
                  <a:pt x="50577" y="143198"/>
                </a:cubicBezTo>
                <a:cubicBezTo>
                  <a:pt x="-12470" y="157242"/>
                  <a:pt x="-3279" y="216354"/>
                  <a:pt x="8446" y="263094"/>
                </a:cubicBezTo>
                <a:cubicBezTo>
                  <a:pt x="43940" y="404564"/>
                  <a:pt x="90024" y="544084"/>
                  <a:pt x="128772" y="684757"/>
                </a:cubicBezTo>
                <a:cubicBezTo>
                  <a:pt x="166036" y="820038"/>
                  <a:pt x="202099" y="955643"/>
                  <a:pt x="236957" y="1091572"/>
                </a:cubicBezTo>
                <a:cubicBezTo>
                  <a:pt x="252616" y="1152628"/>
                  <a:pt x="281531" y="1400183"/>
                  <a:pt x="388193" y="1271824"/>
                </a:cubicBezTo>
                <a:cubicBezTo>
                  <a:pt x="462849" y="1181987"/>
                  <a:pt x="485276" y="1020568"/>
                  <a:pt x="504863" y="909402"/>
                </a:cubicBezTo>
                <a:cubicBezTo>
                  <a:pt x="529163" y="771484"/>
                  <a:pt x="540778" y="631070"/>
                  <a:pt x="574004" y="494803"/>
                </a:cubicBezTo>
                <a:cubicBezTo>
                  <a:pt x="575241" y="655256"/>
                  <a:pt x="582170" y="816046"/>
                  <a:pt x="604136" y="975125"/>
                </a:cubicBezTo>
                <a:cubicBezTo>
                  <a:pt x="613522" y="1043173"/>
                  <a:pt x="625027" y="1339795"/>
                  <a:pt x="745391" y="1256853"/>
                </a:cubicBezTo>
                <a:cubicBezTo>
                  <a:pt x="794464" y="1223043"/>
                  <a:pt x="818465" y="1123043"/>
                  <a:pt x="843860" y="1068779"/>
                </a:cubicBezTo>
                <a:cubicBezTo>
                  <a:pt x="878736" y="994262"/>
                  <a:pt x="913612" y="919746"/>
                  <a:pt x="948488" y="845229"/>
                </a:cubicBezTo>
                <a:cubicBezTo>
                  <a:pt x="1018243" y="696170"/>
                  <a:pt x="1087996" y="547134"/>
                  <a:pt x="1157748" y="398122"/>
                </a:cubicBezTo>
                <a:cubicBezTo>
                  <a:pt x="1180978" y="586423"/>
                  <a:pt x="1206639" y="774517"/>
                  <a:pt x="1240610" y="961223"/>
                </a:cubicBezTo>
                <a:cubicBezTo>
                  <a:pt x="1257080" y="1051741"/>
                  <a:pt x="1275481" y="1141916"/>
                  <a:pt x="1296488" y="1231474"/>
                </a:cubicBezTo>
                <a:cubicBezTo>
                  <a:pt x="1309192" y="1285680"/>
                  <a:pt x="1339526" y="1397462"/>
                  <a:pt x="1413974" y="1319763"/>
                </a:cubicBezTo>
                <a:cubicBezTo>
                  <a:pt x="1458277" y="1273529"/>
                  <a:pt x="1452573" y="1149479"/>
                  <a:pt x="1464648" y="1088092"/>
                </a:cubicBezTo>
                <a:cubicBezTo>
                  <a:pt x="1481578" y="1002001"/>
                  <a:pt x="1502116" y="916717"/>
                  <a:pt x="1526262" y="832241"/>
                </a:cubicBezTo>
                <a:cubicBezTo>
                  <a:pt x="1577535" y="652900"/>
                  <a:pt x="1644666" y="478475"/>
                  <a:pt x="1726863" y="311033"/>
                </a:cubicBezTo>
                <a:cubicBezTo>
                  <a:pt x="1780566" y="478649"/>
                  <a:pt x="1834269" y="646261"/>
                  <a:pt x="1887972" y="813868"/>
                </a:cubicBezTo>
                <a:cubicBezTo>
                  <a:pt x="1906483" y="871638"/>
                  <a:pt x="1954500" y="1194715"/>
                  <a:pt x="2067072" y="1089466"/>
                </a:cubicBezTo>
                <a:cubicBezTo>
                  <a:pt x="2107505" y="1051663"/>
                  <a:pt x="2094354" y="971930"/>
                  <a:pt x="2100077" y="920070"/>
                </a:cubicBezTo>
                <a:cubicBezTo>
                  <a:pt x="2109631" y="833719"/>
                  <a:pt x="2124428" y="748029"/>
                  <a:pt x="2144386" y="663474"/>
                </a:cubicBezTo>
                <a:cubicBezTo>
                  <a:pt x="2181645" y="504832"/>
                  <a:pt x="2237334" y="351093"/>
                  <a:pt x="2310317" y="205388"/>
                </a:cubicBezTo>
                <a:cubicBezTo>
                  <a:pt x="2376062" y="406506"/>
                  <a:pt x="2447122" y="605783"/>
                  <a:pt x="2523499" y="803220"/>
                </a:cubicBezTo>
                <a:cubicBezTo>
                  <a:pt x="2540467" y="847078"/>
                  <a:pt x="2557696" y="890835"/>
                  <a:pt x="2575183" y="934490"/>
                </a:cubicBezTo>
                <a:cubicBezTo>
                  <a:pt x="2586772" y="963420"/>
                  <a:pt x="2601525" y="1035053"/>
                  <a:pt x="2630783" y="1052519"/>
                </a:cubicBezTo>
                <a:cubicBezTo>
                  <a:pt x="2676789" y="1079978"/>
                  <a:pt x="2749669" y="1024878"/>
                  <a:pt x="2727858" y="97186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7283088">
            <a:off x="8001790" y="3285780"/>
            <a:ext cx="1578088" cy="1381267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-10155561">
            <a:off x="-945733" y="1047694"/>
            <a:ext cx="3985308" cy="1963944"/>
          </a:xfrm>
          <a:custGeom>
            <a:avLst/>
            <a:gdLst/>
            <a:ahLst/>
            <a:cxnLst/>
            <a:rect l="l" t="t" r="r" b="b"/>
            <a:pathLst>
              <a:path w="2884338" h="1095262" extrusionOk="0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-271725" y="550602"/>
            <a:ext cx="1123676" cy="1157073"/>
          </a:xfrm>
          <a:custGeom>
            <a:avLst/>
            <a:gdLst/>
            <a:ahLst/>
            <a:cxnLst/>
            <a:rect l="l" t="t" r="r" b="b"/>
            <a:pathLst>
              <a:path w="2171355" h="2235890" extrusionOk="0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216025" y="1991825"/>
            <a:ext cx="67119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scribbles 2">
  <p:cSld name="BLANK_1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2"/>
          <p:cNvSpPr/>
          <p:nvPr/>
        </p:nvSpPr>
        <p:spPr>
          <a:xfrm>
            <a:off x="-363975" y="-139378"/>
            <a:ext cx="1725952" cy="1537174"/>
          </a:xfrm>
          <a:custGeom>
            <a:avLst/>
            <a:gdLst/>
            <a:ahLst/>
            <a:cxnLst/>
            <a:rect l="l" t="t" r="r" b="b"/>
            <a:pathLst>
              <a:path w="2728778" h="2430315" extrusionOk="0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2"/>
          <p:cNvSpPr/>
          <p:nvPr/>
        </p:nvSpPr>
        <p:spPr>
          <a:xfrm>
            <a:off x="-833250" y="989836"/>
            <a:ext cx="1722922" cy="1698645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2"/>
          <p:cNvSpPr/>
          <p:nvPr/>
        </p:nvSpPr>
        <p:spPr>
          <a:xfrm rot="3883627">
            <a:off x="5783707" y="3854784"/>
            <a:ext cx="1547313" cy="1912394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2"/>
          <p:cNvSpPr/>
          <p:nvPr/>
        </p:nvSpPr>
        <p:spPr>
          <a:xfrm rot="-10111965">
            <a:off x="7102246" y="-359891"/>
            <a:ext cx="2575201" cy="1264627"/>
          </a:xfrm>
          <a:custGeom>
            <a:avLst/>
            <a:gdLst/>
            <a:ahLst/>
            <a:cxnLst/>
            <a:rect l="l" t="t" r="r" b="b"/>
            <a:pathLst>
              <a:path w="2884338" h="1095262" extrusionOk="0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2"/>
          <p:cNvSpPr/>
          <p:nvPr/>
        </p:nvSpPr>
        <p:spPr>
          <a:xfrm>
            <a:off x="4738425" y="4133800"/>
            <a:ext cx="1416809" cy="1458918"/>
          </a:xfrm>
          <a:custGeom>
            <a:avLst/>
            <a:gdLst/>
            <a:ahLst/>
            <a:cxnLst/>
            <a:rect l="l" t="t" r="r" b="b"/>
            <a:pathLst>
              <a:path w="2171355" h="2235890" extrusionOk="0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2"/>
          <p:cNvSpPr/>
          <p:nvPr/>
        </p:nvSpPr>
        <p:spPr>
          <a:xfrm rot="-1859643">
            <a:off x="7847841" y="325734"/>
            <a:ext cx="945912" cy="1176986"/>
          </a:xfrm>
          <a:custGeom>
            <a:avLst/>
            <a:gdLst/>
            <a:ahLst/>
            <a:cxnLst/>
            <a:rect l="l" t="t" r="r" b="b"/>
            <a:pathLst>
              <a:path w="1166698" h="1451708" extrusionOk="0">
                <a:moveTo>
                  <a:pt x="1104371" y="837588"/>
                </a:moveTo>
                <a:cubicBezTo>
                  <a:pt x="1157339" y="839253"/>
                  <a:pt x="1194466" y="769072"/>
                  <a:pt x="1156120" y="730764"/>
                </a:cubicBezTo>
                <a:cubicBezTo>
                  <a:pt x="1131024" y="705703"/>
                  <a:pt x="1056796" y="697790"/>
                  <a:pt x="1025113" y="689689"/>
                </a:cubicBezTo>
                <a:cubicBezTo>
                  <a:pt x="976107" y="677159"/>
                  <a:pt x="926719" y="666291"/>
                  <a:pt x="876948" y="657083"/>
                </a:cubicBezTo>
                <a:cubicBezTo>
                  <a:pt x="677677" y="619877"/>
                  <a:pt x="474788" y="606805"/>
                  <a:pt x="272508" y="599333"/>
                </a:cubicBezTo>
                <a:cubicBezTo>
                  <a:pt x="414956" y="553740"/>
                  <a:pt x="571313" y="560979"/>
                  <a:pt x="717526" y="532275"/>
                </a:cubicBezTo>
                <a:cubicBezTo>
                  <a:pt x="794658" y="517136"/>
                  <a:pt x="1076999" y="472088"/>
                  <a:pt x="1093897" y="375770"/>
                </a:cubicBezTo>
                <a:cubicBezTo>
                  <a:pt x="1113789" y="262426"/>
                  <a:pt x="822127" y="319425"/>
                  <a:pt x="765977" y="325964"/>
                </a:cubicBezTo>
                <a:cubicBezTo>
                  <a:pt x="606897" y="344506"/>
                  <a:pt x="447882" y="374454"/>
                  <a:pt x="287053" y="368537"/>
                </a:cubicBezTo>
                <a:cubicBezTo>
                  <a:pt x="439431" y="292342"/>
                  <a:pt x="597233" y="251823"/>
                  <a:pt x="756649" y="195920"/>
                </a:cubicBezTo>
                <a:cubicBezTo>
                  <a:pt x="814693" y="175563"/>
                  <a:pt x="895694" y="138493"/>
                  <a:pt x="910718" y="70515"/>
                </a:cubicBezTo>
                <a:cubicBezTo>
                  <a:pt x="930876" y="-20754"/>
                  <a:pt x="835343" y="1047"/>
                  <a:pt x="776717" y="5383"/>
                </a:cubicBezTo>
                <a:cubicBezTo>
                  <a:pt x="687594" y="11976"/>
                  <a:pt x="598499" y="18960"/>
                  <a:pt x="509432" y="26335"/>
                </a:cubicBezTo>
                <a:cubicBezTo>
                  <a:pt x="431931" y="32752"/>
                  <a:pt x="306479" y="19855"/>
                  <a:pt x="236334" y="53937"/>
                </a:cubicBezTo>
                <a:cubicBezTo>
                  <a:pt x="208463" y="67482"/>
                  <a:pt x="182471" y="96160"/>
                  <a:pt x="192129" y="129919"/>
                </a:cubicBezTo>
                <a:cubicBezTo>
                  <a:pt x="204289" y="172414"/>
                  <a:pt x="242686" y="162822"/>
                  <a:pt x="276281" y="161610"/>
                </a:cubicBezTo>
                <a:cubicBezTo>
                  <a:pt x="372209" y="158143"/>
                  <a:pt x="468786" y="144812"/>
                  <a:pt x="564475" y="137119"/>
                </a:cubicBezTo>
                <a:cubicBezTo>
                  <a:pt x="412228" y="187543"/>
                  <a:pt x="265424" y="253112"/>
                  <a:pt x="126269" y="332840"/>
                </a:cubicBezTo>
                <a:cubicBezTo>
                  <a:pt x="90944" y="353093"/>
                  <a:pt x="24111" y="392030"/>
                  <a:pt x="52047" y="444674"/>
                </a:cubicBezTo>
                <a:cubicBezTo>
                  <a:pt x="77365" y="492392"/>
                  <a:pt x="227551" y="483676"/>
                  <a:pt x="273435" y="484376"/>
                </a:cubicBezTo>
                <a:cubicBezTo>
                  <a:pt x="220065" y="499314"/>
                  <a:pt x="-60435" y="618289"/>
                  <a:pt x="47225" y="703305"/>
                </a:cubicBezTo>
                <a:cubicBezTo>
                  <a:pt x="88559" y="735949"/>
                  <a:pt x="224823" y="715074"/>
                  <a:pt x="277084" y="717213"/>
                </a:cubicBezTo>
                <a:cubicBezTo>
                  <a:pt x="367380" y="720900"/>
                  <a:pt x="457637" y="725897"/>
                  <a:pt x="547655" y="733998"/>
                </a:cubicBezTo>
                <a:cubicBezTo>
                  <a:pt x="432420" y="747080"/>
                  <a:pt x="319072" y="773366"/>
                  <a:pt x="209844" y="812339"/>
                </a:cubicBezTo>
                <a:cubicBezTo>
                  <a:pt x="152455" y="833395"/>
                  <a:pt x="3869" y="871742"/>
                  <a:pt x="78" y="949979"/>
                </a:cubicBezTo>
                <a:cubicBezTo>
                  <a:pt x="-4226" y="1038941"/>
                  <a:pt x="171193" y="998229"/>
                  <a:pt x="226618" y="998585"/>
                </a:cubicBezTo>
                <a:cubicBezTo>
                  <a:pt x="358205" y="999423"/>
                  <a:pt x="489566" y="1006593"/>
                  <a:pt x="620703" y="1020095"/>
                </a:cubicBezTo>
                <a:lnTo>
                  <a:pt x="343859" y="1065701"/>
                </a:lnTo>
                <a:cubicBezTo>
                  <a:pt x="293567" y="1073983"/>
                  <a:pt x="218970" y="1068449"/>
                  <a:pt x="193776" y="1122952"/>
                </a:cubicBezTo>
                <a:cubicBezTo>
                  <a:pt x="159896" y="1196238"/>
                  <a:pt x="239990" y="1199050"/>
                  <a:pt x="288304" y="1207126"/>
                </a:cubicBezTo>
                <a:lnTo>
                  <a:pt x="693829" y="1274915"/>
                </a:lnTo>
                <a:cubicBezTo>
                  <a:pt x="633090" y="1284831"/>
                  <a:pt x="504240" y="1280385"/>
                  <a:pt x="458545" y="1324364"/>
                </a:cubicBezTo>
                <a:cubicBezTo>
                  <a:pt x="416096" y="1365193"/>
                  <a:pt x="436721" y="1406761"/>
                  <a:pt x="481807" y="1429710"/>
                </a:cubicBezTo>
                <a:cubicBezTo>
                  <a:pt x="540629" y="1459645"/>
                  <a:pt x="629803" y="1468154"/>
                  <a:pt x="683076" y="1426418"/>
                </a:cubicBezTo>
                <a:lnTo>
                  <a:pt x="693220" y="1408239"/>
                </a:lnTo>
                <a:cubicBezTo>
                  <a:pt x="691327" y="1385228"/>
                  <a:pt x="703536" y="1376803"/>
                  <a:pt x="729848" y="1382964"/>
                </a:cubicBezTo>
                <a:cubicBezTo>
                  <a:pt x="766793" y="1367650"/>
                  <a:pt x="820934" y="1368097"/>
                  <a:pt x="860544" y="1361635"/>
                </a:cubicBezTo>
                <a:cubicBezTo>
                  <a:pt x="920823" y="1351797"/>
                  <a:pt x="1017030" y="1355505"/>
                  <a:pt x="1070673" y="1324837"/>
                </a:cubicBezTo>
                <a:cubicBezTo>
                  <a:pt x="1105855" y="1304746"/>
                  <a:pt x="1127621" y="1251267"/>
                  <a:pt x="1092185" y="1222155"/>
                </a:cubicBezTo>
                <a:cubicBezTo>
                  <a:pt x="1051435" y="1188675"/>
                  <a:pt x="922048" y="1190891"/>
                  <a:pt x="872393" y="1182622"/>
                </a:cubicBezTo>
                <a:lnTo>
                  <a:pt x="601180" y="1137256"/>
                </a:lnTo>
                <a:lnTo>
                  <a:pt x="936334" y="1082045"/>
                </a:lnTo>
                <a:cubicBezTo>
                  <a:pt x="979858" y="1074878"/>
                  <a:pt x="1108889" y="1042376"/>
                  <a:pt x="1044312" y="968747"/>
                </a:cubicBezTo>
                <a:cubicBezTo>
                  <a:pt x="1020517" y="941618"/>
                  <a:pt x="933320" y="941716"/>
                  <a:pt x="899997" y="936343"/>
                </a:cubicBezTo>
                <a:cubicBezTo>
                  <a:pt x="841490" y="926881"/>
                  <a:pt x="782803" y="918642"/>
                  <a:pt x="723936" y="911625"/>
                </a:cubicBezTo>
                <a:cubicBezTo>
                  <a:pt x="600353" y="896901"/>
                  <a:pt x="476300" y="887594"/>
                  <a:pt x="351779" y="883706"/>
                </a:cubicBezTo>
                <a:cubicBezTo>
                  <a:pt x="597012" y="821094"/>
                  <a:pt x="853485" y="829701"/>
                  <a:pt x="1104371" y="83758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scribbles 3">
  <p:cSld name="BLANK_1_1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3"/>
          <p:cNvSpPr/>
          <p:nvPr/>
        </p:nvSpPr>
        <p:spPr>
          <a:xfrm flipH="1">
            <a:off x="7835213" y="3361850"/>
            <a:ext cx="1568804" cy="1615431"/>
          </a:xfrm>
          <a:custGeom>
            <a:avLst/>
            <a:gdLst/>
            <a:ahLst/>
            <a:cxnLst/>
            <a:rect l="l" t="t" r="r" b="b"/>
            <a:pathLst>
              <a:path w="2171355" h="2235890" extrusionOk="0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3"/>
          <p:cNvSpPr/>
          <p:nvPr/>
        </p:nvSpPr>
        <p:spPr>
          <a:xfrm rot="-5400000" flipH="1">
            <a:off x="161815" y="3378547"/>
            <a:ext cx="1825737" cy="2198998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3"/>
          <p:cNvSpPr/>
          <p:nvPr/>
        </p:nvSpPr>
        <p:spPr>
          <a:xfrm flipH="1">
            <a:off x="6793464" y="-380376"/>
            <a:ext cx="1780528" cy="1585781"/>
          </a:xfrm>
          <a:custGeom>
            <a:avLst/>
            <a:gdLst/>
            <a:ahLst/>
            <a:cxnLst/>
            <a:rect l="l" t="t" r="r" b="b"/>
            <a:pathLst>
              <a:path w="2728778" h="2430315" extrusionOk="0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3"/>
          <p:cNvSpPr/>
          <p:nvPr/>
        </p:nvSpPr>
        <p:spPr>
          <a:xfrm flipH="1">
            <a:off x="-544275" y="645938"/>
            <a:ext cx="1566292" cy="1544222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3"/>
          <p:cNvSpPr/>
          <p:nvPr/>
        </p:nvSpPr>
        <p:spPr>
          <a:xfrm flipH="1">
            <a:off x="6244184" y="4423655"/>
            <a:ext cx="2574272" cy="1045975"/>
          </a:xfrm>
          <a:custGeom>
            <a:avLst/>
            <a:gdLst/>
            <a:ahLst/>
            <a:cxnLst/>
            <a:rect l="l" t="t" r="r" b="b"/>
            <a:pathLst>
              <a:path w="2884338" h="1095262" extrusionOk="0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841169" y="534700"/>
            <a:ext cx="1445085" cy="1017492"/>
          </a:xfrm>
          <a:custGeom>
            <a:avLst/>
            <a:gdLst/>
            <a:ahLst/>
            <a:cxnLst/>
            <a:rect l="l" t="t" r="r" b="b"/>
            <a:pathLst>
              <a:path w="3176012" h="1017492" extrusionOk="0">
                <a:moveTo>
                  <a:pt x="3132430" y="666969"/>
                </a:moveTo>
                <a:cubicBezTo>
                  <a:pt x="3048872" y="666537"/>
                  <a:pt x="2965324" y="665692"/>
                  <a:pt x="2881784" y="664435"/>
                </a:cubicBezTo>
                <a:cubicBezTo>
                  <a:pt x="2911457" y="560567"/>
                  <a:pt x="2629330" y="585051"/>
                  <a:pt x="2573160" y="581778"/>
                </a:cubicBezTo>
                <a:cubicBezTo>
                  <a:pt x="2431445" y="573528"/>
                  <a:pt x="2289782" y="566179"/>
                  <a:pt x="2148177" y="556069"/>
                </a:cubicBezTo>
                <a:cubicBezTo>
                  <a:pt x="2240727" y="555874"/>
                  <a:pt x="2333276" y="556663"/>
                  <a:pt x="2425825" y="558434"/>
                </a:cubicBezTo>
                <a:cubicBezTo>
                  <a:pt x="2478456" y="559458"/>
                  <a:pt x="2566166" y="581688"/>
                  <a:pt x="2608316" y="544824"/>
                </a:cubicBezTo>
                <a:cubicBezTo>
                  <a:pt x="2634593" y="521856"/>
                  <a:pt x="2642475" y="479653"/>
                  <a:pt x="2616256" y="454663"/>
                </a:cubicBezTo>
                <a:cubicBezTo>
                  <a:pt x="2579265" y="419407"/>
                  <a:pt x="2438011" y="441313"/>
                  <a:pt x="2389146" y="440574"/>
                </a:cubicBezTo>
                <a:lnTo>
                  <a:pt x="2590602" y="434326"/>
                </a:lnTo>
                <a:cubicBezTo>
                  <a:pt x="2632162" y="433030"/>
                  <a:pt x="2693051" y="443302"/>
                  <a:pt x="2728454" y="417158"/>
                </a:cubicBezTo>
                <a:cubicBezTo>
                  <a:pt x="2747899" y="402816"/>
                  <a:pt x="2767078" y="370360"/>
                  <a:pt x="2757894" y="345130"/>
                </a:cubicBezTo>
                <a:cubicBezTo>
                  <a:pt x="2742714" y="303452"/>
                  <a:pt x="2686115" y="313698"/>
                  <a:pt x="2651477" y="312804"/>
                </a:cubicBezTo>
                <a:cubicBezTo>
                  <a:pt x="2660837" y="294068"/>
                  <a:pt x="2663839" y="264911"/>
                  <a:pt x="2646986" y="248728"/>
                </a:cubicBezTo>
                <a:cubicBezTo>
                  <a:pt x="2680120" y="248423"/>
                  <a:pt x="3024562" y="270607"/>
                  <a:pt x="2933268" y="147860"/>
                </a:cubicBezTo>
                <a:cubicBezTo>
                  <a:pt x="2897146" y="99292"/>
                  <a:pt x="2784741" y="141185"/>
                  <a:pt x="2733730" y="129746"/>
                </a:cubicBezTo>
                <a:cubicBezTo>
                  <a:pt x="2687191" y="119318"/>
                  <a:pt x="2712340" y="113978"/>
                  <a:pt x="2674228" y="92714"/>
                </a:cubicBezTo>
                <a:cubicBezTo>
                  <a:pt x="2645243" y="76512"/>
                  <a:pt x="2577937" y="90329"/>
                  <a:pt x="2545541" y="90608"/>
                </a:cubicBezTo>
                <a:cubicBezTo>
                  <a:pt x="2178679" y="93790"/>
                  <a:pt x="1798168" y="126162"/>
                  <a:pt x="1433755" y="84322"/>
                </a:cubicBezTo>
                <a:cubicBezTo>
                  <a:pt x="1250435" y="63272"/>
                  <a:pt x="1068009" y="35204"/>
                  <a:pt x="884694" y="14329"/>
                </a:cubicBezTo>
                <a:cubicBezTo>
                  <a:pt x="735538" y="-2670"/>
                  <a:pt x="577346" y="-17628"/>
                  <a:pt x="437822" y="50816"/>
                </a:cubicBezTo>
                <a:cubicBezTo>
                  <a:pt x="408273" y="65313"/>
                  <a:pt x="379241" y="98372"/>
                  <a:pt x="350878" y="109668"/>
                </a:cubicBezTo>
                <a:cubicBezTo>
                  <a:pt x="319765" y="122060"/>
                  <a:pt x="256894" y="110485"/>
                  <a:pt x="223021" y="110776"/>
                </a:cubicBezTo>
                <a:cubicBezTo>
                  <a:pt x="169871" y="111243"/>
                  <a:pt x="91482" y="94445"/>
                  <a:pt x="65516" y="156032"/>
                </a:cubicBezTo>
                <a:cubicBezTo>
                  <a:pt x="14771" y="276459"/>
                  <a:pt x="346820" y="226382"/>
                  <a:pt x="407333" y="225857"/>
                </a:cubicBezTo>
                <a:cubicBezTo>
                  <a:pt x="382988" y="261223"/>
                  <a:pt x="391356" y="241942"/>
                  <a:pt x="371547" y="263673"/>
                </a:cubicBezTo>
                <a:cubicBezTo>
                  <a:pt x="362285" y="273835"/>
                  <a:pt x="349860" y="279920"/>
                  <a:pt x="342859" y="293031"/>
                </a:cubicBezTo>
                <a:cubicBezTo>
                  <a:pt x="330422" y="316362"/>
                  <a:pt x="329650" y="341741"/>
                  <a:pt x="348609" y="360995"/>
                </a:cubicBezTo>
                <a:cubicBezTo>
                  <a:pt x="372423" y="385175"/>
                  <a:pt x="435347" y="372596"/>
                  <a:pt x="466199" y="373400"/>
                </a:cubicBezTo>
                <a:lnTo>
                  <a:pt x="651867" y="378221"/>
                </a:lnTo>
                <a:cubicBezTo>
                  <a:pt x="573879" y="380645"/>
                  <a:pt x="441213" y="359583"/>
                  <a:pt x="368747" y="390892"/>
                </a:cubicBezTo>
                <a:cubicBezTo>
                  <a:pt x="343385" y="401851"/>
                  <a:pt x="318806" y="428856"/>
                  <a:pt x="321827" y="458480"/>
                </a:cubicBezTo>
                <a:cubicBezTo>
                  <a:pt x="326746" y="506685"/>
                  <a:pt x="371898" y="503503"/>
                  <a:pt x="409582" y="508026"/>
                </a:cubicBezTo>
                <a:cubicBezTo>
                  <a:pt x="386553" y="531241"/>
                  <a:pt x="371943" y="584630"/>
                  <a:pt x="411339" y="600884"/>
                </a:cubicBezTo>
                <a:cubicBezTo>
                  <a:pt x="343405" y="598350"/>
                  <a:pt x="166928" y="556814"/>
                  <a:pt x="131772" y="635880"/>
                </a:cubicBezTo>
                <a:cubicBezTo>
                  <a:pt x="90289" y="729204"/>
                  <a:pt x="255649" y="721246"/>
                  <a:pt x="307801" y="727908"/>
                </a:cubicBezTo>
                <a:cubicBezTo>
                  <a:pt x="246264" y="741738"/>
                  <a:pt x="233864" y="812043"/>
                  <a:pt x="286249" y="840461"/>
                </a:cubicBezTo>
                <a:cubicBezTo>
                  <a:pt x="316266" y="856741"/>
                  <a:pt x="382177" y="852127"/>
                  <a:pt x="416433" y="856054"/>
                </a:cubicBezTo>
                <a:cubicBezTo>
                  <a:pt x="459851" y="861049"/>
                  <a:pt x="503294" y="865849"/>
                  <a:pt x="546760" y="870455"/>
                </a:cubicBezTo>
                <a:lnTo>
                  <a:pt x="307074" y="867571"/>
                </a:lnTo>
                <a:cubicBezTo>
                  <a:pt x="234078" y="866696"/>
                  <a:pt x="137690" y="848886"/>
                  <a:pt x="67396" y="864693"/>
                </a:cubicBezTo>
                <a:cubicBezTo>
                  <a:pt x="34339" y="872127"/>
                  <a:pt x="1522" y="890137"/>
                  <a:pt x="64" y="929676"/>
                </a:cubicBezTo>
                <a:cubicBezTo>
                  <a:pt x="-1912" y="983266"/>
                  <a:pt x="42072" y="980823"/>
                  <a:pt x="83198" y="981970"/>
                </a:cubicBezTo>
                <a:cubicBezTo>
                  <a:pt x="403995" y="990907"/>
                  <a:pt x="725407" y="989695"/>
                  <a:pt x="1046308" y="993552"/>
                </a:cubicBezTo>
                <a:lnTo>
                  <a:pt x="2007104" y="1005107"/>
                </a:lnTo>
                <a:lnTo>
                  <a:pt x="2216500" y="1007628"/>
                </a:lnTo>
                <a:cubicBezTo>
                  <a:pt x="2281116" y="1008406"/>
                  <a:pt x="2380661" y="1029870"/>
                  <a:pt x="2442301" y="1008062"/>
                </a:cubicBezTo>
                <a:cubicBezTo>
                  <a:pt x="2472610" y="997343"/>
                  <a:pt x="2504525" y="959819"/>
                  <a:pt x="2492366" y="924777"/>
                </a:cubicBezTo>
                <a:cubicBezTo>
                  <a:pt x="2474159" y="872366"/>
                  <a:pt x="2381750" y="891530"/>
                  <a:pt x="2340339" y="890376"/>
                </a:cubicBezTo>
                <a:cubicBezTo>
                  <a:pt x="2462000" y="767804"/>
                  <a:pt x="2123203" y="781913"/>
                  <a:pt x="2079834" y="779146"/>
                </a:cubicBezTo>
                <a:cubicBezTo>
                  <a:pt x="2324102" y="782416"/>
                  <a:pt x="2568385" y="784145"/>
                  <a:pt x="2812683" y="784331"/>
                </a:cubicBezTo>
                <a:cubicBezTo>
                  <a:pt x="2871480" y="784361"/>
                  <a:pt x="2930277" y="784307"/>
                  <a:pt x="2989075" y="784168"/>
                </a:cubicBezTo>
                <a:cubicBezTo>
                  <a:pt x="3032100" y="784065"/>
                  <a:pt x="3097105" y="797474"/>
                  <a:pt x="3136247" y="778206"/>
                </a:cubicBezTo>
                <a:cubicBezTo>
                  <a:pt x="3182345" y="755575"/>
                  <a:pt x="3205465" y="667332"/>
                  <a:pt x="3132430" y="666969"/>
                </a:cubicBezTo>
                <a:close/>
                <a:moveTo>
                  <a:pt x="587432" y="607728"/>
                </a:moveTo>
                <a:cubicBezTo>
                  <a:pt x="565083" y="606864"/>
                  <a:pt x="542732" y="605999"/>
                  <a:pt x="520380" y="605135"/>
                </a:cubicBezTo>
                <a:lnTo>
                  <a:pt x="750245" y="605135"/>
                </a:lnTo>
                <a:cubicBezTo>
                  <a:pt x="745967" y="625232"/>
                  <a:pt x="610922" y="608687"/>
                  <a:pt x="587432" y="607728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1216025" y="1552200"/>
            <a:ext cx="5456700" cy="230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Char char="✘"/>
              <a:defRPr sz="3000"/>
            </a:lvl1pPr>
            <a:lvl2pPr marL="914400" lvl="1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sz="3000"/>
            </a:lvl2pPr>
            <a:lvl3pPr marL="1371600" lvl="2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30" name="Google Shape;30;p4"/>
          <p:cNvSpPr txBox="1"/>
          <p:nvPr/>
        </p:nvSpPr>
        <p:spPr>
          <a:xfrm>
            <a:off x="1216025" y="6289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96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1482850" y="-478441"/>
            <a:ext cx="1691129" cy="1577178"/>
          </a:xfrm>
          <a:custGeom>
            <a:avLst/>
            <a:gdLst/>
            <a:ahLst/>
            <a:cxnLst/>
            <a:rect l="l" t="t" r="r" b="b"/>
            <a:pathLst>
              <a:path w="1445409" h="1348015" extrusionOk="0">
                <a:moveTo>
                  <a:pt x="492691" y="421259"/>
                </a:moveTo>
                <a:cubicBezTo>
                  <a:pt x="546736" y="374376"/>
                  <a:pt x="506550" y="328822"/>
                  <a:pt x="452240" y="325297"/>
                </a:cubicBezTo>
                <a:cubicBezTo>
                  <a:pt x="437703" y="338522"/>
                  <a:pt x="422750" y="340218"/>
                  <a:pt x="407380" y="330384"/>
                </a:cubicBezTo>
                <a:cubicBezTo>
                  <a:pt x="394322" y="328376"/>
                  <a:pt x="380960" y="330411"/>
                  <a:pt x="369093" y="336217"/>
                </a:cubicBezTo>
                <a:cubicBezTo>
                  <a:pt x="343775" y="347837"/>
                  <a:pt x="325854" y="378907"/>
                  <a:pt x="318620" y="404493"/>
                </a:cubicBezTo>
                <a:cubicBezTo>
                  <a:pt x="300510" y="468556"/>
                  <a:pt x="338610" y="526138"/>
                  <a:pt x="406304" y="529061"/>
                </a:cubicBezTo>
                <a:cubicBezTo>
                  <a:pt x="452084" y="531070"/>
                  <a:pt x="546853" y="474829"/>
                  <a:pt x="492691" y="421259"/>
                </a:cubicBezTo>
                <a:close/>
                <a:moveTo>
                  <a:pt x="806093" y="553403"/>
                </a:moveTo>
                <a:cubicBezTo>
                  <a:pt x="864032" y="564265"/>
                  <a:pt x="924124" y="521524"/>
                  <a:pt x="930392" y="462341"/>
                </a:cubicBezTo>
                <a:cubicBezTo>
                  <a:pt x="934747" y="421194"/>
                  <a:pt x="911524" y="390637"/>
                  <a:pt x="888008" y="360229"/>
                </a:cubicBezTo>
                <a:cubicBezTo>
                  <a:pt x="878512" y="347947"/>
                  <a:pt x="852689" y="315763"/>
                  <a:pt x="837541" y="307306"/>
                </a:cubicBezTo>
                <a:cubicBezTo>
                  <a:pt x="745236" y="255777"/>
                  <a:pt x="651032" y="524324"/>
                  <a:pt x="806093" y="553403"/>
                </a:cubicBezTo>
                <a:close/>
                <a:moveTo>
                  <a:pt x="1083826" y="830258"/>
                </a:moveTo>
                <a:cubicBezTo>
                  <a:pt x="1079801" y="791969"/>
                  <a:pt x="1070117" y="727213"/>
                  <a:pt x="1030106" y="713603"/>
                </a:cubicBezTo>
                <a:cubicBezTo>
                  <a:pt x="977941" y="695852"/>
                  <a:pt x="917837" y="748911"/>
                  <a:pt x="900705" y="794225"/>
                </a:cubicBezTo>
                <a:cubicBezTo>
                  <a:pt x="846674" y="937153"/>
                  <a:pt x="1095414" y="940497"/>
                  <a:pt x="1083826" y="830258"/>
                </a:cubicBezTo>
                <a:close/>
                <a:moveTo>
                  <a:pt x="1153723" y="365685"/>
                </a:moveTo>
                <a:cubicBezTo>
                  <a:pt x="1227757" y="443844"/>
                  <a:pt x="1373575" y="337889"/>
                  <a:pt x="1313756" y="244001"/>
                </a:cubicBezTo>
                <a:cubicBezTo>
                  <a:pt x="1284024" y="197339"/>
                  <a:pt x="1207625" y="187534"/>
                  <a:pt x="1172242" y="234928"/>
                </a:cubicBezTo>
                <a:cubicBezTo>
                  <a:pt x="1156005" y="256658"/>
                  <a:pt x="1134000" y="344869"/>
                  <a:pt x="1153698" y="365685"/>
                </a:cubicBezTo>
                <a:close/>
                <a:moveTo>
                  <a:pt x="879329" y="119990"/>
                </a:moveTo>
                <a:cubicBezTo>
                  <a:pt x="929335" y="186030"/>
                  <a:pt x="1042129" y="103270"/>
                  <a:pt x="1010012" y="32615"/>
                </a:cubicBezTo>
                <a:cubicBezTo>
                  <a:pt x="971816" y="-51422"/>
                  <a:pt x="822401" y="44832"/>
                  <a:pt x="879329" y="119990"/>
                </a:cubicBezTo>
                <a:close/>
                <a:moveTo>
                  <a:pt x="523622" y="127566"/>
                </a:moveTo>
                <a:cubicBezTo>
                  <a:pt x="522857" y="127800"/>
                  <a:pt x="557437" y="154870"/>
                  <a:pt x="565559" y="156471"/>
                </a:cubicBezTo>
                <a:cubicBezTo>
                  <a:pt x="587395" y="160774"/>
                  <a:pt x="606490" y="152505"/>
                  <a:pt x="622597" y="138039"/>
                </a:cubicBezTo>
                <a:cubicBezTo>
                  <a:pt x="666672" y="98383"/>
                  <a:pt x="639345" y="41475"/>
                  <a:pt x="595666" y="13140"/>
                </a:cubicBezTo>
                <a:cubicBezTo>
                  <a:pt x="560846" y="-9439"/>
                  <a:pt x="521859" y="-469"/>
                  <a:pt x="490417" y="26446"/>
                </a:cubicBezTo>
                <a:cubicBezTo>
                  <a:pt x="450398" y="60671"/>
                  <a:pt x="448746" y="150612"/>
                  <a:pt x="523622" y="127566"/>
                </a:cubicBezTo>
                <a:close/>
                <a:moveTo>
                  <a:pt x="1427224" y="708794"/>
                </a:moveTo>
                <a:cubicBezTo>
                  <a:pt x="1434178" y="634064"/>
                  <a:pt x="1341050" y="658957"/>
                  <a:pt x="1307585" y="686759"/>
                </a:cubicBezTo>
                <a:cubicBezTo>
                  <a:pt x="1271567" y="716669"/>
                  <a:pt x="1247578" y="769125"/>
                  <a:pt x="1256166" y="816000"/>
                </a:cubicBezTo>
                <a:cubicBezTo>
                  <a:pt x="1289651" y="998565"/>
                  <a:pt x="1512373" y="774315"/>
                  <a:pt x="1427224" y="708794"/>
                </a:cubicBezTo>
                <a:close/>
                <a:moveTo>
                  <a:pt x="1181737" y="1055117"/>
                </a:moveTo>
                <a:cubicBezTo>
                  <a:pt x="1114776" y="1051559"/>
                  <a:pt x="1076540" y="1066018"/>
                  <a:pt x="1070292" y="1134780"/>
                </a:cubicBezTo>
                <a:cubicBezTo>
                  <a:pt x="1065670" y="1185693"/>
                  <a:pt x="1064543" y="1219899"/>
                  <a:pt x="1124971" y="1237274"/>
                </a:cubicBezTo>
                <a:cubicBezTo>
                  <a:pt x="1250274" y="1273295"/>
                  <a:pt x="1271132" y="1059868"/>
                  <a:pt x="1181763" y="1055117"/>
                </a:cubicBezTo>
                <a:close/>
                <a:moveTo>
                  <a:pt x="732396" y="1179401"/>
                </a:moveTo>
                <a:cubicBezTo>
                  <a:pt x="721326" y="1189770"/>
                  <a:pt x="679246" y="1175058"/>
                  <a:pt x="656710" y="1194683"/>
                </a:cubicBezTo>
                <a:cubicBezTo>
                  <a:pt x="638768" y="1211590"/>
                  <a:pt x="628956" y="1235391"/>
                  <a:pt x="629772" y="1260029"/>
                </a:cubicBezTo>
                <a:cubicBezTo>
                  <a:pt x="631860" y="1326295"/>
                  <a:pt x="702678" y="1364435"/>
                  <a:pt x="761467" y="1341577"/>
                </a:cubicBezTo>
                <a:cubicBezTo>
                  <a:pt x="880171" y="1295421"/>
                  <a:pt x="820541" y="1096925"/>
                  <a:pt x="732423" y="1179401"/>
                </a:cubicBezTo>
                <a:close/>
                <a:moveTo>
                  <a:pt x="666147" y="797511"/>
                </a:moveTo>
                <a:cubicBezTo>
                  <a:pt x="619045" y="714984"/>
                  <a:pt x="442154" y="856720"/>
                  <a:pt x="477628" y="933744"/>
                </a:cubicBezTo>
                <a:cubicBezTo>
                  <a:pt x="526973" y="1040905"/>
                  <a:pt x="725468" y="901457"/>
                  <a:pt x="666147" y="797511"/>
                </a:cubicBezTo>
                <a:close/>
                <a:moveTo>
                  <a:pt x="224876" y="726668"/>
                </a:moveTo>
                <a:cubicBezTo>
                  <a:pt x="153539" y="650557"/>
                  <a:pt x="11694" y="902481"/>
                  <a:pt x="177748" y="925099"/>
                </a:cubicBezTo>
                <a:cubicBezTo>
                  <a:pt x="298255" y="941515"/>
                  <a:pt x="318212" y="719377"/>
                  <a:pt x="224876" y="726668"/>
                </a:cubicBezTo>
                <a:close/>
                <a:moveTo>
                  <a:pt x="389620" y="1116932"/>
                </a:moveTo>
                <a:cubicBezTo>
                  <a:pt x="327863" y="1101682"/>
                  <a:pt x="237470" y="1169608"/>
                  <a:pt x="295092" y="1232129"/>
                </a:cubicBezTo>
                <a:cubicBezTo>
                  <a:pt x="371640" y="1315187"/>
                  <a:pt x="485089" y="1140515"/>
                  <a:pt x="389627" y="1116932"/>
                </a:cubicBezTo>
                <a:close/>
                <a:moveTo>
                  <a:pt x="161057" y="487078"/>
                </a:moveTo>
                <a:cubicBezTo>
                  <a:pt x="183374" y="457480"/>
                  <a:pt x="208373" y="385089"/>
                  <a:pt x="166748" y="360118"/>
                </a:cubicBezTo>
                <a:cubicBezTo>
                  <a:pt x="135896" y="341603"/>
                  <a:pt x="54616" y="373333"/>
                  <a:pt x="32487" y="391738"/>
                </a:cubicBezTo>
                <a:cubicBezTo>
                  <a:pt x="-65321" y="473164"/>
                  <a:pt x="81391" y="592716"/>
                  <a:pt x="161057" y="487078"/>
                </a:cubicBezTo>
                <a:close/>
                <a:moveTo>
                  <a:pt x="76699" y="484486"/>
                </a:moveTo>
                <a:cubicBezTo>
                  <a:pt x="84953" y="481244"/>
                  <a:pt x="92788" y="477021"/>
                  <a:pt x="100032" y="471906"/>
                </a:cubicBezTo>
                <a:cubicBezTo>
                  <a:pt x="93565" y="478172"/>
                  <a:pt x="85489" y="482526"/>
                  <a:pt x="76699" y="484486"/>
                </a:cubicBezTo>
                <a:close/>
                <a:moveTo>
                  <a:pt x="254484" y="173049"/>
                </a:moveTo>
                <a:cubicBezTo>
                  <a:pt x="323242" y="173049"/>
                  <a:pt x="356337" y="56199"/>
                  <a:pt x="274351" y="56199"/>
                </a:cubicBezTo>
                <a:cubicBezTo>
                  <a:pt x="205587" y="56173"/>
                  <a:pt x="172491" y="173023"/>
                  <a:pt x="254484" y="17302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7524748" y="2004302"/>
            <a:ext cx="2169605" cy="2139034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4"/>
          <p:cNvSpPr/>
          <p:nvPr/>
        </p:nvSpPr>
        <p:spPr>
          <a:xfrm rot="5828734">
            <a:off x="6579602" y="3865726"/>
            <a:ext cx="2358243" cy="1159370"/>
          </a:xfrm>
          <a:custGeom>
            <a:avLst/>
            <a:gdLst/>
            <a:ahLst/>
            <a:cxnLst/>
            <a:rect l="l" t="t" r="r" b="b"/>
            <a:pathLst>
              <a:path w="2728778" h="1341534" extrusionOk="0">
                <a:moveTo>
                  <a:pt x="2727858" y="971865"/>
                </a:moveTo>
                <a:cubicBezTo>
                  <a:pt x="2662022" y="811650"/>
                  <a:pt x="2599698" y="650061"/>
                  <a:pt x="2540889" y="487098"/>
                </a:cubicBezTo>
                <a:cubicBezTo>
                  <a:pt x="2509539" y="400203"/>
                  <a:pt x="2479196" y="312951"/>
                  <a:pt x="2449860" y="225343"/>
                </a:cubicBezTo>
                <a:cubicBezTo>
                  <a:pt x="2433572" y="176691"/>
                  <a:pt x="2413699" y="33711"/>
                  <a:pt x="2369261" y="7263"/>
                </a:cubicBezTo>
                <a:cubicBezTo>
                  <a:pt x="2220183" y="-81480"/>
                  <a:pt x="2022959" y="670486"/>
                  <a:pt x="2005088" y="766409"/>
                </a:cubicBezTo>
                <a:lnTo>
                  <a:pt x="1865337" y="330248"/>
                </a:lnTo>
                <a:cubicBezTo>
                  <a:pt x="1847733" y="275297"/>
                  <a:pt x="1832638" y="161377"/>
                  <a:pt x="1794493" y="120269"/>
                </a:cubicBezTo>
                <a:cubicBezTo>
                  <a:pt x="1743936" y="65765"/>
                  <a:pt x="1696730" y="134449"/>
                  <a:pt x="1673636" y="175317"/>
                </a:cubicBezTo>
                <a:cubicBezTo>
                  <a:pt x="1532725" y="424648"/>
                  <a:pt x="1433672" y="703337"/>
                  <a:pt x="1369342" y="981741"/>
                </a:cubicBezTo>
                <a:cubicBezTo>
                  <a:pt x="1335812" y="807258"/>
                  <a:pt x="1310689" y="631297"/>
                  <a:pt x="1288321" y="455076"/>
                </a:cubicBezTo>
                <a:cubicBezTo>
                  <a:pt x="1277775" y="371868"/>
                  <a:pt x="1286240" y="249841"/>
                  <a:pt x="1254234" y="172978"/>
                </a:cubicBezTo>
                <a:cubicBezTo>
                  <a:pt x="1238347" y="134825"/>
                  <a:pt x="1212978" y="119984"/>
                  <a:pt x="1171917" y="143412"/>
                </a:cubicBezTo>
                <a:cubicBezTo>
                  <a:pt x="1121936" y="171928"/>
                  <a:pt x="1103360" y="253710"/>
                  <a:pt x="1079994" y="303625"/>
                </a:cubicBezTo>
                <a:lnTo>
                  <a:pt x="960796" y="558322"/>
                </a:lnTo>
                <a:cubicBezTo>
                  <a:pt x="886287" y="717505"/>
                  <a:pt x="811785" y="876689"/>
                  <a:pt x="737289" y="1035876"/>
                </a:cubicBezTo>
                <a:cubicBezTo>
                  <a:pt x="703260" y="851023"/>
                  <a:pt x="694251" y="662703"/>
                  <a:pt x="693045" y="475089"/>
                </a:cubicBezTo>
                <a:cubicBezTo>
                  <a:pt x="692644" y="412762"/>
                  <a:pt x="744004" y="92719"/>
                  <a:pt x="611649" y="163840"/>
                </a:cubicBezTo>
                <a:cubicBezTo>
                  <a:pt x="556749" y="193334"/>
                  <a:pt x="524198" y="292679"/>
                  <a:pt x="502867" y="347332"/>
                </a:cubicBezTo>
                <a:cubicBezTo>
                  <a:pt x="477349" y="414675"/>
                  <a:pt x="457547" y="484047"/>
                  <a:pt x="443669" y="554712"/>
                </a:cubicBezTo>
                <a:cubicBezTo>
                  <a:pt x="409499" y="720246"/>
                  <a:pt x="400346" y="890485"/>
                  <a:pt x="355630" y="1053919"/>
                </a:cubicBezTo>
                <a:cubicBezTo>
                  <a:pt x="285715" y="780155"/>
                  <a:pt x="210959" y="507689"/>
                  <a:pt x="131364" y="236523"/>
                </a:cubicBezTo>
                <a:cubicBezTo>
                  <a:pt x="118161" y="191558"/>
                  <a:pt x="113027" y="129290"/>
                  <a:pt x="50577" y="143198"/>
                </a:cubicBezTo>
                <a:cubicBezTo>
                  <a:pt x="-12470" y="157242"/>
                  <a:pt x="-3279" y="216354"/>
                  <a:pt x="8446" y="263094"/>
                </a:cubicBezTo>
                <a:cubicBezTo>
                  <a:pt x="43940" y="404564"/>
                  <a:pt x="90024" y="544084"/>
                  <a:pt x="128772" y="684757"/>
                </a:cubicBezTo>
                <a:cubicBezTo>
                  <a:pt x="166036" y="820038"/>
                  <a:pt x="202099" y="955643"/>
                  <a:pt x="236957" y="1091572"/>
                </a:cubicBezTo>
                <a:cubicBezTo>
                  <a:pt x="252616" y="1152628"/>
                  <a:pt x="281531" y="1400183"/>
                  <a:pt x="388193" y="1271824"/>
                </a:cubicBezTo>
                <a:cubicBezTo>
                  <a:pt x="462849" y="1181987"/>
                  <a:pt x="485276" y="1020568"/>
                  <a:pt x="504863" y="909402"/>
                </a:cubicBezTo>
                <a:cubicBezTo>
                  <a:pt x="529163" y="771484"/>
                  <a:pt x="540778" y="631070"/>
                  <a:pt x="574004" y="494803"/>
                </a:cubicBezTo>
                <a:cubicBezTo>
                  <a:pt x="575241" y="655256"/>
                  <a:pt x="582170" y="816046"/>
                  <a:pt x="604136" y="975125"/>
                </a:cubicBezTo>
                <a:cubicBezTo>
                  <a:pt x="613522" y="1043173"/>
                  <a:pt x="625027" y="1339795"/>
                  <a:pt x="745391" y="1256853"/>
                </a:cubicBezTo>
                <a:cubicBezTo>
                  <a:pt x="794464" y="1223043"/>
                  <a:pt x="818465" y="1123043"/>
                  <a:pt x="843860" y="1068779"/>
                </a:cubicBezTo>
                <a:cubicBezTo>
                  <a:pt x="878736" y="994262"/>
                  <a:pt x="913612" y="919746"/>
                  <a:pt x="948488" y="845229"/>
                </a:cubicBezTo>
                <a:cubicBezTo>
                  <a:pt x="1018243" y="696170"/>
                  <a:pt x="1087996" y="547134"/>
                  <a:pt x="1157748" y="398122"/>
                </a:cubicBezTo>
                <a:cubicBezTo>
                  <a:pt x="1180978" y="586423"/>
                  <a:pt x="1206639" y="774517"/>
                  <a:pt x="1240610" y="961223"/>
                </a:cubicBezTo>
                <a:cubicBezTo>
                  <a:pt x="1257080" y="1051741"/>
                  <a:pt x="1275481" y="1141916"/>
                  <a:pt x="1296488" y="1231474"/>
                </a:cubicBezTo>
                <a:cubicBezTo>
                  <a:pt x="1309192" y="1285680"/>
                  <a:pt x="1339526" y="1397462"/>
                  <a:pt x="1413974" y="1319763"/>
                </a:cubicBezTo>
                <a:cubicBezTo>
                  <a:pt x="1458277" y="1273529"/>
                  <a:pt x="1452573" y="1149479"/>
                  <a:pt x="1464648" y="1088092"/>
                </a:cubicBezTo>
                <a:cubicBezTo>
                  <a:pt x="1481578" y="1002001"/>
                  <a:pt x="1502116" y="916717"/>
                  <a:pt x="1526262" y="832241"/>
                </a:cubicBezTo>
                <a:cubicBezTo>
                  <a:pt x="1577535" y="652900"/>
                  <a:pt x="1644666" y="478475"/>
                  <a:pt x="1726863" y="311033"/>
                </a:cubicBezTo>
                <a:cubicBezTo>
                  <a:pt x="1780566" y="478649"/>
                  <a:pt x="1834269" y="646261"/>
                  <a:pt x="1887972" y="813868"/>
                </a:cubicBezTo>
                <a:cubicBezTo>
                  <a:pt x="1906483" y="871638"/>
                  <a:pt x="1954500" y="1194715"/>
                  <a:pt x="2067072" y="1089466"/>
                </a:cubicBezTo>
                <a:cubicBezTo>
                  <a:pt x="2107505" y="1051663"/>
                  <a:pt x="2094354" y="971930"/>
                  <a:pt x="2100077" y="920070"/>
                </a:cubicBezTo>
                <a:cubicBezTo>
                  <a:pt x="2109631" y="833719"/>
                  <a:pt x="2124428" y="748029"/>
                  <a:pt x="2144386" y="663474"/>
                </a:cubicBezTo>
                <a:cubicBezTo>
                  <a:pt x="2181645" y="504832"/>
                  <a:pt x="2237334" y="351093"/>
                  <a:pt x="2310317" y="205388"/>
                </a:cubicBezTo>
                <a:cubicBezTo>
                  <a:pt x="2376062" y="406506"/>
                  <a:pt x="2447122" y="605783"/>
                  <a:pt x="2523499" y="803220"/>
                </a:cubicBezTo>
                <a:cubicBezTo>
                  <a:pt x="2540467" y="847078"/>
                  <a:pt x="2557696" y="890835"/>
                  <a:pt x="2575183" y="934490"/>
                </a:cubicBezTo>
                <a:cubicBezTo>
                  <a:pt x="2586772" y="963420"/>
                  <a:pt x="2601525" y="1035053"/>
                  <a:pt x="2630783" y="1052519"/>
                </a:cubicBezTo>
                <a:cubicBezTo>
                  <a:pt x="2676789" y="1079978"/>
                  <a:pt x="2749669" y="1024878"/>
                  <a:pt x="2727858" y="97186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4"/>
          <p:cNvSpPr/>
          <p:nvPr/>
        </p:nvSpPr>
        <p:spPr>
          <a:xfrm rot="2087446">
            <a:off x="-347111" y="4074972"/>
            <a:ext cx="1577102" cy="1380404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4"/>
          <p:cNvSpPr/>
          <p:nvPr/>
        </p:nvSpPr>
        <p:spPr>
          <a:xfrm>
            <a:off x="6000753" y="-218972"/>
            <a:ext cx="3409660" cy="862777"/>
          </a:xfrm>
          <a:custGeom>
            <a:avLst/>
            <a:gdLst/>
            <a:ahLst/>
            <a:cxnLst/>
            <a:rect l="l" t="t" r="r" b="b"/>
            <a:pathLst>
              <a:path w="2638035" h="667526" extrusionOk="0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-258525" y="-549627"/>
            <a:ext cx="2337836" cy="2304895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5"/>
          <p:cNvSpPr/>
          <p:nvPr/>
        </p:nvSpPr>
        <p:spPr>
          <a:xfrm rot="1832534">
            <a:off x="8091114" y="518904"/>
            <a:ext cx="1576304" cy="1379706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5"/>
          <p:cNvSpPr/>
          <p:nvPr/>
        </p:nvSpPr>
        <p:spPr>
          <a:xfrm rot="-2178819">
            <a:off x="7229719" y="2940743"/>
            <a:ext cx="2971008" cy="1464977"/>
          </a:xfrm>
          <a:custGeom>
            <a:avLst/>
            <a:gdLst/>
            <a:ahLst/>
            <a:cxnLst/>
            <a:rect l="l" t="t" r="r" b="b"/>
            <a:pathLst>
              <a:path w="2884338" h="1095262" extrusionOk="0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5"/>
          <p:cNvSpPr/>
          <p:nvPr/>
        </p:nvSpPr>
        <p:spPr>
          <a:xfrm>
            <a:off x="6757725" y="3704750"/>
            <a:ext cx="1568804" cy="1615431"/>
          </a:xfrm>
          <a:custGeom>
            <a:avLst/>
            <a:gdLst/>
            <a:ahLst/>
            <a:cxnLst/>
            <a:rect l="l" t="t" r="r" b="b"/>
            <a:pathLst>
              <a:path w="2171355" h="2235890" extrusionOk="0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-608751" y="1003175"/>
            <a:ext cx="1262060" cy="1124021"/>
          </a:xfrm>
          <a:custGeom>
            <a:avLst/>
            <a:gdLst/>
            <a:ahLst/>
            <a:cxnLst/>
            <a:rect l="l" t="t" r="r" b="b"/>
            <a:pathLst>
              <a:path w="2728778" h="2430315" extrusionOk="0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1"/>
          </p:nvPr>
        </p:nvSpPr>
        <p:spPr>
          <a:xfrm>
            <a:off x="1216025" y="1863126"/>
            <a:ext cx="6711900" cy="249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✘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>
            <a:off x="-544275" y="3228500"/>
            <a:ext cx="1568804" cy="1615431"/>
          </a:xfrm>
          <a:custGeom>
            <a:avLst/>
            <a:gdLst/>
            <a:ahLst/>
            <a:cxnLst/>
            <a:rect l="l" t="t" r="r" b="b"/>
            <a:pathLst>
              <a:path w="2171355" h="2235890" extrusionOk="0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6"/>
          <p:cNvSpPr/>
          <p:nvPr/>
        </p:nvSpPr>
        <p:spPr>
          <a:xfrm rot="5400000">
            <a:off x="7272240" y="3378547"/>
            <a:ext cx="1825737" cy="2198998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6"/>
          <p:cNvSpPr/>
          <p:nvPr/>
        </p:nvSpPr>
        <p:spPr>
          <a:xfrm>
            <a:off x="685804" y="-380379"/>
            <a:ext cx="2346749" cy="2090071"/>
          </a:xfrm>
          <a:custGeom>
            <a:avLst/>
            <a:gdLst/>
            <a:ahLst/>
            <a:cxnLst/>
            <a:rect l="l" t="t" r="r" b="b"/>
            <a:pathLst>
              <a:path w="2728778" h="2430315" extrusionOk="0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6"/>
          <p:cNvSpPr/>
          <p:nvPr/>
        </p:nvSpPr>
        <p:spPr>
          <a:xfrm>
            <a:off x="8237775" y="436811"/>
            <a:ext cx="1780932" cy="1755838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6"/>
          <p:cNvSpPr/>
          <p:nvPr/>
        </p:nvSpPr>
        <p:spPr>
          <a:xfrm>
            <a:off x="602736" y="4310518"/>
            <a:ext cx="2574272" cy="1045975"/>
          </a:xfrm>
          <a:custGeom>
            <a:avLst/>
            <a:gdLst/>
            <a:ahLst/>
            <a:cxnLst/>
            <a:rect l="l" t="t" r="r" b="b"/>
            <a:pathLst>
              <a:path w="2884338" h="1095262" extrusionOk="0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1"/>
          </p:nvPr>
        </p:nvSpPr>
        <p:spPr>
          <a:xfrm>
            <a:off x="1216025" y="1863125"/>
            <a:ext cx="2988000" cy="30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✘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2"/>
          </p:nvPr>
        </p:nvSpPr>
        <p:spPr>
          <a:xfrm>
            <a:off x="4939920" y="1863125"/>
            <a:ext cx="2988000" cy="30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✘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/>
          <p:nvPr/>
        </p:nvSpPr>
        <p:spPr>
          <a:xfrm>
            <a:off x="7685537" y="1390705"/>
            <a:ext cx="2138785" cy="2202352"/>
          </a:xfrm>
          <a:custGeom>
            <a:avLst/>
            <a:gdLst/>
            <a:ahLst/>
            <a:cxnLst/>
            <a:rect l="l" t="t" r="r" b="b"/>
            <a:pathLst>
              <a:path w="2171355" h="2235890" extrusionOk="0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7"/>
          <p:cNvSpPr/>
          <p:nvPr/>
        </p:nvSpPr>
        <p:spPr>
          <a:xfrm>
            <a:off x="-628647" y="-96447"/>
            <a:ext cx="3409660" cy="862777"/>
          </a:xfrm>
          <a:custGeom>
            <a:avLst/>
            <a:gdLst/>
            <a:ahLst/>
            <a:cxnLst/>
            <a:rect l="l" t="t" r="r" b="b"/>
            <a:pathLst>
              <a:path w="2638035" h="667526" extrusionOk="0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7"/>
          <p:cNvSpPr/>
          <p:nvPr/>
        </p:nvSpPr>
        <p:spPr>
          <a:xfrm>
            <a:off x="1183975" y="-519363"/>
            <a:ext cx="1832056" cy="1708609"/>
          </a:xfrm>
          <a:custGeom>
            <a:avLst/>
            <a:gdLst/>
            <a:ahLst/>
            <a:cxnLst/>
            <a:rect l="l" t="t" r="r" b="b"/>
            <a:pathLst>
              <a:path w="1445409" h="1348015" extrusionOk="0">
                <a:moveTo>
                  <a:pt x="492691" y="421259"/>
                </a:moveTo>
                <a:cubicBezTo>
                  <a:pt x="546736" y="374376"/>
                  <a:pt x="506550" y="328822"/>
                  <a:pt x="452240" y="325297"/>
                </a:cubicBezTo>
                <a:cubicBezTo>
                  <a:pt x="437703" y="338522"/>
                  <a:pt x="422750" y="340218"/>
                  <a:pt x="407380" y="330384"/>
                </a:cubicBezTo>
                <a:cubicBezTo>
                  <a:pt x="394322" y="328376"/>
                  <a:pt x="380960" y="330411"/>
                  <a:pt x="369093" y="336217"/>
                </a:cubicBezTo>
                <a:cubicBezTo>
                  <a:pt x="343775" y="347837"/>
                  <a:pt x="325854" y="378907"/>
                  <a:pt x="318620" y="404493"/>
                </a:cubicBezTo>
                <a:cubicBezTo>
                  <a:pt x="300510" y="468556"/>
                  <a:pt x="338610" y="526138"/>
                  <a:pt x="406304" y="529061"/>
                </a:cubicBezTo>
                <a:cubicBezTo>
                  <a:pt x="452084" y="531070"/>
                  <a:pt x="546853" y="474829"/>
                  <a:pt x="492691" y="421259"/>
                </a:cubicBezTo>
                <a:close/>
                <a:moveTo>
                  <a:pt x="806093" y="553403"/>
                </a:moveTo>
                <a:cubicBezTo>
                  <a:pt x="864032" y="564265"/>
                  <a:pt x="924124" y="521524"/>
                  <a:pt x="930392" y="462341"/>
                </a:cubicBezTo>
                <a:cubicBezTo>
                  <a:pt x="934747" y="421194"/>
                  <a:pt x="911524" y="390637"/>
                  <a:pt x="888008" y="360229"/>
                </a:cubicBezTo>
                <a:cubicBezTo>
                  <a:pt x="878512" y="347947"/>
                  <a:pt x="852689" y="315763"/>
                  <a:pt x="837541" y="307306"/>
                </a:cubicBezTo>
                <a:cubicBezTo>
                  <a:pt x="745236" y="255777"/>
                  <a:pt x="651032" y="524324"/>
                  <a:pt x="806093" y="553403"/>
                </a:cubicBezTo>
                <a:close/>
                <a:moveTo>
                  <a:pt x="1083826" y="830258"/>
                </a:moveTo>
                <a:cubicBezTo>
                  <a:pt x="1079801" y="791969"/>
                  <a:pt x="1070117" y="727213"/>
                  <a:pt x="1030106" y="713603"/>
                </a:cubicBezTo>
                <a:cubicBezTo>
                  <a:pt x="977941" y="695852"/>
                  <a:pt x="917837" y="748911"/>
                  <a:pt x="900705" y="794225"/>
                </a:cubicBezTo>
                <a:cubicBezTo>
                  <a:pt x="846674" y="937153"/>
                  <a:pt x="1095414" y="940497"/>
                  <a:pt x="1083826" y="830258"/>
                </a:cubicBezTo>
                <a:close/>
                <a:moveTo>
                  <a:pt x="1153723" y="365685"/>
                </a:moveTo>
                <a:cubicBezTo>
                  <a:pt x="1227757" y="443844"/>
                  <a:pt x="1373575" y="337889"/>
                  <a:pt x="1313756" y="244001"/>
                </a:cubicBezTo>
                <a:cubicBezTo>
                  <a:pt x="1284024" y="197339"/>
                  <a:pt x="1207625" y="187534"/>
                  <a:pt x="1172242" y="234928"/>
                </a:cubicBezTo>
                <a:cubicBezTo>
                  <a:pt x="1156005" y="256658"/>
                  <a:pt x="1134000" y="344869"/>
                  <a:pt x="1153698" y="365685"/>
                </a:cubicBezTo>
                <a:close/>
                <a:moveTo>
                  <a:pt x="879329" y="119990"/>
                </a:moveTo>
                <a:cubicBezTo>
                  <a:pt x="929335" y="186030"/>
                  <a:pt x="1042129" y="103270"/>
                  <a:pt x="1010012" y="32615"/>
                </a:cubicBezTo>
                <a:cubicBezTo>
                  <a:pt x="971816" y="-51422"/>
                  <a:pt x="822401" y="44832"/>
                  <a:pt x="879329" y="119990"/>
                </a:cubicBezTo>
                <a:close/>
                <a:moveTo>
                  <a:pt x="523622" y="127566"/>
                </a:moveTo>
                <a:cubicBezTo>
                  <a:pt x="522857" y="127800"/>
                  <a:pt x="557437" y="154870"/>
                  <a:pt x="565559" y="156471"/>
                </a:cubicBezTo>
                <a:cubicBezTo>
                  <a:pt x="587395" y="160774"/>
                  <a:pt x="606490" y="152505"/>
                  <a:pt x="622597" y="138039"/>
                </a:cubicBezTo>
                <a:cubicBezTo>
                  <a:pt x="666672" y="98383"/>
                  <a:pt x="639345" y="41475"/>
                  <a:pt x="595666" y="13140"/>
                </a:cubicBezTo>
                <a:cubicBezTo>
                  <a:pt x="560846" y="-9439"/>
                  <a:pt x="521859" y="-469"/>
                  <a:pt x="490417" y="26446"/>
                </a:cubicBezTo>
                <a:cubicBezTo>
                  <a:pt x="450398" y="60671"/>
                  <a:pt x="448746" y="150612"/>
                  <a:pt x="523622" y="127566"/>
                </a:cubicBezTo>
                <a:close/>
                <a:moveTo>
                  <a:pt x="1427224" y="708794"/>
                </a:moveTo>
                <a:cubicBezTo>
                  <a:pt x="1434178" y="634064"/>
                  <a:pt x="1341050" y="658957"/>
                  <a:pt x="1307585" y="686759"/>
                </a:cubicBezTo>
                <a:cubicBezTo>
                  <a:pt x="1271567" y="716669"/>
                  <a:pt x="1247578" y="769125"/>
                  <a:pt x="1256166" y="816000"/>
                </a:cubicBezTo>
                <a:cubicBezTo>
                  <a:pt x="1289651" y="998565"/>
                  <a:pt x="1512373" y="774315"/>
                  <a:pt x="1427224" y="708794"/>
                </a:cubicBezTo>
                <a:close/>
                <a:moveTo>
                  <a:pt x="1181737" y="1055117"/>
                </a:moveTo>
                <a:cubicBezTo>
                  <a:pt x="1114776" y="1051559"/>
                  <a:pt x="1076540" y="1066018"/>
                  <a:pt x="1070292" y="1134780"/>
                </a:cubicBezTo>
                <a:cubicBezTo>
                  <a:pt x="1065670" y="1185693"/>
                  <a:pt x="1064543" y="1219899"/>
                  <a:pt x="1124971" y="1237274"/>
                </a:cubicBezTo>
                <a:cubicBezTo>
                  <a:pt x="1250274" y="1273295"/>
                  <a:pt x="1271132" y="1059868"/>
                  <a:pt x="1181763" y="1055117"/>
                </a:cubicBezTo>
                <a:close/>
                <a:moveTo>
                  <a:pt x="732396" y="1179401"/>
                </a:moveTo>
                <a:cubicBezTo>
                  <a:pt x="721326" y="1189770"/>
                  <a:pt x="679246" y="1175058"/>
                  <a:pt x="656710" y="1194683"/>
                </a:cubicBezTo>
                <a:cubicBezTo>
                  <a:pt x="638768" y="1211590"/>
                  <a:pt x="628956" y="1235391"/>
                  <a:pt x="629772" y="1260029"/>
                </a:cubicBezTo>
                <a:cubicBezTo>
                  <a:pt x="631860" y="1326295"/>
                  <a:pt x="702678" y="1364435"/>
                  <a:pt x="761467" y="1341577"/>
                </a:cubicBezTo>
                <a:cubicBezTo>
                  <a:pt x="880171" y="1295421"/>
                  <a:pt x="820541" y="1096925"/>
                  <a:pt x="732423" y="1179401"/>
                </a:cubicBezTo>
                <a:close/>
                <a:moveTo>
                  <a:pt x="666147" y="797511"/>
                </a:moveTo>
                <a:cubicBezTo>
                  <a:pt x="619045" y="714984"/>
                  <a:pt x="442154" y="856720"/>
                  <a:pt x="477628" y="933744"/>
                </a:cubicBezTo>
                <a:cubicBezTo>
                  <a:pt x="526973" y="1040905"/>
                  <a:pt x="725468" y="901457"/>
                  <a:pt x="666147" y="797511"/>
                </a:cubicBezTo>
                <a:close/>
                <a:moveTo>
                  <a:pt x="224876" y="726668"/>
                </a:moveTo>
                <a:cubicBezTo>
                  <a:pt x="153539" y="650557"/>
                  <a:pt x="11694" y="902481"/>
                  <a:pt x="177748" y="925099"/>
                </a:cubicBezTo>
                <a:cubicBezTo>
                  <a:pt x="298255" y="941515"/>
                  <a:pt x="318212" y="719377"/>
                  <a:pt x="224876" y="726668"/>
                </a:cubicBezTo>
                <a:close/>
                <a:moveTo>
                  <a:pt x="389620" y="1116932"/>
                </a:moveTo>
                <a:cubicBezTo>
                  <a:pt x="327863" y="1101682"/>
                  <a:pt x="237470" y="1169608"/>
                  <a:pt x="295092" y="1232129"/>
                </a:cubicBezTo>
                <a:cubicBezTo>
                  <a:pt x="371640" y="1315187"/>
                  <a:pt x="485089" y="1140515"/>
                  <a:pt x="389627" y="1116932"/>
                </a:cubicBezTo>
                <a:close/>
                <a:moveTo>
                  <a:pt x="161057" y="487078"/>
                </a:moveTo>
                <a:cubicBezTo>
                  <a:pt x="183374" y="457480"/>
                  <a:pt x="208373" y="385089"/>
                  <a:pt x="166748" y="360118"/>
                </a:cubicBezTo>
                <a:cubicBezTo>
                  <a:pt x="135896" y="341603"/>
                  <a:pt x="54616" y="373333"/>
                  <a:pt x="32487" y="391738"/>
                </a:cubicBezTo>
                <a:cubicBezTo>
                  <a:pt x="-65321" y="473164"/>
                  <a:pt x="81391" y="592716"/>
                  <a:pt x="161057" y="487078"/>
                </a:cubicBezTo>
                <a:close/>
                <a:moveTo>
                  <a:pt x="76699" y="484486"/>
                </a:moveTo>
                <a:cubicBezTo>
                  <a:pt x="84953" y="481244"/>
                  <a:pt x="92788" y="477021"/>
                  <a:pt x="100032" y="471906"/>
                </a:cubicBezTo>
                <a:cubicBezTo>
                  <a:pt x="93565" y="478172"/>
                  <a:pt x="85489" y="482526"/>
                  <a:pt x="76699" y="484486"/>
                </a:cubicBezTo>
                <a:close/>
                <a:moveTo>
                  <a:pt x="254484" y="173049"/>
                </a:moveTo>
                <a:cubicBezTo>
                  <a:pt x="323242" y="173049"/>
                  <a:pt x="356337" y="56199"/>
                  <a:pt x="274351" y="56199"/>
                </a:cubicBezTo>
                <a:cubicBezTo>
                  <a:pt x="205587" y="56173"/>
                  <a:pt x="172491" y="173023"/>
                  <a:pt x="254484" y="17302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7"/>
          <p:cNvSpPr/>
          <p:nvPr/>
        </p:nvSpPr>
        <p:spPr>
          <a:xfrm>
            <a:off x="133349" y="3953347"/>
            <a:ext cx="1543088" cy="1521345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7"/>
          <p:cNvSpPr/>
          <p:nvPr/>
        </p:nvSpPr>
        <p:spPr>
          <a:xfrm rot="4213030">
            <a:off x="-435731" y="3147919"/>
            <a:ext cx="1834203" cy="901739"/>
          </a:xfrm>
          <a:custGeom>
            <a:avLst/>
            <a:gdLst/>
            <a:ahLst/>
            <a:cxnLst/>
            <a:rect l="l" t="t" r="r" b="b"/>
            <a:pathLst>
              <a:path w="2728778" h="1341534" extrusionOk="0">
                <a:moveTo>
                  <a:pt x="2727858" y="971865"/>
                </a:moveTo>
                <a:cubicBezTo>
                  <a:pt x="2662022" y="811650"/>
                  <a:pt x="2599698" y="650061"/>
                  <a:pt x="2540889" y="487098"/>
                </a:cubicBezTo>
                <a:cubicBezTo>
                  <a:pt x="2509539" y="400203"/>
                  <a:pt x="2479196" y="312951"/>
                  <a:pt x="2449860" y="225343"/>
                </a:cubicBezTo>
                <a:cubicBezTo>
                  <a:pt x="2433572" y="176691"/>
                  <a:pt x="2413699" y="33711"/>
                  <a:pt x="2369261" y="7263"/>
                </a:cubicBezTo>
                <a:cubicBezTo>
                  <a:pt x="2220183" y="-81480"/>
                  <a:pt x="2022959" y="670486"/>
                  <a:pt x="2005088" y="766409"/>
                </a:cubicBezTo>
                <a:lnTo>
                  <a:pt x="1865337" y="330248"/>
                </a:lnTo>
                <a:cubicBezTo>
                  <a:pt x="1847733" y="275297"/>
                  <a:pt x="1832638" y="161377"/>
                  <a:pt x="1794493" y="120269"/>
                </a:cubicBezTo>
                <a:cubicBezTo>
                  <a:pt x="1743936" y="65765"/>
                  <a:pt x="1696730" y="134449"/>
                  <a:pt x="1673636" y="175317"/>
                </a:cubicBezTo>
                <a:cubicBezTo>
                  <a:pt x="1532725" y="424648"/>
                  <a:pt x="1433672" y="703337"/>
                  <a:pt x="1369342" y="981741"/>
                </a:cubicBezTo>
                <a:cubicBezTo>
                  <a:pt x="1335812" y="807258"/>
                  <a:pt x="1310689" y="631297"/>
                  <a:pt x="1288321" y="455076"/>
                </a:cubicBezTo>
                <a:cubicBezTo>
                  <a:pt x="1277775" y="371868"/>
                  <a:pt x="1286240" y="249841"/>
                  <a:pt x="1254234" y="172978"/>
                </a:cubicBezTo>
                <a:cubicBezTo>
                  <a:pt x="1238347" y="134825"/>
                  <a:pt x="1212978" y="119984"/>
                  <a:pt x="1171917" y="143412"/>
                </a:cubicBezTo>
                <a:cubicBezTo>
                  <a:pt x="1121936" y="171928"/>
                  <a:pt x="1103360" y="253710"/>
                  <a:pt x="1079994" y="303625"/>
                </a:cubicBezTo>
                <a:lnTo>
                  <a:pt x="960796" y="558322"/>
                </a:lnTo>
                <a:cubicBezTo>
                  <a:pt x="886287" y="717505"/>
                  <a:pt x="811785" y="876689"/>
                  <a:pt x="737289" y="1035876"/>
                </a:cubicBezTo>
                <a:cubicBezTo>
                  <a:pt x="703260" y="851023"/>
                  <a:pt x="694251" y="662703"/>
                  <a:pt x="693045" y="475089"/>
                </a:cubicBezTo>
                <a:cubicBezTo>
                  <a:pt x="692644" y="412762"/>
                  <a:pt x="744004" y="92719"/>
                  <a:pt x="611649" y="163840"/>
                </a:cubicBezTo>
                <a:cubicBezTo>
                  <a:pt x="556749" y="193334"/>
                  <a:pt x="524198" y="292679"/>
                  <a:pt x="502867" y="347332"/>
                </a:cubicBezTo>
                <a:cubicBezTo>
                  <a:pt x="477349" y="414675"/>
                  <a:pt x="457547" y="484047"/>
                  <a:pt x="443669" y="554712"/>
                </a:cubicBezTo>
                <a:cubicBezTo>
                  <a:pt x="409499" y="720246"/>
                  <a:pt x="400346" y="890485"/>
                  <a:pt x="355630" y="1053919"/>
                </a:cubicBezTo>
                <a:cubicBezTo>
                  <a:pt x="285715" y="780155"/>
                  <a:pt x="210959" y="507689"/>
                  <a:pt x="131364" y="236523"/>
                </a:cubicBezTo>
                <a:cubicBezTo>
                  <a:pt x="118161" y="191558"/>
                  <a:pt x="113027" y="129290"/>
                  <a:pt x="50577" y="143198"/>
                </a:cubicBezTo>
                <a:cubicBezTo>
                  <a:pt x="-12470" y="157242"/>
                  <a:pt x="-3279" y="216354"/>
                  <a:pt x="8446" y="263094"/>
                </a:cubicBezTo>
                <a:cubicBezTo>
                  <a:pt x="43940" y="404564"/>
                  <a:pt x="90024" y="544084"/>
                  <a:pt x="128772" y="684757"/>
                </a:cubicBezTo>
                <a:cubicBezTo>
                  <a:pt x="166036" y="820038"/>
                  <a:pt x="202099" y="955643"/>
                  <a:pt x="236957" y="1091572"/>
                </a:cubicBezTo>
                <a:cubicBezTo>
                  <a:pt x="252616" y="1152628"/>
                  <a:pt x="281531" y="1400183"/>
                  <a:pt x="388193" y="1271824"/>
                </a:cubicBezTo>
                <a:cubicBezTo>
                  <a:pt x="462849" y="1181987"/>
                  <a:pt x="485276" y="1020568"/>
                  <a:pt x="504863" y="909402"/>
                </a:cubicBezTo>
                <a:cubicBezTo>
                  <a:pt x="529163" y="771484"/>
                  <a:pt x="540778" y="631070"/>
                  <a:pt x="574004" y="494803"/>
                </a:cubicBezTo>
                <a:cubicBezTo>
                  <a:pt x="575241" y="655256"/>
                  <a:pt x="582170" y="816046"/>
                  <a:pt x="604136" y="975125"/>
                </a:cubicBezTo>
                <a:cubicBezTo>
                  <a:pt x="613522" y="1043173"/>
                  <a:pt x="625027" y="1339795"/>
                  <a:pt x="745391" y="1256853"/>
                </a:cubicBezTo>
                <a:cubicBezTo>
                  <a:pt x="794464" y="1223043"/>
                  <a:pt x="818465" y="1123043"/>
                  <a:pt x="843860" y="1068779"/>
                </a:cubicBezTo>
                <a:cubicBezTo>
                  <a:pt x="878736" y="994262"/>
                  <a:pt x="913612" y="919746"/>
                  <a:pt x="948488" y="845229"/>
                </a:cubicBezTo>
                <a:cubicBezTo>
                  <a:pt x="1018243" y="696170"/>
                  <a:pt x="1087996" y="547134"/>
                  <a:pt x="1157748" y="398122"/>
                </a:cubicBezTo>
                <a:cubicBezTo>
                  <a:pt x="1180978" y="586423"/>
                  <a:pt x="1206639" y="774517"/>
                  <a:pt x="1240610" y="961223"/>
                </a:cubicBezTo>
                <a:cubicBezTo>
                  <a:pt x="1257080" y="1051741"/>
                  <a:pt x="1275481" y="1141916"/>
                  <a:pt x="1296488" y="1231474"/>
                </a:cubicBezTo>
                <a:cubicBezTo>
                  <a:pt x="1309192" y="1285680"/>
                  <a:pt x="1339526" y="1397462"/>
                  <a:pt x="1413974" y="1319763"/>
                </a:cubicBezTo>
                <a:cubicBezTo>
                  <a:pt x="1458277" y="1273529"/>
                  <a:pt x="1452573" y="1149479"/>
                  <a:pt x="1464648" y="1088092"/>
                </a:cubicBezTo>
                <a:cubicBezTo>
                  <a:pt x="1481578" y="1002001"/>
                  <a:pt x="1502116" y="916717"/>
                  <a:pt x="1526262" y="832241"/>
                </a:cubicBezTo>
                <a:cubicBezTo>
                  <a:pt x="1577535" y="652900"/>
                  <a:pt x="1644666" y="478475"/>
                  <a:pt x="1726863" y="311033"/>
                </a:cubicBezTo>
                <a:cubicBezTo>
                  <a:pt x="1780566" y="478649"/>
                  <a:pt x="1834269" y="646261"/>
                  <a:pt x="1887972" y="813868"/>
                </a:cubicBezTo>
                <a:cubicBezTo>
                  <a:pt x="1906483" y="871638"/>
                  <a:pt x="1954500" y="1194715"/>
                  <a:pt x="2067072" y="1089466"/>
                </a:cubicBezTo>
                <a:cubicBezTo>
                  <a:pt x="2107505" y="1051663"/>
                  <a:pt x="2094354" y="971930"/>
                  <a:pt x="2100077" y="920070"/>
                </a:cubicBezTo>
                <a:cubicBezTo>
                  <a:pt x="2109631" y="833719"/>
                  <a:pt x="2124428" y="748029"/>
                  <a:pt x="2144386" y="663474"/>
                </a:cubicBezTo>
                <a:cubicBezTo>
                  <a:pt x="2181645" y="504832"/>
                  <a:pt x="2237334" y="351093"/>
                  <a:pt x="2310317" y="205388"/>
                </a:cubicBezTo>
                <a:cubicBezTo>
                  <a:pt x="2376062" y="406506"/>
                  <a:pt x="2447122" y="605783"/>
                  <a:pt x="2523499" y="803220"/>
                </a:cubicBezTo>
                <a:cubicBezTo>
                  <a:pt x="2540467" y="847078"/>
                  <a:pt x="2557696" y="890835"/>
                  <a:pt x="2575183" y="934490"/>
                </a:cubicBezTo>
                <a:cubicBezTo>
                  <a:pt x="2586772" y="963420"/>
                  <a:pt x="2601525" y="1035053"/>
                  <a:pt x="2630783" y="1052519"/>
                </a:cubicBezTo>
                <a:cubicBezTo>
                  <a:pt x="2676789" y="1079978"/>
                  <a:pt x="2749669" y="1024878"/>
                  <a:pt x="2727858" y="97186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1"/>
          </p:nvPr>
        </p:nvSpPr>
        <p:spPr>
          <a:xfrm>
            <a:off x="1183975" y="1863125"/>
            <a:ext cx="2031300" cy="30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2"/>
          </p:nvPr>
        </p:nvSpPr>
        <p:spPr>
          <a:xfrm>
            <a:off x="3542027" y="1863125"/>
            <a:ext cx="2031300" cy="30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3"/>
          </p:nvPr>
        </p:nvSpPr>
        <p:spPr>
          <a:xfrm>
            <a:off x="5900079" y="1863125"/>
            <a:ext cx="2031300" cy="30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/>
          <p:nvPr/>
        </p:nvSpPr>
        <p:spPr>
          <a:xfrm rot="3886626">
            <a:off x="-462593" y="-88356"/>
            <a:ext cx="2184896" cy="1912394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8"/>
          <p:cNvSpPr/>
          <p:nvPr/>
        </p:nvSpPr>
        <p:spPr>
          <a:xfrm rot="-1859020">
            <a:off x="564045" y="369917"/>
            <a:ext cx="1439126" cy="1790687"/>
          </a:xfrm>
          <a:custGeom>
            <a:avLst/>
            <a:gdLst/>
            <a:ahLst/>
            <a:cxnLst/>
            <a:rect l="l" t="t" r="r" b="b"/>
            <a:pathLst>
              <a:path w="1166698" h="1451708" extrusionOk="0">
                <a:moveTo>
                  <a:pt x="1104371" y="837588"/>
                </a:moveTo>
                <a:cubicBezTo>
                  <a:pt x="1157339" y="839253"/>
                  <a:pt x="1194466" y="769072"/>
                  <a:pt x="1156120" y="730764"/>
                </a:cubicBezTo>
                <a:cubicBezTo>
                  <a:pt x="1131024" y="705703"/>
                  <a:pt x="1056796" y="697790"/>
                  <a:pt x="1025113" y="689689"/>
                </a:cubicBezTo>
                <a:cubicBezTo>
                  <a:pt x="976107" y="677159"/>
                  <a:pt x="926719" y="666291"/>
                  <a:pt x="876948" y="657083"/>
                </a:cubicBezTo>
                <a:cubicBezTo>
                  <a:pt x="677677" y="619877"/>
                  <a:pt x="474788" y="606805"/>
                  <a:pt x="272508" y="599333"/>
                </a:cubicBezTo>
                <a:cubicBezTo>
                  <a:pt x="414956" y="553740"/>
                  <a:pt x="571313" y="560979"/>
                  <a:pt x="717526" y="532275"/>
                </a:cubicBezTo>
                <a:cubicBezTo>
                  <a:pt x="794658" y="517136"/>
                  <a:pt x="1076999" y="472088"/>
                  <a:pt x="1093897" y="375770"/>
                </a:cubicBezTo>
                <a:cubicBezTo>
                  <a:pt x="1113789" y="262426"/>
                  <a:pt x="822127" y="319425"/>
                  <a:pt x="765977" y="325964"/>
                </a:cubicBezTo>
                <a:cubicBezTo>
                  <a:pt x="606897" y="344506"/>
                  <a:pt x="447882" y="374454"/>
                  <a:pt x="287053" y="368537"/>
                </a:cubicBezTo>
                <a:cubicBezTo>
                  <a:pt x="439431" y="292342"/>
                  <a:pt x="597233" y="251823"/>
                  <a:pt x="756649" y="195920"/>
                </a:cubicBezTo>
                <a:cubicBezTo>
                  <a:pt x="814693" y="175563"/>
                  <a:pt x="895694" y="138493"/>
                  <a:pt x="910718" y="70515"/>
                </a:cubicBezTo>
                <a:cubicBezTo>
                  <a:pt x="930876" y="-20754"/>
                  <a:pt x="835343" y="1047"/>
                  <a:pt x="776717" y="5383"/>
                </a:cubicBezTo>
                <a:cubicBezTo>
                  <a:pt x="687594" y="11976"/>
                  <a:pt x="598499" y="18960"/>
                  <a:pt x="509432" y="26335"/>
                </a:cubicBezTo>
                <a:cubicBezTo>
                  <a:pt x="431931" y="32752"/>
                  <a:pt x="306479" y="19855"/>
                  <a:pt x="236334" y="53937"/>
                </a:cubicBezTo>
                <a:cubicBezTo>
                  <a:pt x="208463" y="67482"/>
                  <a:pt x="182471" y="96160"/>
                  <a:pt x="192129" y="129919"/>
                </a:cubicBezTo>
                <a:cubicBezTo>
                  <a:pt x="204289" y="172414"/>
                  <a:pt x="242686" y="162822"/>
                  <a:pt x="276281" y="161610"/>
                </a:cubicBezTo>
                <a:cubicBezTo>
                  <a:pt x="372209" y="158143"/>
                  <a:pt x="468786" y="144812"/>
                  <a:pt x="564475" y="137119"/>
                </a:cubicBezTo>
                <a:cubicBezTo>
                  <a:pt x="412228" y="187543"/>
                  <a:pt x="265424" y="253112"/>
                  <a:pt x="126269" y="332840"/>
                </a:cubicBezTo>
                <a:cubicBezTo>
                  <a:pt x="90944" y="353093"/>
                  <a:pt x="24111" y="392030"/>
                  <a:pt x="52047" y="444674"/>
                </a:cubicBezTo>
                <a:cubicBezTo>
                  <a:pt x="77365" y="492392"/>
                  <a:pt x="227551" y="483676"/>
                  <a:pt x="273435" y="484376"/>
                </a:cubicBezTo>
                <a:cubicBezTo>
                  <a:pt x="220065" y="499314"/>
                  <a:pt x="-60435" y="618289"/>
                  <a:pt x="47225" y="703305"/>
                </a:cubicBezTo>
                <a:cubicBezTo>
                  <a:pt x="88559" y="735949"/>
                  <a:pt x="224823" y="715074"/>
                  <a:pt x="277084" y="717213"/>
                </a:cubicBezTo>
                <a:cubicBezTo>
                  <a:pt x="367380" y="720900"/>
                  <a:pt x="457637" y="725897"/>
                  <a:pt x="547655" y="733998"/>
                </a:cubicBezTo>
                <a:cubicBezTo>
                  <a:pt x="432420" y="747080"/>
                  <a:pt x="319072" y="773366"/>
                  <a:pt x="209844" y="812339"/>
                </a:cubicBezTo>
                <a:cubicBezTo>
                  <a:pt x="152455" y="833395"/>
                  <a:pt x="3869" y="871742"/>
                  <a:pt x="78" y="949979"/>
                </a:cubicBezTo>
                <a:cubicBezTo>
                  <a:pt x="-4226" y="1038941"/>
                  <a:pt x="171193" y="998229"/>
                  <a:pt x="226618" y="998585"/>
                </a:cubicBezTo>
                <a:cubicBezTo>
                  <a:pt x="358205" y="999423"/>
                  <a:pt x="489566" y="1006593"/>
                  <a:pt x="620703" y="1020095"/>
                </a:cubicBezTo>
                <a:lnTo>
                  <a:pt x="343859" y="1065701"/>
                </a:lnTo>
                <a:cubicBezTo>
                  <a:pt x="293567" y="1073983"/>
                  <a:pt x="218970" y="1068449"/>
                  <a:pt x="193776" y="1122952"/>
                </a:cubicBezTo>
                <a:cubicBezTo>
                  <a:pt x="159896" y="1196238"/>
                  <a:pt x="239990" y="1199050"/>
                  <a:pt x="288304" y="1207126"/>
                </a:cubicBezTo>
                <a:lnTo>
                  <a:pt x="693829" y="1274915"/>
                </a:lnTo>
                <a:cubicBezTo>
                  <a:pt x="633090" y="1284831"/>
                  <a:pt x="504240" y="1280385"/>
                  <a:pt x="458545" y="1324364"/>
                </a:cubicBezTo>
                <a:cubicBezTo>
                  <a:pt x="416096" y="1365193"/>
                  <a:pt x="436721" y="1406761"/>
                  <a:pt x="481807" y="1429710"/>
                </a:cubicBezTo>
                <a:cubicBezTo>
                  <a:pt x="540629" y="1459645"/>
                  <a:pt x="629803" y="1468154"/>
                  <a:pt x="683076" y="1426418"/>
                </a:cubicBezTo>
                <a:lnTo>
                  <a:pt x="693220" y="1408239"/>
                </a:lnTo>
                <a:cubicBezTo>
                  <a:pt x="691327" y="1385228"/>
                  <a:pt x="703536" y="1376803"/>
                  <a:pt x="729848" y="1382964"/>
                </a:cubicBezTo>
                <a:cubicBezTo>
                  <a:pt x="766793" y="1367650"/>
                  <a:pt x="820934" y="1368097"/>
                  <a:pt x="860544" y="1361635"/>
                </a:cubicBezTo>
                <a:cubicBezTo>
                  <a:pt x="920823" y="1351797"/>
                  <a:pt x="1017030" y="1355505"/>
                  <a:pt x="1070673" y="1324837"/>
                </a:cubicBezTo>
                <a:cubicBezTo>
                  <a:pt x="1105855" y="1304746"/>
                  <a:pt x="1127621" y="1251267"/>
                  <a:pt x="1092185" y="1222155"/>
                </a:cubicBezTo>
                <a:cubicBezTo>
                  <a:pt x="1051435" y="1188675"/>
                  <a:pt x="922048" y="1190891"/>
                  <a:pt x="872393" y="1182622"/>
                </a:cubicBezTo>
                <a:lnTo>
                  <a:pt x="601180" y="1137256"/>
                </a:lnTo>
                <a:lnTo>
                  <a:pt x="936334" y="1082045"/>
                </a:lnTo>
                <a:cubicBezTo>
                  <a:pt x="979858" y="1074878"/>
                  <a:pt x="1108889" y="1042376"/>
                  <a:pt x="1044312" y="968747"/>
                </a:cubicBezTo>
                <a:cubicBezTo>
                  <a:pt x="1020517" y="941618"/>
                  <a:pt x="933320" y="941716"/>
                  <a:pt x="899997" y="936343"/>
                </a:cubicBezTo>
                <a:cubicBezTo>
                  <a:pt x="841490" y="926881"/>
                  <a:pt x="782803" y="918642"/>
                  <a:pt x="723936" y="911625"/>
                </a:cubicBezTo>
                <a:cubicBezTo>
                  <a:pt x="600353" y="896901"/>
                  <a:pt x="476300" y="887594"/>
                  <a:pt x="351779" y="883706"/>
                </a:cubicBezTo>
                <a:cubicBezTo>
                  <a:pt x="597012" y="821094"/>
                  <a:pt x="853485" y="829701"/>
                  <a:pt x="1104371" y="83758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8"/>
          <p:cNvSpPr txBox="1">
            <a:spLocks noGrp="1"/>
          </p:cNvSpPr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8"/>
          <p:cNvSpPr/>
          <p:nvPr/>
        </p:nvSpPr>
        <p:spPr>
          <a:xfrm>
            <a:off x="630174" y="4286374"/>
            <a:ext cx="2080693" cy="1853115"/>
          </a:xfrm>
          <a:custGeom>
            <a:avLst/>
            <a:gdLst/>
            <a:ahLst/>
            <a:cxnLst/>
            <a:rect l="l" t="t" r="r" b="b"/>
            <a:pathLst>
              <a:path w="2728778" h="2430315" extrusionOk="0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8"/>
          <p:cNvSpPr/>
          <p:nvPr/>
        </p:nvSpPr>
        <p:spPr>
          <a:xfrm>
            <a:off x="-327075" y="4286376"/>
            <a:ext cx="1543088" cy="1521345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8"/>
          <p:cNvSpPr/>
          <p:nvPr/>
        </p:nvSpPr>
        <p:spPr>
          <a:xfrm rot="10039177">
            <a:off x="6208704" y="4295609"/>
            <a:ext cx="2660802" cy="1303235"/>
          </a:xfrm>
          <a:custGeom>
            <a:avLst/>
            <a:gdLst/>
            <a:ahLst/>
            <a:cxnLst/>
            <a:rect l="l" t="t" r="r" b="b"/>
            <a:pathLst>
              <a:path w="2884338" h="1095262" extrusionOk="0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8"/>
          <p:cNvSpPr/>
          <p:nvPr/>
        </p:nvSpPr>
        <p:spPr>
          <a:xfrm>
            <a:off x="7826250" y="448624"/>
            <a:ext cx="1857351" cy="1732199"/>
          </a:xfrm>
          <a:custGeom>
            <a:avLst/>
            <a:gdLst/>
            <a:ahLst/>
            <a:cxnLst/>
            <a:rect l="l" t="t" r="r" b="b"/>
            <a:pathLst>
              <a:path w="1445409" h="1348015" extrusionOk="0">
                <a:moveTo>
                  <a:pt x="492691" y="421259"/>
                </a:moveTo>
                <a:cubicBezTo>
                  <a:pt x="546736" y="374376"/>
                  <a:pt x="506550" y="328822"/>
                  <a:pt x="452240" y="325297"/>
                </a:cubicBezTo>
                <a:cubicBezTo>
                  <a:pt x="437703" y="338522"/>
                  <a:pt x="422750" y="340218"/>
                  <a:pt x="407380" y="330384"/>
                </a:cubicBezTo>
                <a:cubicBezTo>
                  <a:pt x="394322" y="328376"/>
                  <a:pt x="380960" y="330411"/>
                  <a:pt x="369093" y="336217"/>
                </a:cubicBezTo>
                <a:cubicBezTo>
                  <a:pt x="343775" y="347837"/>
                  <a:pt x="325854" y="378907"/>
                  <a:pt x="318620" y="404493"/>
                </a:cubicBezTo>
                <a:cubicBezTo>
                  <a:pt x="300510" y="468556"/>
                  <a:pt x="338610" y="526138"/>
                  <a:pt x="406304" y="529061"/>
                </a:cubicBezTo>
                <a:cubicBezTo>
                  <a:pt x="452084" y="531070"/>
                  <a:pt x="546853" y="474829"/>
                  <a:pt x="492691" y="421259"/>
                </a:cubicBezTo>
                <a:close/>
                <a:moveTo>
                  <a:pt x="806093" y="553403"/>
                </a:moveTo>
                <a:cubicBezTo>
                  <a:pt x="864032" y="564265"/>
                  <a:pt x="924124" y="521524"/>
                  <a:pt x="930392" y="462341"/>
                </a:cubicBezTo>
                <a:cubicBezTo>
                  <a:pt x="934747" y="421194"/>
                  <a:pt x="911524" y="390637"/>
                  <a:pt x="888008" y="360229"/>
                </a:cubicBezTo>
                <a:cubicBezTo>
                  <a:pt x="878512" y="347947"/>
                  <a:pt x="852689" y="315763"/>
                  <a:pt x="837541" y="307306"/>
                </a:cubicBezTo>
                <a:cubicBezTo>
                  <a:pt x="745236" y="255777"/>
                  <a:pt x="651032" y="524324"/>
                  <a:pt x="806093" y="553403"/>
                </a:cubicBezTo>
                <a:close/>
                <a:moveTo>
                  <a:pt x="1083826" y="830258"/>
                </a:moveTo>
                <a:cubicBezTo>
                  <a:pt x="1079801" y="791969"/>
                  <a:pt x="1070117" y="727213"/>
                  <a:pt x="1030106" y="713603"/>
                </a:cubicBezTo>
                <a:cubicBezTo>
                  <a:pt x="977941" y="695852"/>
                  <a:pt x="917837" y="748911"/>
                  <a:pt x="900705" y="794225"/>
                </a:cubicBezTo>
                <a:cubicBezTo>
                  <a:pt x="846674" y="937153"/>
                  <a:pt x="1095414" y="940497"/>
                  <a:pt x="1083826" y="830258"/>
                </a:cubicBezTo>
                <a:close/>
                <a:moveTo>
                  <a:pt x="1153723" y="365685"/>
                </a:moveTo>
                <a:cubicBezTo>
                  <a:pt x="1227757" y="443844"/>
                  <a:pt x="1373575" y="337889"/>
                  <a:pt x="1313756" y="244001"/>
                </a:cubicBezTo>
                <a:cubicBezTo>
                  <a:pt x="1284024" y="197339"/>
                  <a:pt x="1207625" y="187534"/>
                  <a:pt x="1172242" y="234928"/>
                </a:cubicBezTo>
                <a:cubicBezTo>
                  <a:pt x="1156005" y="256658"/>
                  <a:pt x="1134000" y="344869"/>
                  <a:pt x="1153698" y="365685"/>
                </a:cubicBezTo>
                <a:close/>
                <a:moveTo>
                  <a:pt x="879329" y="119990"/>
                </a:moveTo>
                <a:cubicBezTo>
                  <a:pt x="929335" y="186030"/>
                  <a:pt x="1042129" y="103270"/>
                  <a:pt x="1010012" y="32615"/>
                </a:cubicBezTo>
                <a:cubicBezTo>
                  <a:pt x="971816" y="-51422"/>
                  <a:pt x="822401" y="44832"/>
                  <a:pt x="879329" y="119990"/>
                </a:cubicBezTo>
                <a:close/>
                <a:moveTo>
                  <a:pt x="523622" y="127566"/>
                </a:moveTo>
                <a:cubicBezTo>
                  <a:pt x="522857" y="127800"/>
                  <a:pt x="557437" y="154870"/>
                  <a:pt x="565559" y="156471"/>
                </a:cubicBezTo>
                <a:cubicBezTo>
                  <a:pt x="587395" y="160774"/>
                  <a:pt x="606490" y="152505"/>
                  <a:pt x="622597" y="138039"/>
                </a:cubicBezTo>
                <a:cubicBezTo>
                  <a:pt x="666672" y="98383"/>
                  <a:pt x="639345" y="41475"/>
                  <a:pt x="595666" y="13140"/>
                </a:cubicBezTo>
                <a:cubicBezTo>
                  <a:pt x="560846" y="-9439"/>
                  <a:pt x="521859" y="-469"/>
                  <a:pt x="490417" y="26446"/>
                </a:cubicBezTo>
                <a:cubicBezTo>
                  <a:pt x="450398" y="60671"/>
                  <a:pt x="448746" y="150612"/>
                  <a:pt x="523622" y="127566"/>
                </a:cubicBezTo>
                <a:close/>
                <a:moveTo>
                  <a:pt x="1427224" y="708794"/>
                </a:moveTo>
                <a:cubicBezTo>
                  <a:pt x="1434178" y="634064"/>
                  <a:pt x="1341050" y="658957"/>
                  <a:pt x="1307585" y="686759"/>
                </a:cubicBezTo>
                <a:cubicBezTo>
                  <a:pt x="1271567" y="716669"/>
                  <a:pt x="1247578" y="769125"/>
                  <a:pt x="1256166" y="816000"/>
                </a:cubicBezTo>
                <a:cubicBezTo>
                  <a:pt x="1289651" y="998565"/>
                  <a:pt x="1512373" y="774315"/>
                  <a:pt x="1427224" y="708794"/>
                </a:cubicBezTo>
                <a:close/>
                <a:moveTo>
                  <a:pt x="1181737" y="1055117"/>
                </a:moveTo>
                <a:cubicBezTo>
                  <a:pt x="1114776" y="1051559"/>
                  <a:pt x="1076540" y="1066018"/>
                  <a:pt x="1070292" y="1134780"/>
                </a:cubicBezTo>
                <a:cubicBezTo>
                  <a:pt x="1065670" y="1185693"/>
                  <a:pt x="1064543" y="1219899"/>
                  <a:pt x="1124971" y="1237274"/>
                </a:cubicBezTo>
                <a:cubicBezTo>
                  <a:pt x="1250274" y="1273295"/>
                  <a:pt x="1271132" y="1059868"/>
                  <a:pt x="1181763" y="1055117"/>
                </a:cubicBezTo>
                <a:close/>
                <a:moveTo>
                  <a:pt x="732396" y="1179401"/>
                </a:moveTo>
                <a:cubicBezTo>
                  <a:pt x="721326" y="1189770"/>
                  <a:pt x="679246" y="1175058"/>
                  <a:pt x="656710" y="1194683"/>
                </a:cubicBezTo>
                <a:cubicBezTo>
                  <a:pt x="638768" y="1211590"/>
                  <a:pt x="628956" y="1235391"/>
                  <a:pt x="629772" y="1260029"/>
                </a:cubicBezTo>
                <a:cubicBezTo>
                  <a:pt x="631860" y="1326295"/>
                  <a:pt x="702678" y="1364435"/>
                  <a:pt x="761467" y="1341577"/>
                </a:cubicBezTo>
                <a:cubicBezTo>
                  <a:pt x="880171" y="1295421"/>
                  <a:pt x="820541" y="1096925"/>
                  <a:pt x="732423" y="1179401"/>
                </a:cubicBezTo>
                <a:close/>
                <a:moveTo>
                  <a:pt x="666147" y="797511"/>
                </a:moveTo>
                <a:cubicBezTo>
                  <a:pt x="619045" y="714984"/>
                  <a:pt x="442154" y="856720"/>
                  <a:pt x="477628" y="933744"/>
                </a:cubicBezTo>
                <a:cubicBezTo>
                  <a:pt x="526973" y="1040905"/>
                  <a:pt x="725468" y="901457"/>
                  <a:pt x="666147" y="797511"/>
                </a:cubicBezTo>
                <a:close/>
                <a:moveTo>
                  <a:pt x="224876" y="726668"/>
                </a:moveTo>
                <a:cubicBezTo>
                  <a:pt x="153539" y="650557"/>
                  <a:pt x="11694" y="902481"/>
                  <a:pt x="177748" y="925099"/>
                </a:cubicBezTo>
                <a:cubicBezTo>
                  <a:pt x="298255" y="941515"/>
                  <a:pt x="318212" y="719377"/>
                  <a:pt x="224876" y="726668"/>
                </a:cubicBezTo>
                <a:close/>
                <a:moveTo>
                  <a:pt x="389620" y="1116932"/>
                </a:moveTo>
                <a:cubicBezTo>
                  <a:pt x="327863" y="1101682"/>
                  <a:pt x="237470" y="1169608"/>
                  <a:pt x="295092" y="1232129"/>
                </a:cubicBezTo>
                <a:cubicBezTo>
                  <a:pt x="371640" y="1315187"/>
                  <a:pt x="485089" y="1140515"/>
                  <a:pt x="389627" y="1116932"/>
                </a:cubicBezTo>
                <a:close/>
                <a:moveTo>
                  <a:pt x="161057" y="487078"/>
                </a:moveTo>
                <a:cubicBezTo>
                  <a:pt x="183374" y="457480"/>
                  <a:pt x="208373" y="385089"/>
                  <a:pt x="166748" y="360118"/>
                </a:cubicBezTo>
                <a:cubicBezTo>
                  <a:pt x="135896" y="341603"/>
                  <a:pt x="54616" y="373333"/>
                  <a:pt x="32487" y="391738"/>
                </a:cubicBezTo>
                <a:cubicBezTo>
                  <a:pt x="-65321" y="473164"/>
                  <a:pt x="81391" y="592716"/>
                  <a:pt x="161057" y="487078"/>
                </a:cubicBezTo>
                <a:close/>
                <a:moveTo>
                  <a:pt x="76699" y="484486"/>
                </a:moveTo>
                <a:cubicBezTo>
                  <a:pt x="84953" y="481244"/>
                  <a:pt x="92788" y="477021"/>
                  <a:pt x="100032" y="471906"/>
                </a:cubicBezTo>
                <a:cubicBezTo>
                  <a:pt x="93565" y="478172"/>
                  <a:pt x="85489" y="482526"/>
                  <a:pt x="76699" y="484486"/>
                </a:cubicBezTo>
                <a:close/>
                <a:moveTo>
                  <a:pt x="254484" y="173049"/>
                </a:moveTo>
                <a:cubicBezTo>
                  <a:pt x="323242" y="173049"/>
                  <a:pt x="356337" y="56199"/>
                  <a:pt x="274351" y="56199"/>
                </a:cubicBezTo>
                <a:cubicBezTo>
                  <a:pt x="205587" y="56173"/>
                  <a:pt x="172491" y="173023"/>
                  <a:pt x="254484" y="1730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-628647" y="-96447"/>
            <a:ext cx="3409660" cy="862777"/>
          </a:xfrm>
          <a:custGeom>
            <a:avLst/>
            <a:gdLst/>
            <a:ahLst/>
            <a:cxnLst/>
            <a:rect l="l" t="t" r="r" b="b"/>
            <a:pathLst>
              <a:path w="2638035" h="667526" extrusionOk="0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9"/>
          <p:cNvSpPr/>
          <p:nvPr/>
        </p:nvSpPr>
        <p:spPr>
          <a:xfrm>
            <a:off x="991200" y="-435573"/>
            <a:ext cx="1542974" cy="1439006"/>
          </a:xfrm>
          <a:custGeom>
            <a:avLst/>
            <a:gdLst/>
            <a:ahLst/>
            <a:cxnLst/>
            <a:rect l="l" t="t" r="r" b="b"/>
            <a:pathLst>
              <a:path w="1445409" h="1348015" extrusionOk="0">
                <a:moveTo>
                  <a:pt x="492691" y="421259"/>
                </a:moveTo>
                <a:cubicBezTo>
                  <a:pt x="546736" y="374376"/>
                  <a:pt x="506550" y="328822"/>
                  <a:pt x="452240" y="325297"/>
                </a:cubicBezTo>
                <a:cubicBezTo>
                  <a:pt x="437703" y="338522"/>
                  <a:pt x="422750" y="340218"/>
                  <a:pt x="407380" y="330384"/>
                </a:cubicBezTo>
                <a:cubicBezTo>
                  <a:pt x="394322" y="328376"/>
                  <a:pt x="380960" y="330411"/>
                  <a:pt x="369093" y="336217"/>
                </a:cubicBezTo>
                <a:cubicBezTo>
                  <a:pt x="343775" y="347837"/>
                  <a:pt x="325854" y="378907"/>
                  <a:pt x="318620" y="404493"/>
                </a:cubicBezTo>
                <a:cubicBezTo>
                  <a:pt x="300510" y="468556"/>
                  <a:pt x="338610" y="526138"/>
                  <a:pt x="406304" y="529061"/>
                </a:cubicBezTo>
                <a:cubicBezTo>
                  <a:pt x="452084" y="531070"/>
                  <a:pt x="546853" y="474829"/>
                  <a:pt x="492691" y="421259"/>
                </a:cubicBezTo>
                <a:close/>
                <a:moveTo>
                  <a:pt x="806093" y="553403"/>
                </a:moveTo>
                <a:cubicBezTo>
                  <a:pt x="864032" y="564265"/>
                  <a:pt x="924124" y="521524"/>
                  <a:pt x="930392" y="462341"/>
                </a:cubicBezTo>
                <a:cubicBezTo>
                  <a:pt x="934747" y="421194"/>
                  <a:pt x="911524" y="390637"/>
                  <a:pt x="888008" y="360229"/>
                </a:cubicBezTo>
                <a:cubicBezTo>
                  <a:pt x="878512" y="347947"/>
                  <a:pt x="852689" y="315763"/>
                  <a:pt x="837541" y="307306"/>
                </a:cubicBezTo>
                <a:cubicBezTo>
                  <a:pt x="745236" y="255777"/>
                  <a:pt x="651032" y="524324"/>
                  <a:pt x="806093" y="553403"/>
                </a:cubicBezTo>
                <a:close/>
                <a:moveTo>
                  <a:pt x="1083826" y="830258"/>
                </a:moveTo>
                <a:cubicBezTo>
                  <a:pt x="1079801" y="791969"/>
                  <a:pt x="1070117" y="727213"/>
                  <a:pt x="1030106" y="713603"/>
                </a:cubicBezTo>
                <a:cubicBezTo>
                  <a:pt x="977941" y="695852"/>
                  <a:pt x="917837" y="748911"/>
                  <a:pt x="900705" y="794225"/>
                </a:cubicBezTo>
                <a:cubicBezTo>
                  <a:pt x="846674" y="937153"/>
                  <a:pt x="1095414" y="940497"/>
                  <a:pt x="1083826" y="830258"/>
                </a:cubicBezTo>
                <a:close/>
                <a:moveTo>
                  <a:pt x="1153723" y="365685"/>
                </a:moveTo>
                <a:cubicBezTo>
                  <a:pt x="1227757" y="443844"/>
                  <a:pt x="1373575" y="337889"/>
                  <a:pt x="1313756" y="244001"/>
                </a:cubicBezTo>
                <a:cubicBezTo>
                  <a:pt x="1284024" y="197339"/>
                  <a:pt x="1207625" y="187534"/>
                  <a:pt x="1172242" y="234928"/>
                </a:cubicBezTo>
                <a:cubicBezTo>
                  <a:pt x="1156005" y="256658"/>
                  <a:pt x="1134000" y="344869"/>
                  <a:pt x="1153698" y="365685"/>
                </a:cubicBezTo>
                <a:close/>
                <a:moveTo>
                  <a:pt x="879329" y="119990"/>
                </a:moveTo>
                <a:cubicBezTo>
                  <a:pt x="929335" y="186030"/>
                  <a:pt x="1042129" y="103270"/>
                  <a:pt x="1010012" y="32615"/>
                </a:cubicBezTo>
                <a:cubicBezTo>
                  <a:pt x="971816" y="-51422"/>
                  <a:pt x="822401" y="44832"/>
                  <a:pt x="879329" y="119990"/>
                </a:cubicBezTo>
                <a:close/>
                <a:moveTo>
                  <a:pt x="523622" y="127566"/>
                </a:moveTo>
                <a:cubicBezTo>
                  <a:pt x="522857" y="127800"/>
                  <a:pt x="557437" y="154870"/>
                  <a:pt x="565559" y="156471"/>
                </a:cubicBezTo>
                <a:cubicBezTo>
                  <a:pt x="587395" y="160774"/>
                  <a:pt x="606490" y="152505"/>
                  <a:pt x="622597" y="138039"/>
                </a:cubicBezTo>
                <a:cubicBezTo>
                  <a:pt x="666672" y="98383"/>
                  <a:pt x="639345" y="41475"/>
                  <a:pt x="595666" y="13140"/>
                </a:cubicBezTo>
                <a:cubicBezTo>
                  <a:pt x="560846" y="-9439"/>
                  <a:pt x="521859" y="-469"/>
                  <a:pt x="490417" y="26446"/>
                </a:cubicBezTo>
                <a:cubicBezTo>
                  <a:pt x="450398" y="60671"/>
                  <a:pt x="448746" y="150612"/>
                  <a:pt x="523622" y="127566"/>
                </a:cubicBezTo>
                <a:close/>
                <a:moveTo>
                  <a:pt x="1427224" y="708794"/>
                </a:moveTo>
                <a:cubicBezTo>
                  <a:pt x="1434178" y="634064"/>
                  <a:pt x="1341050" y="658957"/>
                  <a:pt x="1307585" y="686759"/>
                </a:cubicBezTo>
                <a:cubicBezTo>
                  <a:pt x="1271567" y="716669"/>
                  <a:pt x="1247578" y="769125"/>
                  <a:pt x="1256166" y="816000"/>
                </a:cubicBezTo>
                <a:cubicBezTo>
                  <a:pt x="1289651" y="998565"/>
                  <a:pt x="1512373" y="774315"/>
                  <a:pt x="1427224" y="708794"/>
                </a:cubicBezTo>
                <a:close/>
                <a:moveTo>
                  <a:pt x="1181737" y="1055117"/>
                </a:moveTo>
                <a:cubicBezTo>
                  <a:pt x="1114776" y="1051559"/>
                  <a:pt x="1076540" y="1066018"/>
                  <a:pt x="1070292" y="1134780"/>
                </a:cubicBezTo>
                <a:cubicBezTo>
                  <a:pt x="1065670" y="1185693"/>
                  <a:pt x="1064543" y="1219899"/>
                  <a:pt x="1124971" y="1237274"/>
                </a:cubicBezTo>
                <a:cubicBezTo>
                  <a:pt x="1250274" y="1273295"/>
                  <a:pt x="1271132" y="1059868"/>
                  <a:pt x="1181763" y="1055117"/>
                </a:cubicBezTo>
                <a:close/>
                <a:moveTo>
                  <a:pt x="732396" y="1179401"/>
                </a:moveTo>
                <a:cubicBezTo>
                  <a:pt x="721326" y="1189770"/>
                  <a:pt x="679246" y="1175058"/>
                  <a:pt x="656710" y="1194683"/>
                </a:cubicBezTo>
                <a:cubicBezTo>
                  <a:pt x="638768" y="1211590"/>
                  <a:pt x="628956" y="1235391"/>
                  <a:pt x="629772" y="1260029"/>
                </a:cubicBezTo>
                <a:cubicBezTo>
                  <a:pt x="631860" y="1326295"/>
                  <a:pt x="702678" y="1364435"/>
                  <a:pt x="761467" y="1341577"/>
                </a:cubicBezTo>
                <a:cubicBezTo>
                  <a:pt x="880171" y="1295421"/>
                  <a:pt x="820541" y="1096925"/>
                  <a:pt x="732423" y="1179401"/>
                </a:cubicBezTo>
                <a:close/>
                <a:moveTo>
                  <a:pt x="666147" y="797511"/>
                </a:moveTo>
                <a:cubicBezTo>
                  <a:pt x="619045" y="714984"/>
                  <a:pt x="442154" y="856720"/>
                  <a:pt x="477628" y="933744"/>
                </a:cubicBezTo>
                <a:cubicBezTo>
                  <a:pt x="526973" y="1040905"/>
                  <a:pt x="725468" y="901457"/>
                  <a:pt x="666147" y="797511"/>
                </a:cubicBezTo>
                <a:close/>
                <a:moveTo>
                  <a:pt x="224876" y="726668"/>
                </a:moveTo>
                <a:cubicBezTo>
                  <a:pt x="153539" y="650557"/>
                  <a:pt x="11694" y="902481"/>
                  <a:pt x="177748" y="925099"/>
                </a:cubicBezTo>
                <a:cubicBezTo>
                  <a:pt x="298255" y="941515"/>
                  <a:pt x="318212" y="719377"/>
                  <a:pt x="224876" y="726668"/>
                </a:cubicBezTo>
                <a:close/>
                <a:moveTo>
                  <a:pt x="389620" y="1116932"/>
                </a:moveTo>
                <a:cubicBezTo>
                  <a:pt x="327863" y="1101682"/>
                  <a:pt x="237470" y="1169608"/>
                  <a:pt x="295092" y="1232129"/>
                </a:cubicBezTo>
                <a:cubicBezTo>
                  <a:pt x="371640" y="1315187"/>
                  <a:pt x="485089" y="1140515"/>
                  <a:pt x="389627" y="1116932"/>
                </a:cubicBezTo>
                <a:close/>
                <a:moveTo>
                  <a:pt x="161057" y="487078"/>
                </a:moveTo>
                <a:cubicBezTo>
                  <a:pt x="183374" y="457480"/>
                  <a:pt x="208373" y="385089"/>
                  <a:pt x="166748" y="360118"/>
                </a:cubicBezTo>
                <a:cubicBezTo>
                  <a:pt x="135896" y="341603"/>
                  <a:pt x="54616" y="373333"/>
                  <a:pt x="32487" y="391738"/>
                </a:cubicBezTo>
                <a:cubicBezTo>
                  <a:pt x="-65321" y="473164"/>
                  <a:pt x="81391" y="592716"/>
                  <a:pt x="161057" y="487078"/>
                </a:cubicBezTo>
                <a:close/>
                <a:moveTo>
                  <a:pt x="76699" y="484486"/>
                </a:moveTo>
                <a:cubicBezTo>
                  <a:pt x="84953" y="481244"/>
                  <a:pt x="92788" y="477021"/>
                  <a:pt x="100032" y="471906"/>
                </a:cubicBezTo>
                <a:cubicBezTo>
                  <a:pt x="93565" y="478172"/>
                  <a:pt x="85489" y="482526"/>
                  <a:pt x="76699" y="484486"/>
                </a:cubicBezTo>
                <a:close/>
                <a:moveTo>
                  <a:pt x="254484" y="173049"/>
                </a:moveTo>
                <a:cubicBezTo>
                  <a:pt x="323242" y="173049"/>
                  <a:pt x="356337" y="56199"/>
                  <a:pt x="274351" y="56199"/>
                </a:cubicBezTo>
                <a:cubicBezTo>
                  <a:pt x="205587" y="56173"/>
                  <a:pt x="172491" y="173023"/>
                  <a:pt x="254484" y="17302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9"/>
          <p:cNvSpPr/>
          <p:nvPr/>
        </p:nvSpPr>
        <p:spPr>
          <a:xfrm>
            <a:off x="133349" y="3953347"/>
            <a:ext cx="1543088" cy="1521345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9"/>
          <p:cNvSpPr/>
          <p:nvPr/>
        </p:nvSpPr>
        <p:spPr>
          <a:xfrm rot="4213030">
            <a:off x="-435731" y="3147919"/>
            <a:ext cx="1834203" cy="901739"/>
          </a:xfrm>
          <a:custGeom>
            <a:avLst/>
            <a:gdLst/>
            <a:ahLst/>
            <a:cxnLst/>
            <a:rect l="l" t="t" r="r" b="b"/>
            <a:pathLst>
              <a:path w="2728778" h="1341534" extrusionOk="0">
                <a:moveTo>
                  <a:pt x="2727858" y="971865"/>
                </a:moveTo>
                <a:cubicBezTo>
                  <a:pt x="2662022" y="811650"/>
                  <a:pt x="2599698" y="650061"/>
                  <a:pt x="2540889" y="487098"/>
                </a:cubicBezTo>
                <a:cubicBezTo>
                  <a:pt x="2509539" y="400203"/>
                  <a:pt x="2479196" y="312951"/>
                  <a:pt x="2449860" y="225343"/>
                </a:cubicBezTo>
                <a:cubicBezTo>
                  <a:pt x="2433572" y="176691"/>
                  <a:pt x="2413699" y="33711"/>
                  <a:pt x="2369261" y="7263"/>
                </a:cubicBezTo>
                <a:cubicBezTo>
                  <a:pt x="2220183" y="-81480"/>
                  <a:pt x="2022959" y="670486"/>
                  <a:pt x="2005088" y="766409"/>
                </a:cubicBezTo>
                <a:lnTo>
                  <a:pt x="1865337" y="330248"/>
                </a:lnTo>
                <a:cubicBezTo>
                  <a:pt x="1847733" y="275297"/>
                  <a:pt x="1832638" y="161377"/>
                  <a:pt x="1794493" y="120269"/>
                </a:cubicBezTo>
                <a:cubicBezTo>
                  <a:pt x="1743936" y="65765"/>
                  <a:pt x="1696730" y="134449"/>
                  <a:pt x="1673636" y="175317"/>
                </a:cubicBezTo>
                <a:cubicBezTo>
                  <a:pt x="1532725" y="424648"/>
                  <a:pt x="1433672" y="703337"/>
                  <a:pt x="1369342" y="981741"/>
                </a:cubicBezTo>
                <a:cubicBezTo>
                  <a:pt x="1335812" y="807258"/>
                  <a:pt x="1310689" y="631297"/>
                  <a:pt x="1288321" y="455076"/>
                </a:cubicBezTo>
                <a:cubicBezTo>
                  <a:pt x="1277775" y="371868"/>
                  <a:pt x="1286240" y="249841"/>
                  <a:pt x="1254234" y="172978"/>
                </a:cubicBezTo>
                <a:cubicBezTo>
                  <a:pt x="1238347" y="134825"/>
                  <a:pt x="1212978" y="119984"/>
                  <a:pt x="1171917" y="143412"/>
                </a:cubicBezTo>
                <a:cubicBezTo>
                  <a:pt x="1121936" y="171928"/>
                  <a:pt x="1103360" y="253710"/>
                  <a:pt x="1079994" y="303625"/>
                </a:cubicBezTo>
                <a:lnTo>
                  <a:pt x="960796" y="558322"/>
                </a:lnTo>
                <a:cubicBezTo>
                  <a:pt x="886287" y="717505"/>
                  <a:pt x="811785" y="876689"/>
                  <a:pt x="737289" y="1035876"/>
                </a:cubicBezTo>
                <a:cubicBezTo>
                  <a:pt x="703260" y="851023"/>
                  <a:pt x="694251" y="662703"/>
                  <a:pt x="693045" y="475089"/>
                </a:cubicBezTo>
                <a:cubicBezTo>
                  <a:pt x="692644" y="412762"/>
                  <a:pt x="744004" y="92719"/>
                  <a:pt x="611649" y="163840"/>
                </a:cubicBezTo>
                <a:cubicBezTo>
                  <a:pt x="556749" y="193334"/>
                  <a:pt x="524198" y="292679"/>
                  <a:pt x="502867" y="347332"/>
                </a:cubicBezTo>
                <a:cubicBezTo>
                  <a:pt x="477349" y="414675"/>
                  <a:pt x="457547" y="484047"/>
                  <a:pt x="443669" y="554712"/>
                </a:cubicBezTo>
                <a:cubicBezTo>
                  <a:pt x="409499" y="720246"/>
                  <a:pt x="400346" y="890485"/>
                  <a:pt x="355630" y="1053919"/>
                </a:cubicBezTo>
                <a:cubicBezTo>
                  <a:pt x="285715" y="780155"/>
                  <a:pt x="210959" y="507689"/>
                  <a:pt x="131364" y="236523"/>
                </a:cubicBezTo>
                <a:cubicBezTo>
                  <a:pt x="118161" y="191558"/>
                  <a:pt x="113027" y="129290"/>
                  <a:pt x="50577" y="143198"/>
                </a:cubicBezTo>
                <a:cubicBezTo>
                  <a:pt x="-12470" y="157242"/>
                  <a:pt x="-3279" y="216354"/>
                  <a:pt x="8446" y="263094"/>
                </a:cubicBezTo>
                <a:cubicBezTo>
                  <a:pt x="43940" y="404564"/>
                  <a:pt x="90024" y="544084"/>
                  <a:pt x="128772" y="684757"/>
                </a:cubicBezTo>
                <a:cubicBezTo>
                  <a:pt x="166036" y="820038"/>
                  <a:pt x="202099" y="955643"/>
                  <a:pt x="236957" y="1091572"/>
                </a:cubicBezTo>
                <a:cubicBezTo>
                  <a:pt x="252616" y="1152628"/>
                  <a:pt x="281531" y="1400183"/>
                  <a:pt x="388193" y="1271824"/>
                </a:cubicBezTo>
                <a:cubicBezTo>
                  <a:pt x="462849" y="1181987"/>
                  <a:pt x="485276" y="1020568"/>
                  <a:pt x="504863" y="909402"/>
                </a:cubicBezTo>
                <a:cubicBezTo>
                  <a:pt x="529163" y="771484"/>
                  <a:pt x="540778" y="631070"/>
                  <a:pt x="574004" y="494803"/>
                </a:cubicBezTo>
                <a:cubicBezTo>
                  <a:pt x="575241" y="655256"/>
                  <a:pt x="582170" y="816046"/>
                  <a:pt x="604136" y="975125"/>
                </a:cubicBezTo>
                <a:cubicBezTo>
                  <a:pt x="613522" y="1043173"/>
                  <a:pt x="625027" y="1339795"/>
                  <a:pt x="745391" y="1256853"/>
                </a:cubicBezTo>
                <a:cubicBezTo>
                  <a:pt x="794464" y="1223043"/>
                  <a:pt x="818465" y="1123043"/>
                  <a:pt x="843860" y="1068779"/>
                </a:cubicBezTo>
                <a:cubicBezTo>
                  <a:pt x="878736" y="994262"/>
                  <a:pt x="913612" y="919746"/>
                  <a:pt x="948488" y="845229"/>
                </a:cubicBezTo>
                <a:cubicBezTo>
                  <a:pt x="1018243" y="696170"/>
                  <a:pt x="1087996" y="547134"/>
                  <a:pt x="1157748" y="398122"/>
                </a:cubicBezTo>
                <a:cubicBezTo>
                  <a:pt x="1180978" y="586423"/>
                  <a:pt x="1206639" y="774517"/>
                  <a:pt x="1240610" y="961223"/>
                </a:cubicBezTo>
                <a:cubicBezTo>
                  <a:pt x="1257080" y="1051741"/>
                  <a:pt x="1275481" y="1141916"/>
                  <a:pt x="1296488" y="1231474"/>
                </a:cubicBezTo>
                <a:cubicBezTo>
                  <a:pt x="1309192" y="1285680"/>
                  <a:pt x="1339526" y="1397462"/>
                  <a:pt x="1413974" y="1319763"/>
                </a:cubicBezTo>
                <a:cubicBezTo>
                  <a:pt x="1458277" y="1273529"/>
                  <a:pt x="1452573" y="1149479"/>
                  <a:pt x="1464648" y="1088092"/>
                </a:cubicBezTo>
                <a:cubicBezTo>
                  <a:pt x="1481578" y="1002001"/>
                  <a:pt x="1502116" y="916717"/>
                  <a:pt x="1526262" y="832241"/>
                </a:cubicBezTo>
                <a:cubicBezTo>
                  <a:pt x="1577535" y="652900"/>
                  <a:pt x="1644666" y="478475"/>
                  <a:pt x="1726863" y="311033"/>
                </a:cubicBezTo>
                <a:cubicBezTo>
                  <a:pt x="1780566" y="478649"/>
                  <a:pt x="1834269" y="646261"/>
                  <a:pt x="1887972" y="813868"/>
                </a:cubicBezTo>
                <a:cubicBezTo>
                  <a:pt x="1906483" y="871638"/>
                  <a:pt x="1954500" y="1194715"/>
                  <a:pt x="2067072" y="1089466"/>
                </a:cubicBezTo>
                <a:cubicBezTo>
                  <a:pt x="2107505" y="1051663"/>
                  <a:pt x="2094354" y="971930"/>
                  <a:pt x="2100077" y="920070"/>
                </a:cubicBezTo>
                <a:cubicBezTo>
                  <a:pt x="2109631" y="833719"/>
                  <a:pt x="2124428" y="748029"/>
                  <a:pt x="2144386" y="663474"/>
                </a:cubicBezTo>
                <a:cubicBezTo>
                  <a:pt x="2181645" y="504832"/>
                  <a:pt x="2237334" y="351093"/>
                  <a:pt x="2310317" y="205388"/>
                </a:cubicBezTo>
                <a:cubicBezTo>
                  <a:pt x="2376062" y="406506"/>
                  <a:pt x="2447122" y="605783"/>
                  <a:pt x="2523499" y="803220"/>
                </a:cubicBezTo>
                <a:cubicBezTo>
                  <a:pt x="2540467" y="847078"/>
                  <a:pt x="2557696" y="890835"/>
                  <a:pt x="2575183" y="934490"/>
                </a:cubicBezTo>
                <a:cubicBezTo>
                  <a:pt x="2586772" y="963420"/>
                  <a:pt x="2601525" y="1035053"/>
                  <a:pt x="2630783" y="1052519"/>
                </a:cubicBezTo>
                <a:cubicBezTo>
                  <a:pt x="2676789" y="1079978"/>
                  <a:pt x="2749669" y="1024878"/>
                  <a:pt x="2727858" y="97186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9"/>
          <p:cNvSpPr txBox="1">
            <a:spLocks noGrp="1"/>
          </p:cNvSpPr>
          <p:nvPr>
            <p:ph type="body" idx="1"/>
          </p:nvPr>
        </p:nvSpPr>
        <p:spPr>
          <a:xfrm>
            <a:off x="1216025" y="0"/>
            <a:ext cx="1415700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9"/>
          <p:cNvSpPr/>
          <p:nvPr/>
        </p:nvSpPr>
        <p:spPr>
          <a:xfrm rot="-5400000">
            <a:off x="7814124" y="1453499"/>
            <a:ext cx="2080693" cy="1853115"/>
          </a:xfrm>
          <a:custGeom>
            <a:avLst/>
            <a:gdLst/>
            <a:ahLst/>
            <a:cxnLst/>
            <a:rect l="l" t="t" r="r" b="b"/>
            <a:pathLst>
              <a:path w="2728778" h="2430315" extrusionOk="0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scribbles 1">
  <p:cSld name="BLANK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1"/>
          <p:cNvSpPr/>
          <p:nvPr/>
        </p:nvSpPr>
        <p:spPr>
          <a:xfrm>
            <a:off x="-296625" y="-263875"/>
            <a:ext cx="2030379" cy="2001770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1"/>
          <p:cNvSpPr/>
          <p:nvPr/>
        </p:nvSpPr>
        <p:spPr>
          <a:xfrm rot="1832534">
            <a:off x="8091114" y="518904"/>
            <a:ext cx="1576304" cy="1379706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1"/>
          <p:cNvSpPr/>
          <p:nvPr/>
        </p:nvSpPr>
        <p:spPr>
          <a:xfrm rot="-2178819">
            <a:off x="7229719" y="2940743"/>
            <a:ext cx="2971008" cy="1464977"/>
          </a:xfrm>
          <a:custGeom>
            <a:avLst/>
            <a:gdLst/>
            <a:ahLst/>
            <a:cxnLst/>
            <a:rect l="l" t="t" r="r" b="b"/>
            <a:pathLst>
              <a:path w="2884338" h="1095262" extrusionOk="0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1"/>
          <p:cNvSpPr/>
          <p:nvPr/>
        </p:nvSpPr>
        <p:spPr>
          <a:xfrm>
            <a:off x="6757725" y="3704750"/>
            <a:ext cx="1568804" cy="1615431"/>
          </a:xfrm>
          <a:custGeom>
            <a:avLst/>
            <a:gdLst/>
            <a:ahLst/>
            <a:cxnLst/>
            <a:rect l="l" t="t" r="r" b="b"/>
            <a:pathLst>
              <a:path w="2171355" h="2235890" extrusionOk="0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1"/>
          <p:cNvSpPr/>
          <p:nvPr/>
        </p:nvSpPr>
        <p:spPr>
          <a:xfrm>
            <a:off x="-494451" y="1212725"/>
            <a:ext cx="1262060" cy="1124021"/>
          </a:xfrm>
          <a:custGeom>
            <a:avLst/>
            <a:gdLst/>
            <a:ahLst/>
            <a:cxnLst/>
            <a:rect l="l" t="t" r="r" b="b"/>
            <a:pathLst>
              <a:path w="2728778" h="2430315" extrusionOk="0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Thin"/>
              <a:buNone/>
              <a:defRPr sz="4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Thin"/>
              <a:buNone/>
              <a:defRPr sz="4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Thin"/>
              <a:buNone/>
              <a:defRPr sz="4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Thin"/>
              <a:buNone/>
              <a:defRPr sz="4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Thin"/>
              <a:buNone/>
              <a:defRPr sz="4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Thin"/>
              <a:buNone/>
              <a:defRPr sz="4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Thin"/>
              <a:buNone/>
              <a:defRPr sz="4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Thin"/>
              <a:buNone/>
              <a:defRPr sz="4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Thin"/>
              <a:buNone/>
              <a:defRPr sz="42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16025" y="1863126"/>
            <a:ext cx="6711900" cy="24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 Regular"/>
              <a:buChar char="✘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 Regular"/>
              <a:buChar char="✗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■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●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○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■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●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○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■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ctrTitle"/>
          </p:nvPr>
        </p:nvSpPr>
        <p:spPr>
          <a:xfrm>
            <a:off x="723900" y="1428750"/>
            <a:ext cx="7696199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" sz="4400" b="1" dirty="0"/>
              <a:t>TUGAS BESAR </a:t>
            </a:r>
            <a:r>
              <a:rPr lang="en" sz="4400" b="1" dirty="0" smtClean="0"/>
              <a:t>DATA </a:t>
            </a:r>
            <a:r>
              <a:rPr lang="en" sz="4400" b="1" dirty="0"/>
              <a:t>MINING</a:t>
            </a:r>
            <a:endParaRPr sz="4400" dirty="0"/>
          </a:p>
        </p:txBody>
      </p:sp>
      <p:sp>
        <p:nvSpPr>
          <p:cNvPr id="3" name="Google Shape;135;p17"/>
          <p:cNvSpPr txBox="1">
            <a:spLocks/>
          </p:cNvSpPr>
          <p:nvPr/>
        </p:nvSpPr>
        <p:spPr>
          <a:xfrm>
            <a:off x="3505200" y="2495550"/>
            <a:ext cx="4038600" cy="62709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 err="1" smtClean="0">
                <a:solidFill>
                  <a:schemeClr val="bg1"/>
                </a:solidFill>
              </a:rPr>
              <a:t>Customer_Behaviour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-US" dirty="0" smtClean="0"/>
              <a:t>2. Install </a:t>
            </a:r>
            <a:r>
              <a:rPr lang="en-US" dirty="0"/>
              <a:t>packages</a:t>
            </a:r>
            <a:endParaRPr dirty="0"/>
          </a:p>
        </p:txBody>
      </p:sp>
      <p:sp>
        <p:nvSpPr>
          <p:cNvPr id="121" name="Google Shape;121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125" y="1962149"/>
            <a:ext cx="7359875" cy="1729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ctrTitle" idx="4294967295"/>
          </p:nvPr>
        </p:nvSpPr>
        <p:spPr>
          <a:xfrm>
            <a:off x="914400" y="209550"/>
            <a:ext cx="6277000" cy="61582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-US" sz="4000" dirty="0" smtClean="0"/>
              <a:t>3. </a:t>
            </a:r>
            <a:r>
              <a:rPr lang="en-US" sz="4000" dirty="0" err="1" smtClean="0"/>
              <a:t>Mengimpor</a:t>
            </a:r>
            <a:r>
              <a:rPr lang="en-US" sz="4000" dirty="0" smtClean="0"/>
              <a:t> </a:t>
            </a:r>
            <a:r>
              <a:rPr lang="en-US" sz="4000" dirty="0"/>
              <a:t>dataset</a:t>
            </a:r>
            <a:endParaRPr sz="4000" dirty="0"/>
          </a:p>
        </p:txBody>
      </p:sp>
      <p:sp>
        <p:nvSpPr>
          <p:cNvPr id="129" name="Google Shape;129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01639"/>
            <a:ext cx="5562600" cy="83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291623"/>
            <a:ext cx="3868737" cy="271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657600" y="203835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View Dataset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89535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Source</a:t>
            </a:r>
            <a:endParaRPr lang="en-US" b="1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>
            <a:spLocks noGrp="1"/>
          </p:cNvSpPr>
          <p:nvPr>
            <p:ph type="title"/>
          </p:nvPr>
        </p:nvSpPr>
        <p:spPr>
          <a:xfrm>
            <a:off x="1295400" y="895350"/>
            <a:ext cx="6711900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-US" sz="3200" dirty="0" err="1" smtClean="0"/>
              <a:t>Pembuatan</a:t>
            </a:r>
            <a:r>
              <a:rPr lang="en-US" sz="3200" dirty="0" smtClean="0"/>
              <a:t> </a:t>
            </a:r>
            <a:r>
              <a:rPr lang="en-US" sz="3200" dirty="0"/>
              <a:t>model decision tree </a:t>
            </a:r>
            <a:r>
              <a:rPr lang="en-US" sz="3200" dirty="0" err="1"/>
              <a:t>menggunakan</a:t>
            </a:r>
            <a:r>
              <a:rPr lang="en-US" sz="3200" dirty="0"/>
              <a:t> </a:t>
            </a:r>
            <a:r>
              <a:rPr lang="en-US" sz="3200" dirty="0" err="1"/>
              <a:t>algoritman</a:t>
            </a:r>
            <a:r>
              <a:rPr lang="en-US" sz="3200" dirty="0"/>
              <a:t> C5.0</a:t>
            </a:r>
            <a:endParaRPr sz="3200" dirty="0"/>
          </a:p>
        </p:txBody>
      </p:sp>
      <p:sp>
        <p:nvSpPr>
          <p:cNvPr id="198" name="Google Shape;198;p2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16" y="2038350"/>
            <a:ext cx="5600700" cy="11239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257550"/>
            <a:ext cx="5457826" cy="16298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66800" y="51435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4.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47530" y="1699796"/>
            <a:ext cx="1275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Source</a:t>
            </a:r>
            <a:endParaRPr lang="en-US" sz="1600" b="1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>
            <a:spLocks noGrp="1"/>
          </p:cNvSpPr>
          <p:nvPr>
            <p:ph type="title"/>
          </p:nvPr>
        </p:nvSpPr>
        <p:spPr>
          <a:xfrm>
            <a:off x="685800" y="920339"/>
            <a:ext cx="6711900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5.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/>
              <a:t>Model</a:t>
            </a:r>
            <a:endParaRPr dirty="0"/>
          </a:p>
        </p:txBody>
      </p:sp>
      <p:sp>
        <p:nvSpPr>
          <p:cNvPr id="232" name="Google Shape;232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85749"/>
            <a:ext cx="3886200" cy="47110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38" y="1581150"/>
            <a:ext cx="4641787" cy="2984719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/>
          <p:nvPr/>
        </p:nvSpPr>
        <p:spPr>
          <a:xfrm>
            <a:off x="1371600" y="133350"/>
            <a:ext cx="6287539" cy="1018598"/>
          </a:xfrm>
          <a:custGeom>
            <a:avLst/>
            <a:gdLst/>
            <a:ahLst/>
            <a:cxnLst/>
            <a:rect l="l" t="t" r="r" b="b"/>
            <a:pathLst>
              <a:path w="2638035" h="667526" extrusionOk="0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8"/>
          <p:cNvSpPr txBox="1">
            <a:spLocks noGrp="1"/>
          </p:cNvSpPr>
          <p:nvPr>
            <p:ph type="ctrTitle" idx="4294967295"/>
          </p:nvPr>
        </p:nvSpPr>
        <p:spPr>
          <a:xfrm>
            <a:off x="762000" y="253249"/>
            <a:ext cx="7129150" cy="77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sv-SE" sz="2800" dirty="0"/>
              <a:t>Menampilkan pohon </a:t>
            </a:r>
            <a:r>
              <a:rPr lang="sv-SE" sz="2800" dirty="0" smtClean="0"/>
              <a:t/>
            </a:r>
            <a:br>
              <a:rPr lang="sv-SE" sz="2800" dirty="0" smtClean="0"/>
            </a:br>
            <a:r>
              <a:rPr lang="sv-SE" sz="2800" dirty="0" smtClean="0"/>
              <a:t>yang </a:t>
            </a:r>
            <a:r>
              <a:rPr lang="sv-SE" sz="2800" dirty="0"/>
              <a:t>sudah dibangun</a:t>
            </a:r>
            <a:endParaRPr sz="2800" dirty="0"/>
          </a:p>
        </p:txBody>
      </p:sp>
      <p:sp>
        <p:nvSpPr>
          <p:cNvPr id="254" name="Google Shape;254;p2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05"/>
          <a:stretch/>
        </p:blipFill>
        <p:spPr>
          <a:xfrm>
            <a:off x="2057400" y="1191998"/>
            <a:ext cx="5562600" cy="6509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942080"/>
            <a:ext cx="5410200" cy="306807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56178" y="1959173"/>
            <a:ext cx="894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Plot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33600" y="126891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6. </a:t>
            </a:r>
            <a:endParaRPr lang="en-US" sz="2800" b="1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"/>
          <p:cNvSpPr txBox="1">
            <a:spLocks noGrp="1"/>
          </p:cNvSpPr>
          <p:nvPr>
            <p:ph type="title"/>
          </p:nvPr>
        </p:nvSpPr>
        <p:spPr>
          <a:xfrm>
            <a:off x="1373672" y="590550"/>
            <a:ext cx="6711900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-US" sz="2400" dirty="0"/>
              <a:t>Dataset, </a:t>
            </a:r>
            <a:r>
              <a:rPr lang="en-US" sz="2400" dirty="0" err="1"/>
              <a:t>dijadikan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data testing.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kolom</a:t>
            </a:r>
            <a:r>
              <a:rPr lang="en-US" sz="2400" dirty="0"/>
              <a:t> 1,2,3,4 </a:t>
            </a:r>
            <a:r>
              <a:rPr lang="en-US" sz="2400" dirty="0" err="1"/>
              <a:t>saja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tanpa</a:t>
            </a:r>
            <a:r>
              <a:rPr lang="en-US" sz="2400" dirty="0"/>
              <a:t> label</a:t>
            </a:r>
            <a:endParaRPr sz="2400" dirty="0"/>
          </a:p>
        </p:txBody>
      </p:sp>
      <p:sp>
        <p:nvSpPr>
          <p:cNvPr id="271" name="Google Shape;271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87" y="2495550"/>
            <a:ext cx="3940313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014635"/>
            <a:ext cx="4191000" cy="2845275"/>
          </a:xfrm>
          <a:prstGeom prst="rect">
            <a:avLst/>
          </a:prstGeom>
        </p:spPr>
      </p:pic>
      <p:sp>
        <p:nvSpPr>
          <p:cNvPr id="8" name="Google Shape;251;p28"/>
          <p:cNvSpPr/>
          <p:nvPr/>
        </p:nvSpPr>
        <p:spPr>
          <a:xfrm>
            <a:off x="676469" y="2187180"/>
            <a:ext cx="1524000" cy="241111"/>
          </a:xfrm>
          <a:custGeom>
            <a:avLst/>
            <a:gdLst/>
            <a:ahLst/>
            <a:cxnLst/>
            <a:rect l="l" t="t" r="r" b="b"/>
            <a:pathLst>
              <a:path w="2638035" h="667526" extrusionOk="0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2120514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10" name="Google Shape;251;p28"/>
          <p:cNvSpPr/>
          <p:nvPr/>
        </p:nvSpPr>
        <p:spPr>
          <a:xfrm>
            <a:off x="4349620" y="1588733"/>
            <a:ext cx="1670180" cy="307777"/>
          </a:xfrm>
          <a:custGeom>
            <a:avLst/>
            <a:gdLst/>
            <a:ahLst/>
            <a:cxnLst/>
            <a:rect l="l" t="t" r="r" b="b"/>
            <a:pathLst>
              <a:path w="2638035" h="667526" extrusionOk="0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9600" y="1588733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 </a:t>
            </a:r>
            <a:r>
              <a:rPr lang="en-US" dirty="0" err="1" smtClean="0"/>
              <a:t>Datatesting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72681" y="43368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7. </a:t>
            </a:r>
            <a:endParaRPr lang="en-US" sz="2400" b="1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3352800" y="639362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8. </a:t>
            </a:r>
            <a:r>
              <a:rPr lang="en-US" sz="3600" b="1" dirty="0" err="1" smtClean="0"/>
              <a:t>Prediksi</a:t>
            </a:r>
            <a:endParaRPr lang="en-US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1546055" y="1547988"/>
            <a:ext cx="36134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/>
              <a:t>Menampilkan</a:t>
            </a:r>
            <a:r>
              <a:rPr lang="en-US" sz="1200" b="1" dirty="0"/>
              <a:t> </a:t>
            </a:r>
            <a:r>
              <a:rPr lang="en-US" sz="1200" b="1" dirty="0" err="1"/>
              <a:t>Hasil</a:t>
            </a:r>
            <a:r>
              <a:rPr lang="en-US" sz="1200" b="1" dirty="0"/>
              <a:t> </a:t>
            </a:r>
            <a:r>
              <a:rPr lang="en-US" sz="1200" b="1" dirty="0" err="1" smtClean="0"/>
              <a:t>Prediksi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dari</a:t>
            </a:r>
            <a:r>
              <a:rPr lang="en-US" sz="1200" b="1" dirty="0" smtClean="0"/>
              <a:t> model dataset</a:t>
            </a:r>
            <a:endParaRPr lang="en-US" sz="1200" b="1" dirty="0"/>
          </a:p>
        </p:txBody>
      </p:sp>
      <p:sp>
        <p:nvSpPr>
          <p:cNvPr id="8" name="Google Shape;464;p40"/>
          <p:cNvSpPr/>
          <p:nvPr/>
        </p:nvSpPr>
        <p:spPr>
          <a:xfrm>
            <a:off x="6164583" y="193815"/>
            <a:ext cx="1104911" cy="1088368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66;p40"/>
          <p:cNvSpPr/>
          <p:nvPr/>
        </p:nvSpPr>
        <p:spPr>
          <a:xfrm>
            <a:off x="6743298" y="638614"/>
            <a:ext cx="1052391" cy="643569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885949"/>
            <a:ext cx="6736462" cy="2514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86000" y="2305050"/>
            <a:ext cx="4724400" cy="34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46054" y="4171950"/>
            <a:ext cx="4930945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2133600" y="634484"/>
            <a:ext cx="41280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9. </a:t>
            </a:r>
            <a:r>
              <a:rPr lang="en-US" sz="2000" b="1" dirty="0" err="1"/>
              <a:t>H</a:t>
            </a:r>
            <a:r>
              <a:rPr lang="en-US" sz="2000" b="1" dirty="0" err="1" smtClean="0"/>
              <a:t>asil</a:t>
            </a:r>
            <a:r>
              <a:rPr lang="en-US" sz="2000" b="1" dirty="0" smtClean="0"/>
              <a:t> </a:t>
            </a:r>
            <a:r>
              <a:rPr lang="en-US" sz="2000" b="1" dirty="0" err="1"/>
              <a:t>prediksi</a:t>
            </a:r>
            <a:r>
              <a:rPr lang="en-US" sz="2000" b="1" dirty="0"/>
              <a:t> </a:t>
            </a:r>
            <a:r>
              <a:rPr lang="en-US" sz="2000" b="1" dirty="0" err="1"/>
              <a:t>dengan</a:t>
            </a:r>
            <a:r>
              <a:rPr lang="en-US" sz="2000" b="1" dirty="0"/>
              <a:t> dataset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276350"/>
            <a:ext cx="5715000" cy="2971800"/>
          </a:xfrm>
          <a:prstGeom prst="rect">
            <a:avLst/>
          </a:prstGeom>
        </p:spPr>
      </p:pic>
      <p:sp>
        <p:nvSpPr>
          <p:cNvPr id="5" name="Google Shape;331;p35"/>
          <p:cNvSpPr/>
          <p:nvPr/>
        </p:nvSpPr>
        <p:spPr>
          <a:xfrm>
            <a:off x="1447800" y="1123950"/>
            <a:ext cx="6099174" cy="3810000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3747573" y="284261"/>
            <a:ext cx="17443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Repository </a:t>
            </a:r>
            <a:r>
              <a:rPr lang="en-US" b="1" dirty="0" err="1"/>
              <a:t>Github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791036" y="795823"/>
            <a:ext cx="5638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Link </a:t>
            </a:r>
            <a:r>
              <a:rPr lang="en-US" dirty="0" err="1"/>
              <a:t>Github</a:t>
            </a:r>
            <a:r>
              <a:rPr lang="en-US" dirty="0"/>
              <a:t> : https://github.com/sukristiyo/T.Besar-Data-Mining.git </a:t>
            </a:r>
          </a:p>
        </p:txBody>
      </p:sp>
      <p:sp>
        <p:nvSpPr>
          <p:cNvPr id="4" name="Rectangle 3"/>
          <p:cNvSpPr/>
          <p:nvPr/>
        </p:nvSpPr>
        <p:spPr>
          <a:xfrm>
            <a:off x="3507924" y="1265075"/>
            <a:ext cx="23887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Github</a:t>
            </a:r>
            <a:r>
              <a:rPr lang="en-US" b="1" dirty="0"/>
              <a:t> </a:t>
            </a:r>
            <a:r>
              <a:rPr lang="en-US" b="1" dirty="0" err="1"/>
              <a:t>anggota</a:t>
            </a:r>
            <a:r>
              <a:rPr lang="en-US" b="1" dirty="0"/>
              <a:t> </a:t>
            </a:r>
            <a:r>
              <a:rPr lang="en-US" b="1" dirty="0" err="1"/>
              <a:t>kelompok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791036" y="1833086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https://github.com/sukristiyo https://github.com/dinaistikhomah https://github.com/farhell </a:t>
            </a:r>
          </a:p>
        </p:txBody>
      </p:sp>
      <p:sp>
        <p:nvSpPr>
          <p:cNvPr id="6" name="Rectangle 5"/>
          <p:cNvSpPr/>
          <p:nvPr/>
        </p:nvSpPr>
        <p:spPr>
          <a:xfrm>
            <a:off x="5723792" y="1843598"/>
            <a:ext cx="129715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(3311911013</a:t>
            </a:r>
            <a:r>
              <a:rPr lang="en-US" dirty="0" smtClean="0"/>
              <a:t>)</a:t>
            </a:r>
          </a:p>
          <a:p>
            <a:r>
              <a:rPr lang="en-US" dirty="0" smtClean="0"/>
              <a:t>(</a:t>
            </a:r>
            <a:r>
              <a:rPr lang="en-US" dirty="0"/>
              <a:t>3311911020</a:t>
            </a:r>
            <a:r>
              <a:rPr lang="en-US" dirty="0" smtClean="0"/>
              <a:t>)</a:t>
            </a:r>
          </a:p>
          <a:p>
            <a:r>
              <a:rPr lang="en-US" dirty="0" smtClean="0"/>
              <a:t>(</a:t>
            </a:r>
            <a:r>
              <a:rPr lang="en-US" dirty="0"/>
              <a:t>3311911023)</a:t>
            </a:r>
          </a:p>
        </p:txBody>
      </p:sp>
      <p:sp>
        <p:nvSpPr>
          <p:cNvPr id="7" name="Rectangle 6"/>
          <p:cNvSpPr/>
          <p:nvPr/>
        </p:nvSpPr>
        <p:spPr>
          <a:xfrm>
            <a:off x="3821598" y="2582262"/>
            <a:ext cx="15776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/>
              <a:t>Referensi</a:t>
            </a:r>
            <a:r>
              <a:rPr lang="en-US" b="1" dirty="0"/>
              <a:t> </a:t>
            </a:r>
            <a:r>
              <a:rPr lang="en-US" b="1" dirty="0" err="1"/>
              <a:t>Materi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1166797" y="3016681"/>
            <a:ext cx="7086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https://learning-if.polibatam.ac.id/pluginfile.php/48912/mod_resource/content/0/p9.pdf</a:t>
            </a:r>
          </a:p>
        </p:txBody>
      </p:sp>
      <p:sp>
        <p:nvSpPr>
          <p:cNvPr id="9" name="Rectangle 8"/>
          <p:cNvSpPr/>
          <p:nvPr/>
        </p:nvSpPr>
        <p:spPr>
          <a:xfrm>
            <a:off x="3985619" y="3431531"/>
            <a:ext cx="12682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Link </a:t>
            </a:r>
            <a:r>
              <a:rPr lang="en-US" b="1" dirty="0" err="1"/>
              <a:t>DataSet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1714836" y="3790950"/>
            <a:ext cx="5715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https://www.kaggle.com/denisadutca/customer-behaviour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6"/>
          <p:cNvSpPr/>
          <p:nvPr/>
        </p:nvSpPr>
        <p:spPr>
          <a:xfrm>
            <a:off x="4235751" y="1177699"/>
            <a:ext cx="2938896" cy="2788091"/>
          </a:xfrm>
          <a:custGeom>
            <a:avLst/>
            <a:gdLst/>
            <a:ahLst/>
            <a:cxnLst/>
            <a:rect l="l" t="t" r="r" b="b"/>
            <a:pathLst>
              <a:path w="1899125" h="1801674" extrusionOk="0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341" name="Google Shape;341;p36"/>
          <p:cNvSpPr txBox="1">
            <a:spLocks noGrp="1"/>
          </p:cNvSpPr>
          <p:nvPr>
            <p:ph type="ctrTitle" idx="4294967295"/>
          </p:nvPr>
        </p:nvSpPr>
        <p:spPr>
          <a:xfrm>
            <a:off x="1143000" y="2022487"/>
            <a:ext cx="3590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sp>
        <p:nvSpPr>
          <p:cNvPr id="343" name="Google Shape;343;p36"/>
          <p:cNvSpPr/>
          <p:nvPr/>
        </p:nvSpPr>
        <p:spPr>
          <a:xfrm>
            <a:off x="5107580" y="2019766"/>
            <a:ext cx="1195248" cy="1103958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>
            <a:spLocks noGrp="1"/>
          </p:cNvSpPr>
          <p:nvPr>
            <p:ph type="body" idx="1"/>
          </p:nvPr>
        </p:nvSpPr>
        <p:spPr>
          <a:xfrm>
            <a:off x="1216025" y="1552200"/>
            <a:ext cx="6632576" cy="230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600" dirty="0" smtClean="0"/>
              <a:t>ANGGOTA </a:t>
            </a:r>
            <a:r>
              <a:rPr lang="en-US" sz="2600" dirty="0"/>
              <a:t>KELOMPOK </a:t>
            </a:r>
            <a:endParaRPr lang="en-US" sz="2600" dirty="0" smtClean="0"/>
          </a:p>
          <a:p>
            <a:pPr marL="0" lvl="0" indent="0">
              <a:buNone/>
            </a:pPr>
            <a:r>
              <a:rPr lang="en" sz="2800" dirty="0" smtClean="0">
                <a:highlight>
                  <a:srgbClr val="FFFFFF"/>
                </a:highlight>
              </a:rPr>
              <a:t>Sukristiyo</a:t>
            </a:r>
            <a:r>
              <a:rPr lang="en-US" sz="2600" dirty="0" smtClean="0"/>
              <a:t> 3311911013</a:t>
            </a:r>
          </a:p>
          <a:p>
            <a:pPr marL="0" lvl="0" indent="0">
              <a:buNone/>
            </a:pPr>
            <a:r>
              <a:rPr lang="en" sz="2800" dirty="0" smtClean="0">
                <a:highlight>
                  <a:srgbClr val="FFFFFF"/>
                </a:highlight>
              </a:rPr>
              <a:t>Dina Istikhomah </a:t>
            </a:r>
            <a:r>
              <a:rPr lang="en-US" sz="2600" dirty="0" smtClean="0"/>
              <a:t>  3311911020</a:t>
            </a:r>
          </a:p>
          <a:p>
            <a:pPr marL="0" lvl="0" indent="0">
              <a:buNone/>
            </a:pPr>
            <a:r>
              <a:rPr lang="en" sz="2800" dirty="0" smtClean="0">
                <a:highlight>
                  <a:srgbClr val="FFFFFF"/>
                </a:highlight>
              </a:rPr>
              <a:t>Farhell Alfa Rezki</a:t>
            </a:r>
            <a:r>
              <a:rPr lang="en-US" sz="2600" dirty="0" smtClean="0"/>
              <a:t>  3311911023</a:t>
            </a:r>
            <a:endParaRPr sz="2600" dirty="0"/>
          </a:p>
        </p:txBody>
      </p:sp>
      <p:sp>
        <p:nvSpPr>
          <p:cNvPr id="141" name="Google Shape;141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>
            <a:spLocks noGrp="1"/>
          </p:cNvSpPr>
          <p:nvPr>
            <p:ph type="title"/>
          </p:nvPr>
        </p:nvSpPr>
        <p:spPr>
          <a:xfrm>
            <a:off x="3276600" y="895350"/>
            <a:ext cx="2746375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DATA SET</a:t>
            </a:r>
            <a:endParaRPr dirty="0"/>
          </a:p>
        </p:txBody>
      </p:sp>
      <p:sp>
        <p:nvSpPr>
          <p:cNvPr id="148" name="Google Shape;148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" name="Google Shape;147;p19"/>
          <p:cNvSpPr txBox="1">
            <a:spLocks/>
          </p:cNvSpPr>
          <p:nvPr/>
        </p:nvSpPr>
        <p:spPr>
          <a:xfrm>
            <a:off x="931506" y="3345802"/>
            <a:ext cx="7699376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 Regular"/>
              <a:buChar char="✘"/>
              <a:defRPr sz="24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 Regular"/>
              <a:buChar char="✗"/>
              <a:defRPr sz="24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■"/>
              <a:defRPr sz="24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●"/>
              <a:defRPr sz="24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○"/>
              <a:defRPr sz="24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■"/>
              <a:defRPr sz="24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●"/>
              <a:defRPr sz="24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○"/>
              <a:defRPr sz="24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■"/>
              <a:defRPr sz="24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pPr marL="114300" indent="0">
              <a:buNone/>
            </a:pPr>
            <a:endParaRPr 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54898"/>
            <a:ext cx="8153400" cy="2526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Google Shape;154;p20"/>
          <p:cNvSpPr/>
          <p:nvPr/>
        </p:nvSpPr>
        <p:spPr>
          <a:xfrm>
            <a:off x="685800" y="1758299"/>
            <a:ext cx="7722491" cy="432451"/>
          </a:xfrm>
          <a:custGeom>
            <a:avLst/>
            <a:gdLst/>
            <a:ahLst/>
            <a:cxnLst/>
            <a:rect l="l" t="t" r="r" b="b"/>
            <a:pathLst>
              <a:path w="2638035" h="667526" extrusionOk="0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38200" y="1733550"/>
            <a:ext cx="8173681" cy="609600"/>
          </a:xfrm>
        </p:spPr>
        <p:txBody>
          <a:bodyPr/>
          <a:lstStyle/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Link : https://www.kaggle.com/denisadutca/customer-behaviour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/>
          <p:nvPr/>
        </p:nvSpPr>
        <p:spPr>
          <a:xfrm>
            <a:off x="50451" y="1416457"/>
            <a:ext cx="2938896" cy="2788091"/>
          </a:xfrm>
          <a:custGeom>
            <a:avLst/>
            <a:gdLst/>
            <a:ahLst/>
            <a:cxnLst/>
            <a:rect l="l" t="t" r="r" b="b"/>
            <a:pathLst>
              <a:path w="1899125" h="1801674" extrusionOk="0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3352800" y="452012"/>
            <a:ext cx="4979291" cy="1159826"/>
          </a:xfrm>
          <a:custGeom>
            <a:avLst/>
            <a:gdLst/>
            <a:ahLst/>
            <a:cxnLst/>
            <a:rect l="l" t="t" r="r" b="b"/>
            <a:pathLst>
              <a:path w="2638035" h="667526" extrusionOk="0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0"/>
          <p:cNvSpPr txBox="1">
            <a:spLocks noGrp="1"/>
          </p:cNvSpPr>
          <p:nvPr>
            <p:ph type="ctrTitle" idx="4294967295"/>
          </p:nvPr>
        </p:nvSpPr>
        <p:spPr>
          <a:xfrm>
            <a:off x="2971800" y="486033"/>
            <a:ext cx="6078900" cy="76415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-US" sz="4000" dirty="0"/>
              <a:t>INFORMASI DATA SET</a:t>
            </a:r>
            <a:endParaRPr sz="4000" dirty="0"/>
          </a:p>
        </p:txBody>
      </p:sp>
      <p:sp>
        <p:nvSpPr>
          <p:cNvPr id="156" name="Google Shape;156;p20"/>
          <p:cNvSpPr txBox="1">
            <a:spLocks noGrp="1"/>
          </p:cNvSpPr>
          <p:nvPr>
            <p:ph type="subTitle" idx="4294967295"/>
          </p:nvPr>
        </p:nvSpPr>
        <p:spPr>
          <a:xfrm>
            <a:off x="3124200" y="1273808"/>
            <a:ext cx="5824104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endParaRPr lang="en-US" sz="1600" dirty="0" smtClean="0"/>
          </a:p>
          <a:p>
            <a:pPr marL="0" lvl="0" indent="0">
              <a:buNone/>
            </a:pPr>
            <a:r>
              <a:rPr lang="en-US" sz="1600" dirty="0" smtClean="0"/>
              <a:t>Format Data</a:t>
            </a:r>
          </a:p>
          <a:p>
            <a:pPr marL="0" lvl="0" indent="0">
              <a:buNone/>
            </a:pPr>
            <a:r>
              <a:rPr lang="en-US" sz="1600" dirty="0" smtClean="0"/>
              <a:t>File </a:t>
            </a:r>
            <a:r>
              <a:rPr lang="en-US" sz="1600" dirty="0" err="1"/>
              <a:t>Customer_Behavior</a:t>
            </a:r>
            <a:r>
              <a:rPr lang="en-US" sz="1600" dirty="0"/>
              <a:t> Dataset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mewakili</a:t>
            </a:r>
            <a:r>
              <a:rPr lang="en-US" sz="1600" dirty="0"/>
              <a:t> detail </a:t>
            </a:r>
            <a:r>
              <a:rPr lang="en-US" sz="1600" dirty="0" err="1"/>
              <a:t>sekitar</a:t>
            </a:r>
            <a:r>
              <a:rPr lang="en-US" sz="1600" dirty="0"/>
              <a:t> 400 </a:t>
            </a:r>
            <a:r>
              <a:rPr lang="en-US" sz="1600" dirty="0" err="1"/>
              <a:t>klien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dirty="0" err="1"/>
              <a:t>perusahaan</a:t>
            </a:r>
            <a:r>
              <a:rPr lang="en-US" sz="1600" dirty="0"/>
              <a:t> </a:t>
            </a:r>
            <a:r>
              <a:rPr lang="en-US" sz="1600" dirty="0" err="1"/>
              <a:t>termasuk</a:t>
            </a:r>
            <a:r>
              <a:rPr lang="en-US" sz="1600" dirty="0"/>
              <a:t> ID </a:t>
            </a:r>
            <a:r>
              <a:rPr lang="en-US" sz="1600" dirty="0" err="1"/>
              <a:t>unik</a:t>
            </a:r>
            <a:r>
              <a:rPr lang="en-US" sz="1600" dirty="0"/>
              <a:t>, </a:t>
            </a:r>
            <a:r>
              <a:rPr lang="en-US" sz="1600" dirty="0" err="1"/>
              <a:t>jenis</a:t>
            </a:r>
            <a:r>
              <a:rPr lang="en-US" sz="1600" dirty="0"/>
              <a:t> </a:t>
            </a:r>
            <a:r>
              <a:rPr lang="en-US" sz="1600" dirty="0" err="1"/>
              <a:t>kelamin</a:t>
            </a:r>
            <a:r>
              <a:rPr lang="en-US" sz="1600" dirty="0"/>
              <a:t>, </a:t>
            </a:r>
            <a:r>
              <a:rPr lang="en-US" sz="1600" dirty="0" err="1"/>
              <a:t>usia</a:t>
            </a:r>
            <a:r>
              <a:rPr lang="en-US" sz="1600" dirty="0"/>
              <a:t> </a:t>
            </a:r>
            <a:r>
              <a:rPr lang="en-US" sz="1600" dirty="0" err="1"/>
              <a:t>pelanggan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gaji</a:t>
            </a:r>
            <a:r>
              <a:rPr lang="en-US" sz="1600" dirty="0"/>
              <a:t>. </a:t>
            </a:r>
            <a:endParaRPr lang="en-US" sz="1600" dirty="0" smtClean="0"/>
          </a:p>
          <a:p>
            <a:pPr marL="0" lvl="0" indent="0">
              <a:buNone/>
            </a:pPr>
            <a:endParaRPr lang="en-US" sz="1600" dirty="0"/>
          </a:p>
          <a:p>
            <a:pPr marL="0" lvl="0" indent="0">
              <a:buNone/>
            </a:pPr>
            <a:r>
              <a:rPr lang="en-US" sz="1600" dirty="0" err="1" smtClean="0"/>
              <a:t>Selain</a:t>
            </a:r>
            <a:r>
              <a:rPr lang="en-US" sz="1600" dirty="0" smtClean="0"/>
              <a:t> </a:t>
            </a:r>
            <a:r>
              <a:rPr lang="en-US" sz="1600" dirty="0" err="1"/>
              <a:t>itu</a:t>
            </a:r>
            <a:r>
              <a:rPr lang="en-US" sz="1600" dirty="0"/>
              <a:t>, kami </a:t>
            </a:r>
            <a:r>
              <a:rPr lang="en-US" sz="1600" dirty="0" err="1"/>
              <a:t>telah</a:t>
            </a:r>
            <a:r>
              <a:rPr lang="en-US" sz="1600" dirty="0"/>
              <a:t> </a:t>
            </a:r>
            <a:r>
              <a:rPr lang="en-US" sz="1600" dirty="0" err="1"/>
              <a:t>mengumpulkan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</a:t>
            </a:r>
            <a:r>
              <a:rPr lang="en-US" sz="1600" dirty="0" err="1"/>
              <a:t>mengenai</a:t>
            </a:r>
            <a:r>
              <a:rPr lang="en-US" sz="1600" dirty="0"/>
              <a:t> </a:t>
            </a:r>
            <a:r>
              <a:rPr lang="en-US" sz="1600" dirty="0" err="1"/>
              <a:t>keputusan</a:t>
            </a:r>
            <a:r>
              <a:rPr lang="en-US" sz="1600" dirty="0"/>
              <a:t> </a:t>
            </a:r>
            <a:r>
              <a:rPr lang="en-US" sz="1600" dirty="0" err="1"/>
              <a:t>pembelian</a:t>
            </a:r>
            <a:r>
              <a:rPr lang="en-US" sz="1600" dirty="0"/>
              <a:t> - </a:t>
            </a:r>
            <a:r>
              <a:rPr lang="en-US" sz="1600" dirty="0" err="1"/>
              <a:t>apakah</a:t>
            </a:r>
            <a:r>
              <a:rPr lang="en-US" sz="1600" dirty="0"/>
              <a:t> </a:t>
            </a:r>
            <a:r>
              <a:rPr lang="en-US" sz="1600" dirty="0" err="1"/>
              <a:t>pelanggan</a:t>
            </a:r>
            <a:r>
              <a:rPr lang="en-US" sz="1600" dirty="0"/>
              <a:t> </a:t>
            </a:r>
            <a:r>
              <a:rPr lang="en-US" sz="1600" dirty="0" err="1"/>
              <a:t>memutuskan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membeli</a:t>
            </a:r>
            <a:r>
              <a:rPr lang="en-US" sz="1600" dirty="0"/>
              <a:t> </a:t>
            </a:r>
            <a:r>
              <a:rPr lang="en-US" sz="1600" dirty="0" err="1"/>
              <a:t>produk</a:t>
            </a:r>
            <a:r>
              <a:rPr lang="en-US" sz="1600" dirty="0"/>
              <a:t> </a:t>
            </a:r>
            <a:r>
              <a:rPr lang="en-US" sz="1600" dirty="0" err="1"/>
              <a:t>tertentu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 smtClean="0"/>
              <a:t>.</a:t>
            </a:r>
          </a:p>
        </p:txBody>
      </p:sp>
      <p:sp>
        <p:nvSpPr>
          <p:cNvPr id="157" name="Google Shape;157;p20"/>
          <p:cNvSpPr/>
          <p:nvPr/>
        </p:nvSpPr>
        <p:spPr>
          <a:xfrm rot="1235817">
            <a:off x="1344515" y="1647378"/>
            <a:ext cx="1455284" cy="1474660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8" name="Google Shape;158;p20"/>
          <p:cNvSpPr/>
          <p:nvPr/>
        </p:nvSpPr>
        <p:spPr>
          <a:xfrm rot="1473012">
            <a:off x="184174" y="3103593"/>
            <a:ext cx="850851" cy="828815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9" name="Google Shape;159;p20"/>
          <p:cNvSpPr/>
          <p:nvPr/>
        </p:nvSpPr>
        <p:spPr>
          <a:xfrm>
            <a:off x="609600" y="2065582"/>
            <a:ext cx="372489" cy="36196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60" name="Google Shape;160;p20"/>
          <p:cNvSpPr/>
          <p:nvPr/>
        </p:nvSpPr>
        <p:spPr>
          <a:xfrm rot="2487327">
            <a:off x="1652256" y="3389222"/>
            <a:ext cx="265047" cy="257558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61" name="Google Shape;161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>
            <a:spLocks noGrp="1"/>
          </p:cNvSpPr>
          <p:nvPr>
            <p:ph type="body" idx="1"/>
          </p:nvPr>
        </p:nvSpPr>
        <p:spPr>
          <a:xfrm>
            <a:off x="304800" y="1504950"/>
            <a:ext cx="4572001" cy="26136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sz="1800" dirty="0" smtClean="0">
                <a:latin typeface="Work Sans"/>
                <a:ea typeface="Work Sans"/>
                <a:cs typeface="Work Sans"/>
                <a:sym typeface="Work Sans"/>
              </a:rPr>
              <a:t>User </a:t>
            </a:r>
            <a:r>
              <a:rPr lang="en-US" sz="1800" dirty="0">
                <a:latin typeface="Work Sans"/>
                <a:ea typeface="Work Sans"/>
                <a:cs typeface="Work Sans"/>
                <a:sym typeface="Work Sans"/>
              </a:rPr>
              <a:t>ID : ID </a:t>
            </a:r>
            <a:r>
              <a:rPr lang="en-US" sz="1800" dirty="0" err="1">
                <a:latin typeface="Work Sans"/>
                <a:ea typeface="Work Sans"/>
                <a:cs typeface="Work Sans"/>
                <a:sym typeface="Work Sans"/>
              </a:rPr>
              <a:t>Unik</a:t>
            </a:r>
            <a:r>
              <a:rPr lang="en-US" sz="1800" dirty="0"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sz="1800" dirty="0" err="1">
                <a:latin typeface="Work Sans"/>
                <a:ea typeface="Work Sans"/>
                <a:cs typeface="Work Sans"/>
                <a:sym typeface="Work Sans"/>
              </a:rPr>
              <a:t>setiap</a:t>
            </a:r>
            <a:r>
              <a:rPr lang="en-US" sz="1800" dirty="0"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sz="1800" dirty="0" err="1">
                <a:latin typeface="Work Sans"/>
                <a:ea typeface="Work Sans"/>
                <a:cs typeface="Work Sans"/>
                <a:sym typeface="Work Sans"/>
              </a:rPr>
              <a:t>pelanggan</a:t>
            </a:r>
            <a:r>
              <a:rPr lang="en-US" sz="1800" dirty="0"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lang="en-US" sz="1800" dirty="0" smtClean="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>
              <a:buNone/>
            </a:pPr>
            <a:r>
              <a:rPr lang="en-US" sz="1800" dirty="0" smtClean="0">
                <a:latin typeface="Work Sans"/>
                <a:ea typeface="Work Sans"/>
                <a:cs typeface="Work Sans"/>
                <a:sym typeface="Work Sans"/>
              </a:rPr>
              <a:t>Gender </a:t>
            </a:r>
            <a:r>
              <a:rPr lang="en-US" sz="1800" dirty="0">
                <a:latin typeface="Work Sans"/>
                <a:ea typeface="Work Sans"/>
                <a:cs typeface="Work Sans"/>
                <a:sym typeface="Work Sans"/>
              </a:rPr>
              <a:t>: </a:t>
            </a:r>
            <a:r>
              <a:rPr lang="en-US" sz="1800" dirty="0" err="1" smtClean="0">
                <a:latin typeface="Work Sans"/>
                <a:ea typeface="Work Sans"/>
                <a:cs typeface="Work Sans"/>
                <a:sym typeface="Work Sans"/>
              </a:rPr>
              <a:t>Famale</a:t>
            </a:r>
            <a:r>
              <a:rPr lang="en-US" sz="1800" dirty="0" smtClean="0">
                <a:latin typeface="Work Sans"/>
                <a:ea typeface="Work Sans"/>
                <a:cs typeface="Work Sans"/>
                <a:sym typeface="Work Sans"/>
              </a:rPr>
              <a:t>/Male</a:t>
            </a:r>
          </a:p>
          <a:p>
            <a:pPr marL="0" lvl="0" indent="0">
              <a:buNone/>
            </a:pPr>
            <a:r>
              <a:rPr lang="en-US" sz="1800" dirty="0" smtClean="0">
                <a:latin typeface="Work Sans"/>
                <a:ea typeface="Work Sans"/>
                <a:cs typeface="Work Sans"/>
                <a:sym typeface="Work Sans"/>
              </a:rPr>
              <a:t>Age </a:t>
            </a:r>
            <a:r>
              <a:rPr lang="en-US" sz="1800" dirty="0">
                <a:latin typeface="Work Sans"/>
                <a:ea typeface="Work Sans"/>
                <a:cs typeface="Work Sans"/>
                <a:sym typeface="Work Sans"/>
              </a:rPr>
              <a:t>: </a:t>
            </a:r>
            <a:r>
              <a:rPr lang="en-US" sz="1800" dirty="0" err="1">
                <a:latin typeface="Work Sans"/>
                <a:ea typeface="Work Sans"/>
                <a:cs typeface="Work Sans"/>
                <a:sym typeface="Work Sans"/>
              </a:rPr>
              <a:t>Antara</a:t>
            </a:r>
            <a:r>
              <a:rPr lang="en-US" sz="1800" dirty="0"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sz="1800" dirty="0" err="1">
                <a:latin typeface="Work Sans"/>
                <a:ea typeface="Work Sans"/>
                <a:cs typeface="Work Sans"/>
                <a:sym typeface="Work Sans"/>
              </a:rPr>
              <a:t>Usia</a:t>
            </a:r>
            <a:r>
              <a:rPr lang="en-US" sz="1800" dirty="0">
                <a:latin typeface="Work Sans"/>
                <a:ea typeface="Work Sans"/>
                <a:cs typeface="Work Sans"/>
                <a:sym typeface="Work Sans"/>
              </a:rPr>
              <a:t> 18 – 60 </a:t>
            </a:r>
            <a:r>
              <a:rPr lang="en-US" sz="1800" dirty="0" err="1" smtClean="0">
                <a:latin typeface="Work Sans"/>
                <a:ea typeface="Work Sans"/>
                <a:cs typeface="Work Sans"/>
                <a:sym typeface="Work Sans"/>
              </a:rPr>
              <a:t>tahun</a:t>
            </a:r>
            <a:endParaRPr lang="en-US" sz="1800" dirty="0" smtClean="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>
              <a:buNone/>
            </a:pPr>
            <a:r>
              <a:rPr lang="en-US" sz="1800" dirty="0" err="1">
                <a:latin typeface="Work Sans"/>
                <a:ea typeface="Work Sans"/>
                <a:cs typeface="Work Sans"/>
                <a:sym typeface="Work Sans"/>
              </a:rPr>
              <a:t>E</a:t>
            </a:r>
            <a:r>
              <a:rPr lang="en-US" sz="1800" dirty="0" err="1" smtClean="0">
                <a:latin typeface="Work Sans"/>
                <a:ea typeface="Work Sans"/>
                <a:cs typeface="Work Sans"/>
                <a:sym typeface="Work Sans"/>
              </a:rPr>
              <a:t>stimatedSalary</a:t>
            </a:r>
            <a:r>
              <a:rPr lang="en-US" sz="1800" dirty="0" smtClean="0"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sz="1800" dirty="0">
                <a:latin typeface="Work Sans"/>
                <a:ea typeface="Work Sans"/>
                <a:cs typeface="Work Sans"/>
                <a:sym typeface="Work Sans"/>
              </a:rPr>
              <a:t>: </a:t>
            </a:r>
            <a:r>
              <a:rPr lang="en-US" sz="1800" dirty="0" err="1">
                <a:latin typeface="Work Sans"/>
                <a:ea typeface="Work Sans"/>
                <a:cs typeface="Work Sans"/>
                <a:sym typeface="Work Sans"/>
              </a:rPr>
              <a:t>Gaji</a:t>
            </a:r>
            <a:r>
              <a:rPr lang="en-US" sz="1800" dirty="0"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sz="1800" dirty="0" err="1">
                <a:latin typeface="Work Sans"/>
                <a:ea typeface="Work Sans"/>
                <a:cs typeface="Work Sans"/>
                <a:sym typeface="Work Sans"/>
              </a:rPr>
              <a:t>antara</a:t>
            </a:r>
            <a:r>
              <a:rPr lang="en-US" sz="1800" dirty="0">
                <a:latin typeface="Work Sans"/>
                <a:ea typeface="Work Sans"/>
                <a:cs typeface="Work Sans"/>
                <a:sym typeface="Work Sans"/>
              </a:rPr>
              <a:t> 15k – </a:t>
            </a:r>
            <a:r>
              <a:rPr lang="en-US" sz="1800" dirty="0" smtClean="0">
                <a:latin typeface="Work Sans"/>
                <a:ea typeface="Work Sans"/>
                <a:cs typeface="Work Sans"/>
                <a:sym typeface="Work Sans"/>
              </a:rPr>
              <a:t>150k</a:t>
            </a:r>
          </a:p>
          <a:p>
            <a:pPr marL="0" lvl="0" indent="0">
              <a:buNone/>
            </a:pPr>
            <a:r>
              <a:rPr lang="en-US" sz="1800" dirty="0" smtClean="0">
                <a:latin typeface="Work Sans"/>
                <a:ea typeface="Work Sans"/>
                <a:cs typeface="Work Sans"/>
                <a:sym typeface="Work Sans"/>
              </a:rPr>
              <a:t>Purchased</a:t>
            </a:r>
            <a:r>
              <a:rPr lang="en-US" sz="1800" dirty="0">
                <a:latin typeface="Work Sans"/>
                <a:ea typeface="Work Sans"/>
                <a:cs typeface="Work Sans"/>
                <a:sym typeface="Work Sans"/>
              </a:rPr>
              <a:t>: </a:t>
            </a:r>
            <a:r>
              <a:rPr lang="en-US" sz="1800" dirty="0" err="1">
                <a:latin typeface="Work Sans"/>
                <a:ea typeface="Work Sans"/>
                <a:cs typeface="Work Sans"/>
                <a:sym typeface="Work Sans"/>
              </a:rPr>
              <a:t>Tidak</a:t>
            </a:r>
            <a:r>
              <a:rPr lang="en-US" sz="1800" dirty="0">
                <a:latin typeface="Work Sans"/>
                <a:ea typeface="Work Sans"/>
                <a:cs typeface="Work Sans"/>
                <a:sym typeface="Work Sans"/>
              </a:rPr>
              <a:t> = </a:t>
            </a:r>
            <a:r>
              <a:rPr lang="en-US" sz="1800" dirty="0" err="1">
                <a:latin typeface="Work Sans"/>
                <a:ea typeface="Work Sans"/>
                <a:cs typeface="Work Sans"/>
                <a:sym typeface="Work Sans"/>
              </a:rPr>
              <a:t>tidak</a:t>
            </a:r>
            <a:r>
              <a:rPr lang="en-US" sz="1800" dirty="0"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sz="1800" dirty="0" err="1">
                <a:latin typeface="Work Sans"/>
                <a:ea typeface="Work Sans"/>
                <a:cs typeface="Work Sans"/>
                <a:sym typeface="Work Sans"/>
              </a:rPr>
              <a:t>membeli</a:t>
            </a:r>
            <a:r>
              <a:rPr lang="en-US" sz="1800" dirty="0"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sz="1800" dirty="0" err="1">
                <a:latin typeface="Work Sans"/>
                <a:ea typeface="Work Sans"/>
                <a:cs typeface="Work Sans"/>
                <a:sym typeface="Work Sans"/>
              </a:rPr>
              <a:t>dan</a:t>
            </a:r>
            <a:r>
              <a:rPr lang="en-US" sz="1800" dirty="0"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sz="1800" dirty="0" err="1">
                <a:latin typeface="Work Sans"/>
                <a:ea typeface="Work Sans"/>
                <a:cs typeface="Work Sans"/>
                <a:sym typeface="Work Sans"/>
              </a:rPr>
              <a:t>Membeli</a:t>
            </a:r>
            <a:r>
              <a:rPr lang="en-US" sz="1800" dirty="0">
                <a:latin typeface="Work Sans"/>
                <a:ea typeface="Work Sans"/>
                <a:cs typeface="Work Sans"/>
                <a:sym typeface="Work Sans"/>
              </a:rPr>
              <a:t> =</a:t>
            </a:r>
            <a:r>
              <a:rPr lang="en-US" sz="1800" dirty="0" err="1">
                <a:latin typeface="Work Sans"/>
                <a:ea typeface="Work Sans"/>
                <a:cs typeface="Work Sans"/>
                <a:sym typeface="Work Sans"/>
              </a:rPr>
              <a:t>membeli</a:t>
            </a:r>
            <a:r>
              <a:rPr lang="en-US" sz="1800" dirty="0"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sz="1800" dirty="0" err="1">
                <a:latin typeface="Work Sans"/>
                <a:ea typeface="Work Sans"/>
                <a:cs typeface="Work Sans"/>
                <a:sym typeface="Work Sans"/>
              </a:rPr>
              <a:t>produk</a:t>
            </a:r>
            <a:endParaRPr sz="1800" dirty="0"/>
          </a:p>
        </p:txBody>
      </p:sp>
      <p:sp>
        <p:nvSpPr>
          <p:cNvPr id="167" name="Google Shape;167;p21"/>
          <p:cNvSpPr txBox="1">
            <a:spLocks noGrp="1"/>
          </p:cNvSpPr>
          <p:nvPr>
            <p:ph type="title"/>
          </p:nvPr>
        </p:nvSpPr>
        <p:spPr>
          <a:xfrm>
            <a:off x="1219200" y="438150"/>
            <a:ext cx="6711900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-US" sz="3600" dirty="0"/>
              <a:t>INFORMASI </a:t>
            </a:r>
            <a:r>
              <a:rPr lang="en-US" sz="3600" dirty="0" smtClean="0"/>
              <a:t>ATRIBUT</a:t>
            </a:r>
            <a:endParaRPr sz="3600" dirty="0"/>
          </a:p>
        </p:txBody>
      </p:sp>
      <p:sp>
        <p:nvSpPr>
          <p:cNvPr id="169" name="Google Shape;169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799" y="1276350"/>
            <a:ext cx="4114801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>
            <a:spLocks noGrp="1"/>
          </p:cNvSpPr>
          <p:nvPr>
            <p:ph type="title"/>
          </p:nvPr>
        </p:nvSpPr>
        <p:spPr>
          <a:xfrm>
            <a:off x="1295400" y="514350"/>
            <a:ext cx="6711900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-US" dirty="0"/>
              <a:t>Classification</a:t>
            </a:r>
            <a:endParaRPr dirty="0"/>
          </a:p>
        </p:txBody>
      </p:sp>
      <p:sp>
        <p:nvSpPr>
          <p:cNvPr id="175" name="Google Shape;175;p22"/>
          <p:cNvSpPr txBox="1">
            <a:spLocks noGrp="1"/>
          </p:cNvSpPr>
          <p:nvPr>
            <p:ph type="body" idx="1"/>
          </p:nvPr>
        </p:nvSpPr>
        <p:spPr>
          <a:xfrm>
            <a:off x="1447800" y="1352550"/>
            <a:ext cx="6934200" cy="275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b="1" dirty="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>
              <a:buNone/>
            </a:pPr>
            <a:r>
              <a:rPr lang="en-US" sz="1800" dirty="0"/>
              <a:t>Classification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 smtClean="0"/>
              <a:t>penggolongan</a:t>
            </a:r>
            <a:r>
              <a:rPr lang="en-US" sz="1800" dirty="0" smtClean="0"/>
              <a:t> </a:t>
            </a:r>
            <a:r>
              <a:rPr lang="en-US" sz="1800" dirty="0" err="1" smtClean="0"/>
              <a:t>atau</a:t>
            </a:r>
            <a:r>
              <a:rPr lang="en-US" sz="1800" dirty="0" smtClean="0"/>
              <a:t> </a:t>
            </a:r>
            <a:r>
              <a:rPr lang="en-US" sz="1800" dirty="0" err="1" smtClean="0"/>
              <a:t>pengelompokan</a:t>
            </a:r>
            <a:r>
              <a:rPr lang="en-US" sz="1800" dirty="0" smtClean="0"/>
              <a:t> data </a:t>
            </a:r>
            <a:r>
              <a:rPr lang="en-US" sz="1800" dirty="0" err="1" smtClean="0"/>
              <a:t>berdasarkan</a:t>
            </a:r>
            <a:r>
              <a:rPr lang="en-US" sz="1800" dirty="0" smtClean="0"/>
              <a:t> </a:t>
            </a:r>
            <a:r>
              <a:rPr lang="en-US" sz="1800" dirty="0" err="1" smtClean="0"/>
              <a:t>atribut</a:t>
            </a:r>
            <a:r>
              <a:rPr lang="en-US" sz="1800" dirty="0"/>
              <a:t> </a:t>
            </a:r>
            <a:r>
              <a:rPr lang="en-US" sz="1800" dirty="0" smtClean="0"/>
              <a:t>– </a:t>
            </a:r>
            <a:r>
              <a:rPr lang="en-US" sz="1800" dirty="0" err="1" smtClean="0"/>
              <a:t>atribut</a:t>
            </a:r>
            <a:r>
              <a:rPr lang="en-US" sz="1800" dirty="0" smtClean="0"/>
              <a:t> </a:t>
            </a:r>
            <a:r>
              <a:rPr lang="en-US" sz="1800" dirty="0" err="1" smtClean="0"/>
              <a:t>tertentu</a:t>
            </a:r>
            <a:r>
              <a:rPr lang="en-US" sz="1800" dirty="0" smtClean="0"/>
              <a:t>. </a:t>
            </a:r>
          </a:p>
          <a:p>
            <a:pPr marL="0" lvl="0" indent="0">
              <a:buNone/>
            </a:pPr>
            <a:endParaRPr lang="en-US" sz="1800" dirty="0" smtClean="0"/>
          </a:p>
          <a:p>
            <a:pPr marL="0" lvl="0" indent="0">
              <a:buNone/>
            </a:pPr>
            <a:r>
              <a:rPr lang="en-US" sz="1800" dirty="0" err="1">
                <a:latin typeface="Work Sans"/>
                <a:ea typeface="Work Sans"/>
                <a:cs typeface="Work Sans"/>
                <a:sym typeface="Work Sans"/>
              </a:rPr>
              <a:t>Mengelompokan</a:t>
            </a:r>
            <a:r>
              <a:rPr lang="en-US" sz="1800" dirty="0">
                <a:latin typeface="Work Sans"/>
                <a:ea typeface="Work Sans"/>
                <a:cs typeface="Work Sans"/>
                <a:sym typeface="Work Sans"/>
              </a:rPr>
              <a:t> data </a:t>
            </a:r>
            <a:r>
              <a:rPr lang="en-US" sz="1800" dirty="0" err="1">
                <a:latin typeface="Work Sans"/>
                <a:ea typeface="Work Sans"/>
                <a:cs typeface="Work Sans"/>
                <a:sym typeface="Work Sans"/>
              </a:rPr>
              <a:t>klient</a:t>
            </a:r>
            <a:r>
              <a:rPr lang="en-US" sz="1800" dirty="0">
                <a:latin typeface="Work Sans"/>
                <a:ea typeface="Work Sans"/>
                <a:cs typeface="Work Sans"/>
                <a:sym typeface="Work Sans"/>
              </a:rPr>
              <a:t> yang </a:t>
            </a:r>
            <a:r>
              <a:rPr lang="en-US" sz="1800" dirty="0" err="1">
                <a:latin typeface="Work Sans"/>
                <a:ea typeface="Work Sans"/>
                <a:cs typeface="Work Sans"/>
                <a:sym typeface="Work Sans"/>
              </a:rPr>
              <a:t>melakukan</a:t>
            </a:r>
            <a:r>
              <a:rPr lang="en-US" sz="1800" dirty="0"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sz="1800" dirty="0" err="1">
                <a:latin typeface="Work Sans"/>
                <a:ea typeface="Work Sans"/>
                <a:cs typeface="Work Sans"/>
                <a:sym typeface="Work Sans"/>
              </a:rPr>
              <a:t>pembeliannya</a:t>
            </a:r>
            <a:r>
              <a:rPr lang="en-US" sz="1800" dirty="0">
                <a:latin typeface="Work Sans"/>
                <a:ea typeface="Work Sans"/>
                <a:cs typeface="Work Sans"/>
                <a:sym typeface="Work Sans"/>
              </a:rPr>
              <a:t> “</a:t>
            </a:r>
            <a:r>
              <a:rPr lang="en-US" sz="1800" dirty="0" err="1">
                <a:latin typeface="Work Sans"/>
                <a:ea typeface="Work Sans"/>
                <a:cs typeface="Work Sans"/>
                <a:sym typeface="Work Sans"/>
              </a:rPr>
              <a:t>membeli</a:t>
            </a:r>
            <a:r>
              <a:rPr lang="en-US" sz="1800" dirty="0">
                <a:latin typeface="Work Sans"/>
                <a:ea typeface="Work Sans"/>
                <a:cs typeface="Work Sans"/>
                <a:sym typeface="Work Sans"/>
              </a:rPr>
              <a:t>” </a:t>
            </a:r>
            <a:r>
              <a:rPr lang="en-US" sz="1800" dirty="0" err="1">
                <a:latin typeface="Work Sans"/>
                <a:ea typeface="Work Sans"/>
                <a:cs typeface="Work Sans"/>
                <a:sym typeface="Work Sans"/>
              </a:rPr>
              <a:t>dan</a:t>
            </a:r>
            <a:r>
              <a:rPr lang="en-US" sz="1800" dirty="0">
                <a:latin typeface="Work Sans"/>
                <a:ea typeface="Work Sans"/>
                <a:cs typeface="Work Sans"/>
                <a:sym typeface="Work Sans"/>
              </a:rPr>
              <a:t>  “</a:t>
            </a:r>
            <a:r>
              <a:rPr lang="en-US" sz="1800" dirty="0" err="1">
                <a:latin typeface="Work Sans"/>
                <a:ea typeface="Work Sans"/>
                <a:cs typeface="Work Sans"/>
                <a:sym typeface="Work Sans"/>
              </a:rPr>
              <a:t>tidak</a:t>
            </a:r>
            <a:r>
              <a:rPr lang="en-US" sz="1800" dirty="0">
                <a:latin typeface="Work Sans"/>
                <a:ea typeface="Work Sans"/>
                <a:cs typeface="Work Sans"/>
                <a:sym typeface="Work Sans"/>
              </a:rPr>
              <a:t>” </a:t>
            </a:r>
            <a:r>
              <a:rPr lang="en-US" sz="1800" dirty="0" err="1">
                <a:latin typeface="Work Sans"/>
                <a:ea typeface="Work Sans"/>
                <a:cs typeface="Work Sans"/>
                <a:sym typeface="Work Sans"/>
              </a:rPr>
              <a:t>pada</a:t>
            </a:r>
            <a:r>
              <a:rPr lang="en-US" sz="1800" dirty="0"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sz="1800" dirty="0" err="1">
                <a:latin typeface="Work Sans"/>
                <a:ea typeface="Work Sans"/>
                <a:cs typeface="Work Sans"/>
                <a:sym typeface="Work Sans"/>
              </a:rPr>
              <a:t>suatu</a:t>
            </a:r>
            <a:r>
              <a:rPr lang="en-US" sz="1800" dirty="0"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sz="1800" dirty="0" err="1">
                <a:latin typeface="Work Sans"/>
                <a:ea typeface="Work Sans"/>
                <a:cs typeface="Work Sans"/>
                <a:sym typeface="Work Sans"/>
              </a:rPr>
              <a:t>produk</a:t>
            </a:r>
            <a:r>
              <a:rPr lang="en-US" sz="1800" dirty="0"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sz="1800" dirty="0" err="1">
                <a:latin typeface="Work Sans"/>
                <a:ea typeface="Work Sans"/>
                <a:cs typeface="Work Sans"/>
                <a:sym typeface="Work Sans"/>
              </a:rPr>
              <a:t>berdasarkan</a:t>
            </a:r>
            <a:r>
              <a:rPr lang="en-US" sz="1800" dirty="0"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sz="1800" dirty="0" err="1" smtClean="0">
                <a:latin typeface="Work Sans"/>
                <a:ea typeface="Work Sans"/>
                <a:cs typeface="Work Sans"/>
                <a:sym typeface="Work Sans"/>
              </a:rPr>
              <a:t>atribut</a:t>
            </a:r>
            <a:r>
              <a:rPr lang="en-US" sz="1800" dirty="0" smtClean="0"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sz="1800" dirty="0">
                <a:latin typeface="Work Sans"/>
                <a:ea typeface="Work Sans"/>
                <a:cs typeface="Work Sans"/>
                <a:sym typeface="Work Sans"/>
              </a:rPr>
              <a:t>User </a:t>
            </a:r>
            <a:r>
              <a:rPr lang="en-US" sz="1800" dirty="0" smtClean="0">
                <a:latin typeface="Work Sans"/>
                <a:ea typeface="Work Sans"/>
                <a:cs typeface="Work Sans"/>
                <a:sym typeface="Work Sans"/>
              </a:rPr>
              <a:t>ID, Gender, Age, </a:t>
            </a:r>
            <a:r>
              <a:rPr lang="en-US" sz="1800" dirty="0" err="1" smtClean="0">
                <a:latin typeface="Work Sans"/>
                <a:ea typeface="Work Sans"/>
                <a:cs typeface="Work Sans"/>
                <a:sym typeface="Work Sans"/>
              </a:rPr>
              <a:t>EstimatedSalary</a:t>
            </a:r>
            <a:r>
              <a:rPr lang="en-US" sz="1800" dirty="0" smtClean="0"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1800" dirty="0"/>
          </a:p>
        </p:txBody>
      </p:sp>
      <p:sp>
        <p:nvSpPr>
          <p:cNvPr id="178" name="Google Shape;178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>
            <a:spLocks noGrp="1"/>
          </p:cNvSpPr>
          <p:nvPr>
            <p:ph type="title"/>
          </p:nvPr>
        </p:nvSpPr>
        <p:spPr>
          <a:xfrm>
            <a:off x="1219200" y="895350"/>
            <a:ext cx="6556375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-US" sz="3400" dirty="0"/>
              <a:t>ALGORITMA C5.0</a:t>
            </a:r>
            <a:endParaRPr sz="3400" dirty="0"/>
          </a:p>
        </p:txBody>
      </p:sp>
      <p:sp>
        <p:nvSpPr>
          <p:cNvPr id="184" name="Google Shape;184;p23"/>
          <p:cNvSpPr txBox="1">
            <a:spLocks noGrp="1"/>
          </p:cNvSpPr>
          <p:nvPr>
            <p:ph type="body" idx="1"/>
          </p:nvPr>
        </p:nvSpPr>
        <p:spPr>
          <a:xfrm>
            <a:off x="1371600" y="2038350"/>
            <a:ext cx="6705600" cy="1872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lnSpc>
                <a:spcPct val="115000"/>
              </a:lnSpc>
              <a:buNone/>
            </a:pPr>
            <a:r>
              <a:rPr lang="en-US" sz="1800" dirty="0" err="1"/>
              <a:t>Algoritma</a:t>
            </a:r>
            <a:r>
              <a:rPr lang="en-US" sz="1800" dirty="0"/>
              <a:t> C5.0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salah</a:t>
            </a:r>
            <a:r>
              <a:rPr lang="en-US" sz="1800" dirty="0"/>
              <a:t> </a:t>
            </a:r>
            <a:r>
              <a:rPr lang="en-US" sz="1800" dirty="0" err="1"/>
              <a:t>satu</a:t>
            </a:r>
            <a:r>
              <a:rPr lang="en-US" sz="1800" dirty="0"/>
              <a:t> </a:t>
            </a:r>
            <a:r>
              <a:rPr lang="en-US" sz="1800" dirty="0" err="1"/>
              <a:t>algoritma</a:t>
            </a:r>
            <a:r>
              <a:rPr lang="en-US" sz="1800" dirty="0"/>
              <a:t> </a:t>
            </a:r>
            <a:r>
              <a:rPr lang="en-US" sz="1800" dirty="0" err="1"/>
              <a:t>pohon</a:t>
            </a:r>
            <a:r>
              <a:rPr lang="en-US" sz="1800" dirty="0"/>
              <a:t> </a:t>
            </a:r>
            <a:r>
              <a:rPr lang="en-US" sz="1800" dirty="0" err="1"/>
              <a:t>keputusan</a:t>
            </a:r>
            <a:r>
              <a:rPr lang="en-US" sz="1800" dirty="0"/>
              <a:t> yang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memproses</a:t>
            </a:r>
            <a:r>
              <a:rPr lang="en-US" sz="1800" dirty="0"/>
              <a:t> data </a:t>
            </a:r>
            <a:r>
              <a:rPr lang="en-US" sz="1800" dirty="0" err="1"/>
              <a:t>Peminat</a:t>
            </a:r>
            <a:r>
              <a:rPr lang="en-US" sz="1800" dirty="0"/>
              <a:t> </a:t>
            </a:r>
            <a:r>
              <a:rPr lang="en-US" sz="1800" dirty="0" err="1"/>
              <a:t>custemor</a:t>
            </a:r>
            <a:r>
              <a:rPr lang="en-US" sz="1800" dirty="0"/>
              <a:t> </a:t>
            </a:r>
            <a:r>
              <a:rPr lang="en-US" sz="1800" dirty="0" err="1"/>
              <a:t>terhadap</a:t>
            </a:r>
            <a:r>
              <a:rPr lang="en-US" sz="1800" dirty="0"/>
              <a:t> </a:t>
            </a:r>
            <a:r>
              <a:rPr lang="en-US" sz="1800" dirty="0" err="1"/>
              <a:t>produk</a:t>
            </a:r>
            <a:r>
              <a:rPr lang="en-US" sz="1800" dirty="0"/>
              <a:t> </a:t>
            </a:r>
            <a:r>
              <a:rPr lang="en-US" sz="1800" dirty="0" err="1"/>
              <a:t>terbaru</a:t>
            </a:r>
            <a:r>
              <a:rPr lang="en-US" sz="1800" dirty="0"/>
              <a:t> </a:t>
            </a:r>
            <a:r>
              <a:rPr lang="en-US" sz="1800" dirty="0" err="1"/>
              <a:t>menjadi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</a:t>
            </a:r>
            <a:r>
              <a:rPr lang="en-US" sz="1800" dirty="0" err="1"/>
              <a:t>aturan</a:t>
            </a:r>
            <a:r>
              <a:rPr lang="en-US" sz="1800" dirty="0"/>
              <a:t> yang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dijadikan</a:t>
            </a:r>
            <a:r>
              <a:rPr lang="en-US" sz="1800" dirty="0"/>
              <a:t> </a:t>
            </a:r>
            <a:r>
              <a:rPr lang="en-US" sz="1800" dirty="0" err="1"/>
              <a:t>masukan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pengambilan</a:t>
            </a:r>
            <a:r>
              <a:rPr lang="en-US" sz="1800" dirty="0"/>
              <a:t> </a:t>
            </a:r>
            <a:r>
              <a:rPr lang="en-US" sz="1800" dirty="0" err="1"/>
              <a:t>keputusan</a:t>
            </a:r>
            <a:r>
              <a:rPr lang="en-US" sz="1800" dirty="0" smtClean="0"/>
              <a:t>.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US" sz="1800" dirty="0" err="1" smtClean="0"/>
              <a:t>Sehingga</a:t>
            </a:r>
            <a:r>
              <a:rPr lang="en-US" sz="1800" dirty="0" smtClean="0"/>
              <a:t> </a:t>
            </a:r>
            <a:r>
              <a:rPr lang="en-US" sz="1800" dirty="0" err="1"/>
              <a:t>menghasilkan</a:t>
            </a:r>
            <a:r>
              <a:rPr lang="en-US" sz="1800" dirty="0"/>
              <a:t> data yang </a:t>
            </a:r>
            <a:r>
              <a:rPr lang="en-US" sz="1800" dirty="0" err="1"/>
              <a:t>fleksibel</a:t>
            </a:r>
            <a:r>
              <a:rPr lang="en-US" sz="1800" dirty="0"/>
              <a:t>,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simpel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spesifik</a:t>
            </a:r>
            <a:r>
              <a:rPr lang="en-US" sz="1800" dirty="0"/>
              <a:t>.</a:t>
            </a:r>
            <a:endParaRPr sz="1800" dirty="0"/>
          </a:p>
        </p:txBody>
      </p:sp>
      <p:sp>
        <p:nvSpPr>
          <p:cNvPr id="186" name="Google Shape;186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>
            <a:spLocks noGrp="1"/>
          </p:cNvSpPr>
          <p:nvPr>
            <p:ph type="title" idx="4294967295"/>
          </p:nvPr>
        </p:nvSpPr>
        <p:spPr>
          <a:xfrm>
            <a:off x="3429000" y="209550"/>
            <a:ext cx="2712600" cy="9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800" dirty="0">
                <a:solidFill>
                  <a:srgbClr val="FFFFFF"/>
                </a:solidFill>
              </a:rPr>
              <a:t>FULL Code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192" name="Google Shape;192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76350"/>
            <a:ext cx="5481638" cy="3495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 txBox="1">
            <a:spLocks noGrp="1"/>
          </p:cNvSpPr>
          <p:nvPr>
            <p:ph type="ctrTitle" idx="4294967295"/>
          </p:nvPr>
        </p:nvSpPr>
        <p:spPr>
          <a:xfrm>
            <a:off x="1828800" y="438150"/>
            <a:ext cx="57537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-US" sz="3200" dirty="0" smtClean="0">
                <a:solidFill>
                  <a:schemeClr val="tx1"/>
                </a:solidFill>
              </a:rPr>
              <a:t>1. </a:t>
            </a:r>
            <a:r>
              <a:rPr lang="en-US" sz="3200" dirty="0" err="1" smtClean="0">
                <a:solidFill>
                  <a:schemeClr val="tx1"/>
                </a:solidFill>
              </a:rPr>
              <a:t>Menentukan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direktori</a:t>
            </a:r>
            <a:r>
              <a:rPr lang="en-US" sz="3200" dirty="0">
                <a:solidFill>
                  <a:schemeClr val="tx1"/>
                </a:solidFill>
              </a:rPr>
              <a:t> yang </a:t>
            </a:r>
            <a:r>
              <a:rPr lang="en-US" sz="3200" dirty="0" err="1">
                <a:solidFill>
                  <a:schemeClr val="tx1"/>
                </a:solidFill>
              </a:rPr>
              <a:t>akan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menyimpan</a:t>
            </a:r>
            <a:r>
              <a:rPr lang="en-US" sz="3200" dirty="0">
                <a:solidFill>
                  <a:schemeClr val="tx1"/>
                </a:solidFill>
              </a:rPr>
              <a:t> file R</a:t>
            </a: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265" name="Google Shape;265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428750"/>
            <a:ext cx="5334000" cy="3416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sanio template">
  <a:themeElements>
    <a:clrScheme name="Custom 347">
      <a:dk1>
        <a:srgbClr val="111111"/>
      </a:dk1>
      <a:lt1>
        <a:srgbClr val="FFFFFF"/>
      </a:lt1>
      <a:dk2>
        <a:srgbClr val="434343"/>
      </a:dk2>
      <a:lt2>
        <a:srgbClr val="F3F3F3"/>
      </a:lt2>
      <a:accent1>
        <a:srgbClr val="FFBC00"/>
      </a:accent1>
      <a:accent2>
        <a:srgbClr val="FF8100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B45F0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323</Words>
  <Application>Microsoft Office PowerPoint</Application>
  <PresentationFormat>On-screen Show (16:9)</PresentationFormat>
  <Paragraphs>75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Work Sans</vt:lpstr>
      <vt:lpstr>Work Sans Regular</vt:lpstr>
      <vt:lpstr>Times New Roman</vt:lpstr>
      <vt:lpstr>Calibri</vt:lpstr>
      <vt:lpstr>Raleway</vt:lpstr>
      <vt:lpstr>Raleway Thin</vt:lpstr>
      <vt:lpstr>Pisanio template</vt:lpstr>
      <vt:lpstr>TUGAS BESAR DATA MINING</vt:lpstr>
      <vt:lpstr>PowerPoint Presentation</vt:lpstr>
      <vt:lpstr>DATA SET</vt:lpstr>
      <vt:lpstr>INFORMASI DATA SET</vt:lpstr>
      <vt:lpstr>INFORMASI ATRIBUT</vt:lpstr>
      <vt:lpstr>Classification</vt:lpstr>
      <vt:lpstr>ALGORITMA C5.0</vt:lpstr>
      <vt:lpstr>FULL Code</vt:lpstr>
      <vt:lpstr>1. Menentukan direktori yang akan menyimpan file R</vt:lpstr>
      <vt:lpstr>2. Install packages</vt:lpstr>
      <vt:lpstr>3. Mengimpor dataset</vt:lpstr>
      <vt:lpstr>Pembuatan model decision tree menggunakan algoritman C5.0</vt:lpstr>
      <vt:lpstr>5. Melihat Model</vt:lpstr>
      <vt:lpstr>Menampilkan pohon  yang sudah dibangun</vt:lpstr>
      <vt:lpstr>Dataset, dijadikan sebagai data testing. Hanya kolom 1,2,3,4 saja, dan tanpa label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LENOVO 14</dc:creator>
  <cp:lastModifiedBy>LENOVO 14</cp:lastModifiedBy>
  <cp:revision>20</cp:revision>
  <dcterms:modified xsi:type="dcterms:W3CDTF">2021-01-18T15:41:28Z</dcterms:modified>
</cp:coreProperties>
</file>