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0" r:id="rId4"/>
    <p:sldId id="261" r:id="rId5"/>
    <p:sldId id="262" r:id="rId6"/>
    <p:sldId id="260" r:id="rId7"/>
    <p:sldId id="264" r:id="rId8"/>
    <p:sldId id="273" r:id="rId9"/>
    <p:sldId id="263" r:id="rId10"/>
    <p:sldId id="266" r:id="rId11"/>
    <p:sldId id="275" r:id="rId12"/>
    <p:sldId id="277" r:id="rId13"/>
    <p:sldId id="268" r:id="rId14"/>
    <p:sldId id="269" r:id="rId15"/>
    <p:sldId id="271" r:id="rId16"/>
    <p:sldId id="27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9909F-ED55-4F53-A383-710384B575D7}" v="2711" dt="2022-05-11T03:22:19.794"/>
    <p1510:client id="{78956C64-CA36-444F-9452-EAB0F2BAE723}" v="556" dt="2022-05-11T03:29:58.576"/>
    <p1510:client id="{D6E41000-9994-7B30-08E9-5E9E8AD0063A}" v="4906" dt="2022-05-11T02:58:08.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riti Kumar" userId="S::sk3335@cornell.edu::e133de7e-57f6-4ae1-97a7-c901a3c7836e" providerId="AD" clId="Web-{D6E41000-9994-7B30-08E9-5E9E8AD0063A}"/>
    <pc:docChg chg="addSld delSld modSld addMainMaster delMainMaster modMainMaster">
      <pc:chgData name="Sukriti Kumar" userId="S::sk3335@cornell.edu::e133de7e-57f6-4ae1-97a7-c901a3c7836e" providerId="AD" clId="Web-{D6E41000-9994-7B30-08E9-5E9E8AD0063A}" dt="2022-05-11T02:58:08.482" v="4679" actId="20577"/>
      <pc:docMkLst>
        <pc:docMk/>
      </pc:docMkLst>
      <pc:sldChg chg="modSp del mod modClrScheme chgLayout">
        <pc:chgData name="Sukriti Kumar" userId="S::sk3335@cornell.edu::e133de7e-57f6-4ae1-97a7-c901a3c7836e" providerId="AD" clId="Web-{D6E41000-9994-7B30-08E9-5E9E8AD0063A}" dt="2022-05-10T22:34:23.071" v="2"/>
        <pc:sldMkLst>
          <pc:docMk/>
          <pc:sldMk cId="109857222" sldId="256"/>
        </pc:sldMkLst>
        <pc:spChg chg="mod ord">
          <ac:chgData name="Sukriti Kumar" userId="S::sk3335@cornell.edu::e133de7e-57f6-4ae1-97a7-c901a3c7836e" providerId="AD" clId="Web-{D6E41000-9994-7B30-08E9-5E9E8AD0063A}" dt="2022-05-10T22:28:37.453" v="0"/>
          <ac:spMkLst>
            <pc:docMk/>
            <pc:sldMk cId="109857222" sldId="256"/>
            <ac:spMk id="2" creationId="{00000000-0000-0000-0000-000000000000}"/>
          </ac:spMkLst>
        </pc:spChg>
        <pc:spChg chg="mod ord">
          <ac:chgData name="Sukriti Kumar" userId="S::sk3335@cornell.edu::e133de7e-57f6-4ae1-97a7-c901a3c7836e" providerId="AD" clId="Web-{D6E41000-9994-7B30-08E9-5E9E8AD0063A}" dt="2022-05-10T22:28:37.453" v="0"/>
          <ac:spMkLst>
            <pc:docMk/>
            <pc:sldMk cId="109857222" sldId="256"/>
            <ac:spMk id="3" creationId="{00000000-0000-0000-0000-000000000000}"/>
          </ac:spMkLst>
        </pc:spChg>
      </pc:sldChg>
      <pc:sldChg chg="addSp delSp modSp add">
        <pc:chgData name="Sukriti Kumar" userId="S::sk3335@cornell.edu::e133de7e-57f6-4ae1-97a7-c901a3c7836e" providerId="AD" clId="Web-{D6E41000-9994-7B30-08E9-5E9E8AD0063A}" dt="2022-05-10T22:44:31.302" v="129"/>
        <pc:sldMkLst>
          <pc:docMk/>
          <pc:sldMk cId="4179735606" sldId="257"/>
        </pc:sldMkLst>
        <pc:spChg chg="mod">
          <ac:chgData name="Sukriti Kumar" userId="S::sk3335@cornell.edu::e133de7e-57f6-4ae1-97a7-c901a3c7836e" providerId="AD" clId="Web-{D6E41000-9994-7B30-08E9-5E9E8AD0063A}" dt="2022-05-10T22:36:52.121" v="43" actId="20577"/>
          <ac:spMkLst>
            <pc:docMk/>
            <pc:sldMk cId="4179735606" sldId="257"/>
            <ac:spMk id="2" creationId="{6F8706FD-1B29-6E4A-8AC6-3E6EAB4B042C}"/>
          </ac:spMkLst>
        </pc:spChg>
        <pc:spChg chg="mod">
          <ac:chgData name="Sukriti Kumar" userId="S::sk3335@cornell.edu::e133de7e-57f6-4ae1-97a7-c901a3c7836e" providerId="AD" clId="Web-{D6E41000-9994-7B30-08E9-5E9E8AD0063A}" dt="2022-05-10T22:41:58.690" v="54" actId="20577"/>
          <ac:spMkLst>
            <pc:docMk/>
            <pc:sldMk cId="4179735606" sldId="257"/>
            <ac:spMk id="3" creationId="{A78DA324-4A14-174E-970A-D9556994B4D1}"/>
          </ac:spMkLst>
        </pc:spChg>
        <pc:spChg chg="add mod">
          <ac:chgData name="Sukriti Kumar" userId="S::sk3335@cornell.edu::e133de7e-57f6-4ae1-97a7-c901a3c7836e" providerId="AD" clId="Web-{D6E41000-9994-7B30-08E9-5E9E8AD0063A}" dt="2022-05-10T22:42:43.253" v="117"/>
          <ac:spMkLst>
            <pc:docMk/>
            <pc:sldMk cId="4179735606" sldId="257"/>
            <ac:spMk id="5" creationId="{6FC1C65C-B245-28E9-A4C5-B2012AA431C2}"/>
          </ac:spMkLst>
        </pc:spChg>
        <pc:cxnChg chg="add del mod">
          <ac:chgData name="Sukriti Kumar" userId="S::sk3335@cornell.edu::e133de7e-57f6-4ae1-97a7-c901a3c7836e" providerId="AD" clId="Web-{D6E41000-9994-7B30-08E9-5E9E8AD0063A}" dt="2022-05-10T22:43:22.379" v="121"/>
          <ac:cxnSpMkLst>
            <pc:docMk/>
            <pc:sldMk cId="4179735606" sldId="257"/>
            <ac:cxnSpMk id="6" creationId="{6F667AA0-CF42-29BF-0EB9-DBDC2AC118B0}"/>
          </ac:cxnSpMkLst>
        </pc:cxnChg>
        <pc:cxnChg chg="add mod">
          <ac:chgData name="Sukriti Kumar" userId="S::sk3335@cornell.edu::e133de7e-57f6-4ae1-97a7-c901a3c7836e" providerId="AD" clId="Web-{D6E41000-9994-7B30-08E9-5E9E8AD0063A}" dt="2022-05-10T22:44:31.302" v="129"/>
          <ac:cxnSpMkLst>
            <pc:docMk/>
            <pc:sldMk cId="4179735606" sldId="257"/>
            <ac:cxnSpMk id="7" creationId="{A8B91F30-6F80-BDC3-632E-EBC5157676ED}"/>
          </ac:cxnSpMkLst>
        </pc:cxnChg>
      </pc:sldChg>
      <pc:sldChg chg="addSp modSp new">
        <pc:chgData name="Sukriti Kumar" userId="S::sk3335@cornell.edu::e133de7e-57f6-4ae1-97a7-c901a3c7836e" providerId="AD" clId="Web-{D6E41000-9994-7B30-08E9-5E9E8AD0063A}" dt="2022-05-11T02:54:50.009" v="4626" actId="20577"/>
        <pc:sldMkLst>
          <pc:docMk/>
          <pc:sldMk cId="3446372274" sldId="258"/>
        </pc:sldMkLst>
        <pc:spChg chg="mod">
          <ac:chgData name="Sukriti Kumar" userId="S::sk3335@cornell.edu::e133de7e-57f6-4ae1-97a7-c901a3c7836e" providerId="AD" clId="Web-{D6E41000-9994-7B30-08E9-5E9E8AD0063A}" dt="2022-05-10T22:42:40.238" v="116"/>
          <ac:spMkLst>
            <pc:docMk/>
            <pc:sldMk cId="3446372274" sldId="258"/>
            <ac:spMk id="2" creationId="{D7CEF1B1-8766-23B8-901D-B83561779A94}"/>
          </ac:spMkLst>
        </pc:spChg>
        <pc:spChg chg="mod">
          <ac:chgData name="Sukriti Kumar" userId="S::sk3335@cornell.edu::e133de7e-57f6-4ae1-97a7-c901a3c7836e" providerId="AD" clId="Web-{D6E41000-9994-7B30-08E9-5E9E8AD0063A}" dt="2022-05-11T02:54:50.009" v="4626" actId="20577"/>
          <ac:spMkLst>
            <pc:docMk/>
            <pc:sldMk cId="3446372274" sldId="258"/>
            <ac:spMk id="4" creationId="{6AD40483-4900-CA82-9847-50C1F8B1FA35}"/>
          </ac:spMkLst>
        </pc:spChg>
        <pc:spChg chg="mod">
          <ac:chgData name="Sukriti Kumar" userId="S::sk3335@cornell.edu::e133de7e-57f6-4ae1-97a7-c901a3c7836e" providerId="AD" clId="Web-{D6E41000-9994-7B30-08E9-5E9E8AD0063A}" dt="2022-05-11T00:38:32.980" v="153" actId="20577"/>
          <ac:spMkLst>
            <pc:docMk/>
            <pc:sldMk cId="3446372274" sldId="258"/>
            <ac:spMk id="5" creationId="{383B610B-16F2-1E50-41F1-85962FF30B5C}"/>
          </ac:spMkLst>
        </pc:spChg>
        <pc:cxnChg chg="add">
          <ac:chgData name="Sukriti Kumar" userId="S::sk3335@cornell.edu::e133de7e-57f6-4ae1-97a7-c901a3c7836e" providerId="AD" clId="Web-{D6E41000-9994-7B30-08E9-5E9E8AD0063A}" dt="2022-05-10T22:44:47.006" v="130"/>
          <ac:cxnSpMkLst>
            <pc:docMk/>
            <pc:sldMk cId="3446372274" sldId="258"/>
            <ac:cxnSpMk id="7" creationId="{105A8FA1-DC04-6012-93B8-F59DB139093D}"/>
          </ac:cxnSpMkLst>
        </pc:cxnChg>
      </pc:sldChg>
      <pc:sldChg chg="modSp new">
        <pc:chgData name="Sukriti Kumar" userId="S::sk3335@cornell.edu::e133de7e-57f6-4ae1-97a7-c901a3c7836e" providerId="AD" clId="Web-{D6E41000-9994-7B30-08E9-5E9E8AD0063A}" dt="2022-05-11T00:47:50.381" v="159" actId="20577"/>
        <pc:sldMkLst>
          <pc:docMk/>
          <pc:sldMk cId="3169920037" sldId="259"/>
        </pc:sldMkLst>
        <pc:spChg chg="mod">
          <ac:chgData name="Sukriti Kumar" userId="S::sk3335@cornell.edu::e133de7e-57f6-4ae1-97a7-c901a3c7836e" providerId="AD" clId="Web-{D6E41000-9994-7B30-08E9-5E9E8AD0063A}" dt="2022-05-11T00:47:50.381" v="159" actId="20577"/>
          <ac:spMkLst>
            <pc:docMk/>
            <pc:sldMk cId="3169920037" sldId="259"/>
            <ac:spMk id="4" creationId="{335B9434-A634-C575-5138-537777ECC2F8}"/>
          </ac:spMkLst>
        </pc:spChg>
      </pc:sldChg>
      <pc:sldChg chg="modSp">
        <pc:chgData name="Sukriti Kumar" userId="S::sk3335@cornell.edu::e133de7e-57f6-4ae1-97a7-c901a3c7836e" providerId="AD" clId="Web-{D6E41000-9994-7B30-08E9-5E9E8AD0063A}" dt="2022-05-11T02:55:39.792" v="4629" actId="20577"/>
        <pc:sldMkLst>
          <pc:docMk/>
          <pc:sldMk cId="2171282130" sldId="260"/>
        </pc:sldMkLst>
        <pc:spChg chg="mod">
          <ac:chgData name="Sukriti Kumar" userId="S::sk3335@cornell.edu::e133de7e-57f6-4ae1-97a7-c901a3c7836e" providerId="AD" clId="Web-{D6E41000-9994-7B30-08E9-5E9E8AD0063A}" dt="2022-05-11T02:55:39.792" v="4629" actId="20577"/>
          <ac:spMkLst>
            <pc:docMk/>
            <pc:sldMk cId="2171282130" sldId="260"/>
            <ac:spMk id="4" creationId="{6AD40483-4900-CA82-9847-50C1F8B1FA35}"/>
          </ac:spMkLst>
        </pc:spChg>
      </pc:sldChg>
      <pc:sldChg chg="modSp">
        <pc:chgData name="Sukriti Kumar" userId="S::sk3335@cornell.edu::e133de7e-57f6-4ae1-97a7-c901a3c7836e" providerId="AD" clId="Web-{D6E41000-9994-7B30-08E9-5E9E8AD0063A}" dt="2022-05-11T02:54:36.806" v="4624" actId="20577"/>
        <pc:sldMkLst>
          <pc:docMk/>
          <pc:sldMk cId="783669966" sldId="261"/>
        </pc:sldMkLst>
        <pc:spChg chg="mod">
          <ac:chgData name="Sukriti Kumar" userId="S::sk3335@cornell.edu::e133de7e-57f6-4ae1-97a7-c901a3c7836e" providerId="AD" clId="Web-{D6E41000-9994-7B30-08E9-5E9E8AD0063A}" dt="2022-05-11T02:54:36.806" v="4624" actId="20577"/>
          <ac:spMkLst>
            <pc:docMk/>
            <pc:sldMk cId="783669966" sldId="261"/>
            <ac:spMk id="6" creationId="{A413D785-C313-A465-899A-533EAB628F99}"/>
          </ac:spMkLst>
        </pc:spChg>
      </pc:sldChg>
      <pc:sldChg chg="addSp delSp modSp">
        <pc:chgData name="Sukriti Kumar" userId="S::sk3335@cornell.edu::e133de7e-57f6-4ae1-97a7-c901a3c7836e" providerId="AD" clId="Web-{D6E41000-9994-7B30-08E9-5E9E8AD0063A}" dt="2022-05-11T02:54:42.494" v="4625" actId="20577"/>
        <pc:sldMkLst>
          <pc:docMk/>
          <pc:sldMk cId="653666004" sldId="262"/>
        </pc:sldMkLst>
        <pc:spChg chg="add mod">
          <ac:chgData name="Sukriti Kumar" userId="S::sk3335@cornell.edu::e133de7e-57f6-4ae1-97a7-c901a3c7836e" providerId="AD" clId="Web-{D6E41000-9994-7B30-08E9-5E9E8AD0063A}" dt="2022-05-11T02:54:42.494" v="4625" actId="20577"/>
          <ac:spMkLst>
            <pc:docMk/>
            <pc:sldMk cId="653666004" sldId="262"/>
            <ac:spMk id="6" creationId="{67BB8407-1104-4311-AC39-B7A7233F8F2D}"/>
          </ac:spMkLst>
        </pc:spChg>
        <pc:spChg chg="add del">
          <ac:chgData name="Sukriti Kumar" userId="S::sk3335@cornell.edu::e133de7e-57f6-4ae1-97a7-c901a3c7836e" providerId="AD" clId="Web-{D6E41000-9994-7B30-08E9-5E9E8AD0063A}" dt="2022-05-11T02:05:10.519" v="3169"/>
          <ac:spMkLst>
            <pc:docMk/>
            <pc:sldMk cId="653666004" sldId="262"/>
            <ac:spMk id="10" creationId="{D1AB5A64-5D95-E1BB-5608-F2DDB58EB4FB}"/>
          </ac:spMkLst>
        </pc:spChg>
      </pc:sldChg>
      <pc:sldChg chg="modSp">
        <pc:chgData name="Sukriti Kumar" userId="S::sk3335@cornell.edu::e133de7e-57f6-4ae1-97a7-c901a3c7836e" providerId="AD" clId="Web-{D6E41000-9994-7B30-08E9-5E9E8AD0063A}" dt="2022-05-11T02:56:21.605" v="4654" actId="20577"/>
        <pc:sldMkLst>
          <pc:docMk/>
          <pc:sldMk cId="4122151706" sldId="263"/>
        </pc:sldMkLst>
        <pc:spChg chg="mod">
          <ac:chgData name="Sukriti Kumar" userId="S::sk3335@cornell.edu::e133de7e-57f6-4ae1-97a7-c901a3c7836e" providerId="AD" clId="Web-{D6E41000-9994-7B30-08E9-5E9E8AD0063A}" dt="2022-05-11T02:56:21.605" v="4654" actId="20577"/>
          <ac:spMkLst>
            <pc:docMk/>
            <pc:sldMk cId="4122151706" sldId="263"/>
            <ac:spMk id="4" creationId="{6AD40483-4900-CA82-9847-50C1F8B1FA35}"/>
          </ac:spMkLst>
        </pc:spChg>
        <pc:picChg chg="mod">
          <ac:chgData name="Sukriti Kumar" userId="S::sk3335@cornell.edu::e133de7e-57f6-4ae1-97a7-c901a3c7836e" providerId="AD" clId="Web-{D6E41000-9994-7B30-08E9-5E9E8AD0063A}" dt="2022-05-11T02:09:04.101" v="3263" actId="1076"/>
          <ac:picMkLst>
            <pc:docMk/>
            <pc:sldMk cId="4122151706" sldId="263"/>
            <ac:picMk id="6" creationId="{1A3F2E19-890B-E22A-D126-B1A12F6BD0C5}"/>
          </ac:picMkLst>
        </pc:picChg>
      </pc:sldChg>
      <pc:sldChg chg="modSp">
        <pc:chgData name="Sukriti Kumar" userId="S::sk3335@cornell.edu::e133de7e-57f6-4ae1-97a7-c901a3c7836e" providerId="AD" clId="Web-{D6E41000-9994-7B30-08E9-5E9E8AD0063A}" dt="2022-05-11T02:56:11.230" v="4652" actId="20577"/>
        <pc:sldMkLst>
          <pc:docMk/>
          <pc:sldMk cId="1526167974" sldId="264"/>
        </pc:sldMkLst>
        <pc:spChg chg="mod">
          <ac:chgData name="Sukriti Kumar" userId="S::sk3335@cornell.edu::e133de7e-57f6-4ae1-97a7-c901a3c7836e" providerId="AD" clId="Web-{D6E41000-9994-7B30-08E9-5E9E8AD0063A}" dt="2022-05-11T02:56:11.230" v="4652" actId="20577"/>
          <ac:spMkLst>
            <pc:docMk/>
            <pc:sldMk cId="1526167974" sldId="264"/>
            <ac:spMk id="4" creationId="{6AD40483-4900-CA82-9847-50C1F8B1FA35}"/>
          </ac:spMkLst>
        </pc:spChg>
      </pc:sldChg>
      <pc:sldChg chg="modSp">
        <pc:chgData name="Sukriti Kumar" userId="S::sk3335@cornell.edu::e133de7e-57f6-4ae1-97a7-c901a3c7836e" providerId="AD" clId="Web-{D6E41000-9994-7B30-08E9-5E9E8AD0063A}" dt="2022-05-11T02:40:07.431" v="3930" actId="20577"/>
        <pc:sldMkLst>
          <pc:docMk/>
          <pc:sldMk cId="3411175779" sldId="266"/>
        </pc:sldMkLst>
        <pc:spChg chg="mod">
          <ac:chgData name="Sukriti Kumar" userId="S::sk3335@cornell.edu::e133de7e-57f6-4ae1-97a7-c901a3c7836e" providerId="AD" clId="Web-{D6E41000-9994-7B30-08E9-5E9E8AD0063A}" dt="2022-05-11T02:40:07.431" v="3930" actId="20577"/>
          <ac:spMkLst>
            <pc:docMk/>
            <pc:sldMk cId="3411175779" sldId="266"/>
            <ac:spMk id="4" creationId="{6AD40483-4900-CA82-9847-50C1F8B1FA35}"/>
          </ac:spMkLst>
        </pc:spChg>
      </pc:sldChg>
      <pc:sldChg chg="modSp">
        <pc:chgData name="Sukriti Kumar" userId="S::sk3335@cornell.edu::e133de7e-57f6-4ae1-97a7-c901a3c7836e" providerId="AD" clId="Web-{D6E41000-9994-7B30-08E9-5E9E8AD0063A}" dt="2022-05-11T02:11:56.120" v="3268" actId="14100"/>
        <pc:sldMkLst>
          <pc:docMk/>
          <pc:sldMk cId="2367988171" sldId="267"/>
        </pc:sldMkLst>
        <pc:spChg chg="mod">
          <ac:chgData name="Sukriti Kumar" userId="S::sk3335@cornell.edu::e133de7e-57f6-4ae1-97a7-c901a3c7836e" providerId="AD" clId="Web-{D6E41000-9994-7B30-08E9-5E9E8AD0063A}" dt="2022-05-11T02:11:56.120" v="3268" actId="14100"/>
          <ac:spMkLst>
            <pc:docMk/>
            <pc:sldMk cId="2367988171" sldId="267"/>
            <ac:spMk id="4" creationId="{6AD40483-4900-CA82-9847-50C1F8B1FA35}"/>
          </ac:spMkLst>
        </pc:spChg>
      </pc:sldChg>
      <pc:sldChg chg="addSp delSp modSp">
        <pc:chgData name="Sukriti Kumar" userId="S::sk3335@cornell.edu::e133de7e-57f6-4ae1-97a7-c901a3c7836e" providerId="AD" clId="Web-{D6E41000-9994-7B30-08E9-5E9E8AD0063A}" dt="2022-05-11T02:57:36.075" v="4674" actId="20577"/>
        <pc:sldMkLst>
          <pc:docMk/>
          <pc:sldMk cId="1474380334" sldId="268"/>
        </pc:sldMkLst>
        <pc:spChg chg="mod">
          <ac:chgData name="Sukriti Kumar" userId="S::sk3335@cornell.edu::e133de7e-57f6-4ae1-97a7-c901a3c7836e" providerId="AD" clId="Web-{D6E41000-9994-7B30-08E9-5E9E8AD0063A}" dt="2022-05-11T02:57:36.075" v="4674" actId="20577"/>
          <ac:spMkLst>
            <pc:docMk/>
            <pc:sldMk cId="1474380334" sldId="268"/>
            <ac:spMk id="4" creationId="{6AD40483-4900-CA82-9847-50C1F8B1FA35}"/>
          </ac:spMkLst>
        </pc:spChg>
        <pc:spChg chg="add del">
          <ac:chgData name="Sukriti Kumar" userId="S::sk3335@cornell.edu::e133de7e-57f6-4ae1-97a7-c901a3c7836e" providerId="AD" clId="Web-{D6E41000-9994-7B30-08E9-5E9E8AD0063A}" dt="2022-05-11T02:34:39.238" v="3744"/>
          <ac:spMkLst>
            <pc:docMk/>
            <pc:sldMk cId="1474380334" sldId="268"/>
            <ac:spMk id="8" creationId="{8238E9CF-8EB4-4690-30E2-45364B7CAA77}"/>
          </ac:spMkLst>
        </pc:spChg>
        <pc:spChg chg="add mod">
          <ac:chgData name="Sukriti Kumar" userId="S::sk3335@cornell.edu::e133de7e-57f6-4ae1-97a7-c901a3c7836e" providerId="AD" clId="Web-{D6E41000-9994-7B30-08E9-5E9E8AD0063A}" dt="2022-05-11T02:35:32.926" v="3808" actId="20577"/>
          <ac:spMkLst>
            <pc:docMk/>
            <pc:sldMk cId="1474380334" sldId="268"/>
            <ac:spMk id="9" creationId="{575E4BF9-F654-CA2E-997A-B9D5D4E57491}"/>
          </ac:spMkLst>
        </pc:spChg>
        <pc:picChg chg="mod">
          <ac:chgData name="Sukriti Kumar" userId="S::sk3335@cornell.edu::e133de7e-57f6-4ae1-97a7-c901a3c7836e" providerId="AD" clId="Web-{D6E41000-9994-7B30-08E9-5E9E8AD0063A}" dt="2022-05-11T02:34:18.956" v="3740" actId="1076"/>
          <ac:picMkLst>
            <pc:docMk/>
            <pc:sldMk cId="1474380334" sldId="268"/>
            <ac:picMk id="6" creationId="{6F49A5F3-25A1-01E9-DA4E-2CDD6F48AE45}"/>
          </ac:picMkLst>
        </pc:picChg>
      </pc:sldChg>
      <pc:sldChg chg="modSp">
        <pc:chgData name="Sukriti Kumar" userId="S::sk3335@cornell.edu::e133de7e-57f6-4ae1-97a7-c901a3c7836e" providerId="AD" clId="Web-{D6E41000-9994-7B30-08E9-5E9E8AD0063A}" dt="2022-05-11T02:57:52.778" v="4677" actId="20577"/>
        <pc:sldMkLst>
          <pc:docMk/>
          <pc:sldMk cId="850275979" sldId="269"/>
        </pc:sldMkLst>
        <pc:spChg chg="mod">
          <ac:chgData name="Sukriti Kumar" userId="S::sk3335@cornell.edu::e133de7e-57f6-4ae1-97a7-c901a3c7836e" providerId="AD" clId="Web-{D6E41000-9994-7B30-08E9-5E9E8AD0063A}" dt="2022-05-11T02:23:38.961" v="3503" actId="20577"/>
          <ac:spMkLst>
            <pc:docMk/>
            <pc:sldMk cId="850275979" sldId="269"/>
            <ac:spMk id="5" creationId="{383B610B-16F2-1E50-41F1-85962FF30B5C}"/>
          </ac:spMkLst>
        </pc:spChg>
        <pc:spChg chg="mod">
          <ac:chgData name="Sukriti Kumar" userId="S::sk3335@cornell.edu::e133de7e-57f6-4ae1-97a7-c901a3c7836e" providerId="AD" clId="Web-{D6E41000-9994-7B30-08E9-5E9E8AD0063A}" dt="2022-05-11T02:23:41.367" v="3504" actId="20577"/>
          <ac:spMkLst>
            <pc:docMk/>
            <pc:sldMk cId="850275979" sldId="269"/>
            <ac:spMk id="6" creationId="{3F82C70D-75B8-7B62-ED35-B429FDFA30FB}"/>
          </ac:spMkLst>
        </pc:spChg>
        <pc:spChg chg="mod">
          <ac:chgData name="Sukriti Kumar" userId="S::sk3335@cornell.edu::e133de7e-57f6-4ae1-97a7-c901a3c7836e" providerId="AD" clId="Web-{D6E41000-9994-7B30-08E9-5E9E8AD0063A}" dt="2022-05-11T02:57:52.778" v="4677" actId="20577"/>
          <ac:spMkLst>
            <pc:docMk/>
            <pc:sldMk cId="850275979" sldId="269"/>
            <ac:spMk id="10" creationId="{E9BB3F41-4E22-156D-2FF6-5385A27B745D}"/>
          </ac:spMkLst>
        </pc:spChg>
      </pc:sldChg>
      <pc:sldChg chg="modSp">
        <pc:chgData name="Sukriti Kumar" userId="S::sk3335@cornell.edu::e133de7e-57f6-4ae1-97a7-c901a3c7836e" providerId="AD" clId="Web-{D6E41000-9994-7B30-08E9-5E9E8AD0063A}" dt="2022-05-11T02:54:28.243" v="4623" actId="20577"/>
        <pc:sldMkLst>
          <pc:docMk/>
          <pc:sldMk cId="903718636" sldId="270"/>
        </pc:sldMkLst>
        <pc:spChg chg="mod">
          <ac:chgData name="Sukriti Kumar" userId="S::sk3335@cornell.edu::e133de7e-57f6-4ae1-97a7-c901a3c7836e" providerId="AD" clId="Web-{D6E41000-9994-7B30-08E9-5E9E8AD0063A}" dt="2022-05-11T02:54:28.243" v="4623" actId="20577"/>
          <ac:spMkLst>
            <pc:docMk/>
            <pc:sldMk cId="903718636" sldId="270"/>
            <ac:spMk id="4" creationId="{6AD40483-4900-CA82-9847-50C1F8B1FA35}"/>
          </ac:spMkLst>
        </pc:spChg>
      </pc:sldChg>
      <pc:sldChg chg="modSp">
        <pc:chgData name="Sukriti Kumar" userId="S::sk3335@cornell.edu::e133de7e-57f6-4ae1-97a7-c901a3c7836e" providerId="AD" clId="Web-{D6E41000-9994-7B30-08E9-5E9E8AD0063A}" dt="2022-05-11T02:53:17.055" v="4610" actId="20577"/>
        <pc:sldMkLst>
          <pc:docMk/>
          <pc:sldMk cId="2724222732" sldId="271"/>
        </pc:sldMkLst>
        <pc:spChg chg="mod">
          <ac:chgData name="Sukriti Kumar" userId="S::sk3335@cornell.edu::e133de7e-57f6-4ae1-97a7-c901a3c7836e" providerId="AD" clId="Web-{D6E41000-9994-7B30-08E9-5E9E8AD0063A}" dt="2022-05-11T02:53:17.055" v="4610" actId="20577"/>
          <ac:spMkLst>
            <pc:docMk/>
            <pc:sldMk cId="2724222732" sldId="271"/>
            <ac:spMk id="4" creationId="{6AD40483-4900-CA82-9847-50C1F8B1FA35}"/>
          </ac:spMkLst>
        </pc:spChg>
      </pc:sldChg>
      <pc:sldChg chg="modSp">
        <pc:chgData name="Sukriti Kumar" userId="S::sk3335@cornell.edu::e133de7e-57f6-4ae1-97a7-c901a3c7836e" providerId="AD" clId="Web-{D6E41000-9994-7B30-08E9-5E9E8AD0063A}" dt="2022-05-11T02:58:08.482" v="4679" actId="20577"/>
        <pc:sldMkLst>
          <pc:docMk/>
          <pc:sldMk cId="140342657" sldId="272"/>
        </pc:sldMkLst>
        <pc:spChg chg="mod">
          <ac:chgData name="Sukriti Kumar" userId="S::sk3335@cornell.edu::e133de7e-57f6-4ae1-97a7-c901a3c7836e" providerId="AD" clId="Web-{D6E41000-9994-7B30-08E9-5E9E8AD0063A}" dt="2022-05-11T02:58:08.482" v="4679" actId="20577"/>
          <ac:spMkLst>
            <pc:docMk/>
            <pc:sldMk cId="140342657" sldId="272"/>
            <ac:spMk id="8" creationId="{A434B908-D2CC-5500-A5F2-55AE8EA82CCD}"/>
          </ac:spMkLst>
        </pc:spChg>
      </pc:sldChg>
      <pc:sldChg chg="modSp">
        <pc:chgData name="Sukriti Kumar" userId="S::sk3335@cornell.edu::e133de7e-57f6-4ae1-97a7-c901a3c7836e" providerId="AD" clId="Web-{D6E41000-9994-7B30-08E9-5E9E8AD0063A}" dt="2022-05-11T02:56:16.683" v="4653" actId="20577"/>
        <pc:sldMkLst>
          <pc:docMk/>
          <pc:sldMk cId="984928638" sldId="273"/>
        </pc:sldMkLst>
        <pc:spChg chg="mod">
          <ac:chgData name="Sukriti Kumar" userId="S::sk3335@cornell.edu::e133de7e-57f6-4ae1-97a7-c901a3c7836e" providerId="AD" clId="Web-{D6E41000-9994-7B30-08E9-5E9E8AD0063A}" dt="2022-05-11T02:56:16.683" v="4653" actId="20577"/>
          <ac:spMkLst>
            <pc:docMk/>
            <pc:sldMk cId="984928638" sldId="273"/>
            <ac:spMk id="4" creationId="{6AD40483-4900-CA82-9847-50C1F8B1FA35}"/>
          </ac:spMkLst>
        </pc:spChg>
      </pc:sldChg>
      <pc:sldChg chg="addSp delSp modSp add del replId">
        <pc:chgData name="Sukriti Kumar" userId="S::sk3335@cornell.edu::e133de7e-57f6-4ae1-97a7-c901a3c7836e" providerId="AD" clId="Web-{D6E41000-9994-7B30-08E9-5E9E8AD0063A}" dt="2022-05-11T02:22:22.209" v="3491"/>
        <pc:sldMkLst>
          <pc:docMk/>
          <pc:sldMk cId="2261868240" sldId="274"/>
        </pc:sldMkLst>
        <pc:spChg chg="del mod">
          <ac:chgData name="Sukriti Kumar" userId="S::sk3335@cornell.edu::e133de7e-57f6-4ae1-97a7-c901a3c7836e" providerId="AD" clId="Web-{D6E41000-9994-7B30-08E9-5E9E8AD0063A}" dt="2022-05-11T02:14:28.342" v="3285"/>
          <ac:spMkLst>
            <pc:docMk/>
            <pc:sldMk cId="2261868240" sldId="274"/>
            <ac:spMk id="4" creationId="{6AD40483-4900-CA82-9847-50C1F8B1FA35}"/>
          </ac:spMkLst>
        </pc:spChg>
        <pc:spChg chg="mod">
          <ac:chgData name="Sukriti Kumar" userId="S::sk3335@cornell.edu::e133de7e-57f6-4ae1-97a7-c901a3c7836e" providerId="AD" clId="Web-{D6E41000-9994-7B30-08E9-5E9E8AD0063A}" dt="2022-05-11T02:12:52.543" v="3282" actId="20577"/>
          <ac:spMkLst>
            <pc:docMk/>
            <pc:sldMk cId="2261868240" sldId="274"/>
            <ac:spMk id="5" creationId="{383B610B-16F2-1E50-41F1-85962FF30B5C}"/>
          </ac:spMkLst>
        </pc:spChg>
        <pc:spChg chg="add mod">
          <ac:chgData name="Sukriti Kumar" userId="S::sk3335@cornell.edu::e133de7e-57f6-4ae1-97a7-c901a3c7836e" providerId="AD" clId="Web-{D6E41000-9994-7B30-08E9-5E9E8AD0063A}" dt="2022-05-11T02:17:51.892" v="3452" actId="1076"/>
          <ac:spMkLst>
            <pc:docMk/>
            <pc:sldMk cId="2261868240" sldId="274"/>
            <ac:spMk id="9" creationId="{63EB9412-DD76-DD28-7D26-C1428C2C5E3C}"/>
          </ac:spMkLst>
        </pc:spChg>
        <pc:picChg chg="add mod">
          <ac:chgData name="Sukriti Kumar" userId="S::sk3335@cornell.edu::e133de7e-57f6-4ae1-97a7-c901a3c7836e" providerId="AD" clId="Web-{D6E41000-9994-7B30-08E9-5E9E8AD0063A}" dt="2022-05-11T02:15:51.937" v="3299" actId="1076"/>
          <ac:picMkLst>
            <pc:docMk/>
            <pc:sldMk cId="2261868240" sldId="274"/>
            <ac:picMk id="6" creationId="{6E1930B8-847E-7DF4-902C-B25C5BFBF39E}"/>
          </ac:picMkLst>
        </pc:picChg>
        <pc:picChg chg="add mod">
          <ac:chgData name="Sukriti Kumar" userId="S::sk3335@cornell.edu::e133de7e-57f6-4ae1-97a7-c901a3c7836e" providerId="AD" clId="Web-{D6E41000-9994-7B30-08E9-5E9E8AD0063A}" dt="2022-05-11T02:16:19.640" v="3305" actId="1076"/>
          <ac:picMkLst>
            <pc:docMk/>
            <pc:sldMk cId="2261868240" sldId="274"/>
            <ac:picMk id="8" creationId="{2C49849E-81AA-C720-7A3E-21925F6A0AF0}"/>
          </ac:picMkLst>
        </pc:picChg>
      </pc:sldChg>
      <pc:sldChg chg="modSp add replId">
        <pc:chgData name="Sukriti Kumar" userId="S::sk3335@cornell.edu::e133de7e-57f6-4ae1-97a7-c901a3c7836e" providerId="AD" clId="Web-{D6E41000-9994-7B30-08E9-5E9E8AD0063A}" dt="2022-05-11T02:07:33.599" v="3229" actId="20577"/>
        <pc:sldMkLst>
          <pc:docMk/>
          <pc:sldMk cId="3127283459" sldId="274"/>
        </pc:sldMkLst>
        <pc:spChg chg="mod">
          <ac:chgData name="Sukriti Kumar" userId="S::sk3335@cornell.edu::e133de7e-57f6-4ae1-97a7-c901a3c7836e" providerId="AD" clId="Web-{D6E41000-9994-7B30-08E9-5E9E8AD0063A}" dt="2022-05-11T02:07:06.849" v="3205" actId="20577"/>
          <ac:spMkLst>
            <pc:docMk/>
            <pc:sldMk cId="3127283459" sldId="274"/>
            <ac:spMk id="5" creationId="{383B610B-16F2-1E50-41F1-85962FF30B5C}"/>
          </ac:spMkLst>
        </pc:spChg>
        <pc:spChg chg="mod">
          <ac:chgData name="Sukriti Kumar" userId="S::sk3335@cornell.edu::e133de7e-57f6-4ae1-97a7-c901a3c7836e" providerId="AD" clId="Web-{D6E41000-9994-7B30-08E9-5E9E8AD0063A}" dt="2022-05-11T02:07:33.599" v="3229" actId="20577"/>
          <ac:spMkLst>
            <pc:docMk/>
            <pc:sldMk cId="3127283459" sldId="274"/>
            <ac:spMk id="6" creationId="{67BB8407-1104-4311-AC39-B7A7233F8F2D}"/>
          </ac:spMkLst>
        </pc:spChg>
      </pc:sldChg>
      <pc:sldChg chg="addSp modSp">
        <pc:chgData name="Sukriti Kumar" userId="S::sk3335@cornell.edu::e133de7e-57f6-4ae1-97a7-c901a3c7836e" providerId="AD" clId="Web-{D6E41000-9994-7B30-08E9-5E9E8AD0063A}" dt="2022-05-11T02:56:30.621" v="4655" actId="20577"/>
        <pc:sldMkLst>
          <pc:docMk/>
          <pc:sldMk cId="3673920232" sldId="275"/>
        </pc:sldMkLst>
        <pc:spChg chg="mod">
          <ac:chgData name="Sukriti Kumar" userId="S::sk3335@cornell.edu::e133de7e-57f6-4ae1-97a7-c901a3c7836e" providerId="AD" clId="Web-{D6E41000-9994-7B30-08E9-5E9E8AD0063A}" dt="2022-05-11T02:56:30.621" v="4655" actId="20577"/>
          <ac:spMkLst>
            <pc:docMk/>
            <pc:sldMk cId="3673920232" sldId="275"/>
            <ac:spMk id="4" creationId="{6AD40483-4900-CA82-9847-50C1F8B1FA35}"/>
          </ac:spMkLst>
        </pc:spChg>
        <pc:spChg chg="add mod">
          <ac:chgData name="Sukriti Kumar" userId="S::sk3335@cornell.edu::e133de7e-57f6-4ae1-97a7-c901a3c7836e" providerId="AD" clId="Web-{D6E41000-9994-7B30-08E9-5E9E8AD0063A}" dt="2022-05-11T02:36:05.208" v="3819" actId="20577"/>
          <ac:spMkLst>
            <pc:docMk/>
            <pc:sldMk cId="3673920232" sldId="275"/>
            <ac:spMk id="9" creationId="{729D0598-08A7-8F7F-CEA8-A4C0170DFB20}"/>
          </ac:spMkLst>
        </pc:spChg>
        <pc:picChg chg="mod">
          <ac:chgData name="Sukriti Kumar" userId="S::sk3335@cornell.edu::e133de7e-57f6-4ae1-97a7-c901a3c7836e" providerId="AD" clId="Web-{D6E41000-9994-7B30-08E9-5E9E8AD0063A}" dt="2022-05-11T02:26:15.026" v="3519" actId="1076"/>
          <ac:picMkLst>
            <pc:docMk/>
            <pc:sldMk cId="3673920232" sldId="275"/>
            <ac:picMk id="6" creationId="{DD197903-C0BA-9495-AFEB-59C2FAD7327E}"/>
          </ac:picMkLst>
        </pc:picChg>
      </pc:sldChg>
      <pc:sldChg chg="modSp add replId">
        <pc:chgData name="Sukriti Kumar" userId="S::sk3335@cornell.edu::e133de7e-57f6-4ae1-97a7-c901a3c7836e" providerId="AD" clId="Web-{D6E41000-9994-7B30-08E9-5E9E8AD0063A}" dt="2022-05-11T02:58:03.153" v="4678" actId="20577"/>
        <pc:sldMkLst>
          <pc:docMk/>
          <pc:sldMk cId="3382599368" sldId="276"/>
        </pc:sldMkLst>
        <pc:spChg chg="mod">
          <ac:chgData name="Sukriti Kumar" userId="S::sk3335@cornell.edu::e133de7e-57f6-4ae1-97a7-c901a3c7836e" providerId="AD" clId="Web-{D6E41000-9994-7B30-08E9-5E9E8AD0063A}" dt="2022-05-11T02:58:03.153" v="4678" actId="20577"/>
          <ac:spMkLst>
            <pc:docMk/>
            <pc:sldMk cId="3382599368" sldId="276"/>
            <ac:spMk id="6" creationId="{3F82C70D-75B8-7B62-ED35-B429FDFA30FB}"/>
          </ac:spMkLst>
        </pc:spChg>
      </pc:sldChg>
      <pc:sldChg chg="modSp">
        <pc:chgData name="Sukriti Kumar" userId="S::sk3335@cornell.edu::e133de7e-57f6-4ae1-97a7-c901a3c7836e" providerId="AD" clId="Web-{D6E41000-9994-7B30-08E9-5E9E8AD0063A}" dt="2022-05-11T02:57:25.856" v="4673" actId="1076"/>
        <pc:sldMkLst>
          <pc:docMk/>
          <pc:sldMk cId="4054818097" sldId="277"/>
        </pc:sldMkLst>
        <pc:spChg chg="mod">
          <ac:chgData name="Sukriti Kumar" userId="S::sk3335@cornell.edu::e133de7e-57f6-4ae1-97a7-c901a3c7836e" providerId="AD" clId="Web-{D6E41000-9994-7B30-08E9-5E9E8AD0063A}" dt="2022-05-11T02:57:25.856" v="4673" actId="1076"/>
          <ac:spMkLst>
            <pc:docMk/>
            <pc:sldMk cId="4054818097" sldId="277"/>
            <ac:spMk id="12" creationId="{9BD107A3-BB33-BFD2-FEFB-E2F000AF176F}"/>
          </ac:spMkLst>
        </pc:spChg>
        <pc:picChg chg="mod">
          <ac:chgData name="Sukriti Kumar" userId="S::sk3335@cornell.edu::e133de7e-57f6-4ae1-97a7-c901a3c7836e" providerId="AD" clId="Web-{D6E41000-9994-7B30-08E9-5E9E8AD0063A}" dt="2022-05-11T02:56:42.527" v="4657" actId="1076"/>
          <ac:picMkLst>
            <pc:docMk/>
            <pc:sldMk cId="4054818097" sldId="277"/>
            <ac:picMk id="10" creationId="{1EF988D9-AADA-FFF6-8977-F584D4CCF3F5}"/>
          </ac:picMkLst>
        </pc:picChg>
      </pc:sldChg>
      <pc:sldMasterChg chg="modSp add mod addSldLayout modSldLayout">
        <pc:chgData name="Sukriti Kumar" userId="S::sk3335@cornell.edu::e133de7e-57f6-4ae1-97a7-c901a3c7836e" providerId="AD" clId="Web-{D6E41000-9994-7B30-08E9-5E9E8AD0063A}" dt="2022-05-10T22:42:46.660" v="118"/>
        <pc:sldMasterMkLst>
          <pc:docMk/>
          <pc:sldMasterMk cId="2298971401" sldId="2147483660"/>
        </pc:sldMasterMkLst>
        <pc:spChg chg="mod">
          <ac:chgData name="Sukriti Kumar" userId="S::sk3335@cornell.edu::e133de7e-57f6-4ae1-97a7-c901a3c7836e" providerId="AD" clId="Web-{D6E41000-9994-7B30-08E9-5E9E8AD0063A}" dt="2022-05-10T22:42:43.253" v="117"/>
          <ac:spMkLst>
            <pc:docMk/>
            <pc:sldMasterMk cId="2298971401" sldId="2147483660"/>
            <ac:spMk id="5" creationId="{00000000-0000-0000-0000-000000000000}"/>
          </ac:spMkLst>
        </pc:sp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2598795897" sldId="2147483661"/>
          </pc:sldLayoutMkLst>
          <pc:spChg chg="mod">
            <ac:chgData name="Sukriti Kumar" userId="S::sk3335@cornell.edu::e133de7e-57f6-4ae1-97a7-c901a3c7836e" providerId="AD" clId="Web-{D6E41000-9994-7B30-08E9-5E9E8AD0063A}" dt="2022-05-10T22:42:43.253" v="117"/>
            <ac:spMkLst>
              <pc:docMk/>
              <pc:sldMasterMk cId="2298971401" sldId="2147483660"/>
              <pc:sldLayoutMk cId="2598795897" sldId="2147483661"/>
              <ac:spMk id="5" creationId="{00000000-0000-0000-0000-000000000000}"/>
            </ac:spMkLst>
          </pc:spChg>
        </pc:sldLayout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723391042" sldId="2147483662"/>
          </pc:sldLayoutMkLst>
          <pc:spChg chg="mod">
            <ac:chgData name="Sukriti Kumar" userId="S::sk3335@cornell.edu::e133de7e-57f6-4ae1-97a7-c901a3c7836e" providerId="AD" clId="Web-{D6E41000-9994-7B30-08E9-5E9E8AD0063A}" dt="2022-05-10T22:42:43.253" v="117"/>
            <ac:spMkLst>
              <pc:docMk/>
              <pc:sldMasterMk cId="2298971401" sldId="2147483660"/>
              <pc:sldLayoutMk cId="723391042" sldId="2147483662"/>
              <ac:spMk id="5" creationId="{00000000-0000-0000-0000-000000000000}"/>
            </ac:spMkLst>
          </pc:spChg>
        </pc:sldLayout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459986105" sldId="2147483663"/>
          </pc:sldLayoutMkLst>
          <pc:spChg chg="mod">
            <ac:chgData name="Sukriti Kumar" userId="S::sk3335@cornell.edu::e133de7e-57f6-4ae1-97a7-c901a3c7836e" providerId="AD" clId="Web-{D6E41000-9994-7B30-08E9-5E9E8AD0063A}" dt="2022-05-10T22:42:43.253" v="117"/>
            <ac:spMkLst>
              <pc:docMk/>
              <pc:sldMasterMk cId="2298971401" sldId="2147483660"/>
              <pc:sldLayoutMk cId="459986105" sldId="2147483663"/>
              <ac:spMk id="5" creationId="{00000000-0000-0000-0000-000000000000}"/>
            </ac:spMkLst>
          </pc:spChg>
        </pc:sldLayout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3351010353" sldId="2147483664"/>
          </pc:sldLayoutMkLst>
          <pc:spChg chg="mod">
            <ac:chgData name="Sukriti Kumar" userId="S::sk3335@cornell.edu::e133de7e-57f6-4ae1-97a7-c901a3c7836e" providerId="AD" clId="Web-{D6E41000-9994-7B30-08E9-5E9E8AD0063A}" dt="2022-05-10T22:42:43.253" v="117"/>
            <ac:spMkLst>
              <pc:docMk/>
              <pc:sldMasterMk cId="2298971401" sldId="2147483660"/>
              <pc:sldLayoutMk cId="3351010353" sldId="2147483664"/>
              <ac:spMk id="4" creationId="{00000000-0000-0000-0000-000000000000}"/>
            </ac:spMkLst>
          </pc:spChg>
        </pc:sldLayout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4098228635" sldId="2147483665"/>
          </pc:sldLayoutMkLst>
          <pc:spChg chg="mod">
            <ac:chgData name="Sukriti Kumar" userId="S::sk3335@cornell.edu::e133de7e-57f6-4ae1-97a7-c901a3c7836e" providerId="AD" clId="Web-{D6E41000-9994-7B30-08E9-5E9E8AD0063A}" dt="2022-05-10T22:42:43.253" v="117"/>
            <ac:spMkLst>
              <pc:docMk/>
              <pc:sldMasterMk cId="2298971401" sldId="2147483660"/>
              <pc:sldLayoutMk cId="4098228635" sldId="2147483665"/>
              <ac:spMk id="4" creationId="{00000000-0000-0000-0000-000000000000}"/>
            </ac:spMkLst>
          </pc:spChg>
        </pc:sldLayout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3972297068" sldId="2147483666"/>
          </pc:sldLayoutMkLst>
          <pc:spChg chg="mod">
            <ac:chgData name="Sukriti Kumar" userId="S::sk3335@cornell.edu::e133de7e-57f6-4ae1-97a7-c901a3c7836e" providerId="AD" clId="Web-{D6E41000-9994-7B30-08E9-5E9E8AD0063A}" dt="2022-05-10T22:42:43.253" v="117"/>
            <ac:spMkLst>
              <pc:docMk/>
              <pc:sldMasterMk cId="2298971401" sldId="2147483660"/>
              <pc:sldLayoutMk cId="3972297068" sldId="2147483666"/>
              <ac:spMk id="6" creationId="{00000000-0000-0000-0000-000000000000}"/>
            </ac:spMkLst>
          </pc:spChg>
        </pc:sldLayoutChg>
        <pc:sldLayoutChg chg="modSp add mod">
          <pc:chgData name="Sukriti Kumar" userId="S::sk3335@cornell.edu::e133de7e-57f6-4ae1-97a7-c901a3c7836e" providerId="AD" clId="Web-{D6E41000-9994-7B30-08E9-5E9E8AD0063A}" dt="2022-05-10T22:42:46.660" v="118"/>
          <pc:sldLayoutMkLst>
            <pc:docMk/>
            <pc:sldMasterMk cId="2298971401" sldId="2147483660"/>
            <pc:sldLayoutMk cId="609963944" sldId="2147483667"/>
          </pc:sldLayoutMkLst>
          <pc:spChg chg="mod">
            <ac:chgData name="Sukriti Kumar" userId="S::sk3335@cornell.edu::e133de7e-57f6-4ae1-97a7-c901a3c7836e" providerId="AD" clId="Web-{D6E41000-9994-7B30-08E9-5E9E8AD0063A}" dt="2022-05-10T22:42:43.253" v="117"/>
            <ac:spMkLst>
              <pc:docMk/>
              <pc:sldMasterMk cId="2298971401" sldId="2147483660"/>
              <pc:sldLayoutMk cId="609963944" sldId="2147483667"/>
              <ac:spMk id="4" creationId="{00000000-0000-0000-0000-000000000000}"/>
            </ac:spMkLst>
          </pc:spChg>
        </pc:sldLayoutChg>
        <pc:sldLayoutChg chg="add mod">
          <pc:chgData name="Sukriti Kumar" userId="S::sk3335@cornell.edu::e133de7e-57f6-4ae1-97a7-c901a3c7836e" providerId="AD" clId="Web-{D6E41000-9994-7B30-08E9-5E9E8AD0063A}" dt="2022-05-10T22:42:46.660" v="118"/>
          <pc:sldLayoutMkLst>
            <pc:docMk/>
            <pc:sldMasterMk cId="2298971401" sldId="2147483660"/>
            <pc:sldLayoutMk cId="2861207780" sldId="2147483668"/>
          </pc:sldLayoutMkLst>
        </pc:sldLayoutChg>
        <pc:sldLayoutChg chg="add mod">
          <pc:chgData name="Sukriti Kumar" userId="S::sk3335@cornell.edu::e133de7e-57f6-4ae1-97a7-c901a3c7836e" providerId="AD" clId="Web-{D6E41000-9994-7B30-08E9-5E9E8AD0063A}" dt="2022-05-10T22:42:46.660" v="118"/>
          <pc:sldLayoutMkLst>
            <pc:docMk/>
            <pc:sldMasterMk cId="2298971401" sldId="2147483660"/>
            <pc:sldLayoutMk cId="987513945" sldId="2147483669"/>
          </pc:sldLayoutMkLst>
        </pc:sldLayoutChg>
      </pc:sldMasterChg>
      <pc:sldMasterChg chg="del delSldLayout">
        <pc:chgData name="Sukriti Kumar" userId="S::sk3335@cornell.edu::e133de7e-57f6-4ae1-97a7-c901a3c7836e" providerId="AD" clId="Web-{D6E41000-9994-7B30-08E9-5E9E8AD0063A}" dt="2022-05-10T22:28:37.453" v="0"/>
        <pc:sldMasterMkLst>
          <pc:docMk/>
          <pc:sldMasterMk cId="2460954070" sldId="2147483660"/>
        </pc:sldMasterMkLst>
        <pc:sldLayoutChg chg="del">
          <pc:chgData name="Sukriti Kumar" userId="S::sk3335@cornell.edu::e133de7e-57f6-4ae1-97a7-c901a3c7836e" providerId="AD" clId="Web-{D6E41000-9994-7B30-08E9-5E9E8AD0063A}" dt="2022-05-10T22:28:37.453" v="0"/>
          <pc:sldLayoutMkLst>
            <pc:docMk/>
            <pc:sldMasterMk cId="2460954070" sldId="2147483660"/>
            <pc:sldLayoutMk cId="2385387890" sldId="2147483661"/>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949138452" sldId="2147483662"/>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2591524520" sldId="2147483663"/>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1203092039" sldId="2147483664"/>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3733172339" sldId="2147483665"/>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3210312558" sldId="2147483666"/>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3146388984" sldId="2147483667"/>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3171841454" sldId="2147483668"/>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1718958274" sldId="2147483669"/>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2202905451" sldId="2147483670"/>
          </pc:sldLayoutMkLst>
        </pc:sldLayoutChg>
        <pc:sldLayoutChg chg="del">
          <pc:chgData name="Sukriti Kumar" userId="S::sk3335@cornell.edu::e133de7e-57f6-4ae1-97a7-c901a3c7836e" providerId="AD" clId="Web-{D6E41000-9994-7B30-08E9-5E9E8AD0063A}" dt="2022-05-10T22:28:37.453" v="0"/>
          <pc:sldLayoutMkLst>
            <pc:docMk/>
            <pc:sldMasterMk cId="2460954070" sldId="2147483660"/>
            <pc:sldLayoutMk cId="3479445657" sldId="2147483671"/>
          </pc:sldLayoutMkLst>
        </pc:sldLayoutChg>
      </pc:sldMasterChg>
      <pc:sldMasterChg chg="modSp add mod addSldLayout modSldLayout">
        <pc:chgData name="Sukriti Kumar" userId="S::sk3335@cornell.edu::e133de7e-57f6-4ae1-97a7-c901a3c7836e" providerId="AD" clId="Web-{D6E41000-9994-7B30-08E9-5E9E8AD0063A}" dt="2022-05-10T22:42:46.660" v="118"/>
        <pc:sldMasterMkLst>
          <pc:docMk/>
          <pc:sldMasterMk cId="2647183733" sldId="2147483672"/>
        </pc:sldMasterMkLst>
        <pc:spChg chg="mod">
          <ac:chgData name="Sukriti Kumar" userId="S::sk3335@cornell.edu::e133de7e-57f6-4ae1-97a7-c901a3c7836e" providerId="AD" clId="Web-{D6E41000-9994-7B30-08E9-5E9E8AD0063A}" dt="2022-05-10T22:42:43.253" v="117"/>
          <ac:spMkLst>
            <pc:docMk/>
            <pc:sldMasterMk cId="2647183733" sldId="2147483672"/>
            <ac:spMk id="5" creationId="{00000000-0000-0000-0000-000000000000}"/>
          </ac:spMkLst>
        </pc:sp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988208680" sldId="2147483673"/>
          </pc:sldLayoutMkLst>
          <pc:spChg chg="mod">
            <ac:chgData name="Sukriti Kumar" userId="S::sk3335@cornell.edu::e133de7e-57f6-4ae1-97a7-c901a3c7836e" providerId="AD" clId="Web-{D6E41000-9994-7B30-08E9-5E9E8AD0063A}" dt="2022-05-10T22:42:43.253" v="117"/>
            <ac:spMkLst>
              <pc:docMk/>
              <pc:sldMasterMk cId="2647183733" sldId="2147483672"/>
              <pc:sldLayoutMk cId="988208680" sldId="2147483673"/>
              <ac:spMk id="5"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3381981183" sldId="2147483674"/>
          </pc:sldLayoutMkLst>
          <pc:spChg chg="mod">
            <ac:chgData name="Sukriti Kumar" userId="S::sk3335@cornell.edu::e133de7e-57f6-4ae1-97a7-c901a3c7836e" providerId="AD" clId="Web-{D6E41000-9994-7B30-08E9-5E9E8AD0063A}" dt="2022-05-10T22:42:43.253" v="117"/>
            <ac:spMkLst>
              <pc:docMk/>
              <pc:sldMasterMk cId="2647183733" sldId="2147483672"/>
              <pc:sldLayoutMk cId="3381981183" sldId="2147483674"/>
              <ac:spMk id="5"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3295527380" sldId="2147483675"/>
          </pc:sldLayoutMkLst>
          <pc:spChg chg="mod">
            <ac:chgData name="Sukriti Kumar" userId="S::sk3335@cornell.edu::e133de7e-57f6-4ae1-97a7-c901a3c7836e" providerId="AD" clId="Web-{D6E41000-9994-7B30-08E9-5E9E8AD0063A}" dt="2022-05-10T22:42:43.253" v="117"/>
            <ac:spMkLst>
              <pc:docMk/>
              <pc:sldMasterMk cId="2647183733" sldId="2147483672"/>
              <pc:sldLayoutMk cId="3295527380" sldId="2147483675"/>
              <ac:spMk id="5"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1003798128" sldId="2147483676"/>
          </pc:sldLayoutMkLst>
          <pc:spChg chg="mod">
            <ac:chgData name="Sukriti Kumar" userId="S::sk3335@cornell.edu::e133de7e-57f6-4ae1-97a7-c901a3c7836e" providerId="AD" clId="Web-{D6E41000-9994-7B30-08E9-5E9E8AD0063A}" dt="2022-05-10T22:42:43.253" v="117"/>
            <ac:spMkLst>
              <pc:docMk/>
              <pc:sldMasterMk cId="2647183733" sldId="2147483672"/>
              <pc:sldLayoutMk cId="1003798128" sldId="2147483676"/>
              <ac:spMk id="9"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10882482" sldId="2147483677"/>
          </pc:sldLayoutMkLst>
          <pc:spChg chg="mod">
            <ac:chgData name="Sukriti Kumar" userId="S::sk3335@cornell.edu::e133de7e-57f6-4ae1-97a7-c901a3c7836e" providerId="AD" clId="Web-{D6E41000-9994-7B30-08E9-5E9E8AD0063A}" dt="2022-05-10T22:42:43.253" v="117"/>
            <ac:spMkLst>
              <pc:docMk/>
              <pc:sldMasterMk cId="2647183733" sldId="2147483672"/>
              <pc:sldLayoutMk cId="10882482" sldId="2147483677"/>
              <ac:spMk id="11"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2617759810" sldId="2147483678"/>
          </pc:sldLayoutMkLst>
          <pc:spChg chg="mod">
            <ac:chgData name="Sukriti Kumar" userId="S::sk3335@cornell.edu::e133de7e-57f6-4ae1-97a7-c901a3c7836e" providerId="AD" clId="Web-{D6E41000-9994-7B30-08E9-5E9E8AD0063A}" dt="2022-05-10T22:42:43.253" v="117"/>
            <ac:spMkLst>
              <pc:docMk/>
              <pc:sldMasterMk cId="2647183733" sldId="2147483672"/>
              <pc:sldLayoutMk cId="2617759810" sldId="2147483678"/>
              <ac:spMk id="7"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3290259957" sldId="2147483679"/>
          </pc:sldLayoutMkLst>
          <pc:spChg chg="mod">
            <ac:chgData name="Sukriti Kumar" userId="S::sk3335@cornell.edu::e133de7e-57f6-4ae1-97a7-c901a3c7836e" providerId="AD" clId="Web-{D6E41000-9994-7B30-08E9-5E9E8AD0063A}" dt="2022-05-10T22:42:43.253" v="117"/>
            <ac:spMkLst>
              <pc:docMk/>
              <pc:sldMasterMk cId="2647183733" sldId="2147483672"/>
              <pc:sldLayoutMk cId="3290259957" sldId="2147483679"/>
              <ac:spMk id="6"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2660380499" sldId="2147483680"/>
          </pc:sldLayoutMkLst>
          <pc:spChg chg="mod">
            <ac:chgData name="Sukriti Kumar" userId="S::sk3335@cornell.edu::e133de7e-57f6-4ae1-97a7-c901a3c7836e" providerId="AD" clId="Web-{D6E41000-9994-7B30-08E9-5E9E8AD0063A}" dt="2022-05-10T22:42:43.253" v="117"/>
            <ac:spMkLst>
              <pc:docMk/>
              <pc:sldMasterMk cId="2647183733" sldId="2147483672"/>
              <pc:sldLayoutMk cId="2660380499" sldId="2147483680"/>
              <ac:spMk id="9"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679212950" sldId="2147483681"/>
          </pc:sldLayoutMkLst>
          <pc:spChg chg="mod">
            <ac:chgData name="Sukriti Kumar" userId="S::sk3335@cornell.edu::e133de7e-57f6-4ae1-97a7-c901a3c7836e" providerId="AD" clId="Web-{D6E41000-9994-7B30-08E9-5E9E8AD0063A}" dt="2022-05-10T22:42:43.253" v="117"/>
            <ac:spMkLst>
              <pc:docMk/>
              <pc:sldMasterMk cId="2647183733" sldId="2147483672"/>
              <pc:sldLayoutMk cId="679212950" sldId="2147483681"/>
              <ac:spMk id="9"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1200241585" sldId="2147483682"/>
          </pc:sldLayoutMkLst>
          <pc:spChg chg="mod">
            <ac:chgData name="Sukriti Kumar" userId="S::sk3335@cornell.edu::e133de7e-57f6-4ae1-97a7-c901a3c7836e" providerId="AD" clId="Web-{D6E41000-9994-7B30-08E9-5E9E8AD0063A}" dt="2022-05-10T22:42:43.253" v="117"/>
            <ac:spMkLst>
              <pc:docMk/>
              <pc:sldMasterMk cId="2647183733" sldId="2147483672"/>
              <pc:sldLayoutMk cId="1200241585" sldId="2147483682"/>
              <ac:spMk id="8" creationId="{00000000-0000-0000-0000-000000000000}"/>
            </ac:spMkLst>
          </pc:spChg>
        </pc:sldLayoutChg>
        <pc:sldLayoutChg chg="modSp add mod replId">
          <pc:chgData name="Sukriti Kumar" userId="S::sk3335@cornell.edu::e133de7e-57f6-4ae1-97a7-c901a3c7836e" providerId="AD" clId="Web-{D6E41000-9994-7B30-08E9-5E9E8AD0063A}" dt="2022-05-10T22:42:46.660" v="118"/>
          <pc:sldLayoutMkLst>
            <pc:docMk/>
            <pc:sldMasterMk cId="2647183733" sldId="2147483672"/>
            <pc:sldLayoutMk cId="2547589713" sldId="2147483683"/>
          </pc:sldLayoutMkLst>
          <pc:spChg chg="mod">
            <ac:chgData name="Sukriti Kumar" userId="S::sk3335@cornell.edu::e133de7e-57f6-4ae1-97a7-c901a3c7836e" providerId="AD" clId="Web-{D6E41000-9994-7B30-08E9-5E9E8AD0063A}" dt="2022-05-10T22:42:43.253" v="117"/>
            <ac:spMkLst>
              <pc:docMk/>
              <pc:sldMasterMk cId="2647183733" sldId="2147483672"/>
              <pc:sldLayoutMk cId="2547589713" sldId="2147483683"/>
              <ac:spMk id="8" creationId="{00000000-0000-0000-0000-000000000000}"/>
            </ac:spMkLst>
          </pc:spChg>
        </pc:sldLayoutChg>
      </pc:sldMasterChg>
    </pc:docChg>
  </pc:docChgLst>
  <pc:docChgLst>
    <pc:chgData name="Niharika Kaileshkumar Dalsania" userId="S::nd322@cornell.edu::13137656-b5c1-4a38-88a2-cd2b54dc85f0" providerId="AD" clId="Web-{3FE9909F-ED55-4F53-A383-710384B575D7}"/>
    <pc:docChg chg="addSld delSld modSld sldOrd">
      <pc:chgData name="Niharika Kaileshkumar Dalsania" userId="S::nd322@cornell.edu::13137656-b5c1-4a38-88a2-cd2b54dc85f0" providerId="AD" clId="Web-{3FE9909F-ED55-4F53-A383-710384B575D7}" dt="2022-05-11T03:22:19.794" v="2677" actId="20577"/>
      <pc:docMkLst>
        <pc:docMk/>
      </pc:docMkLst>
      <pc:sldChg chg="modSp ord">
        <pc:chgData name="Niharika Kaileshkumar Dalsania" userId="S::nd322@cornell.edu::13137656-b5c1-4a38-88a2-cd2b54dc85f0" providerId="AD" clId="Web-{3FE9909F-ED55-4F53-A383-710384B575D7}" dt="2022-05-11T02:50:59.908" v="2636" actId="20577"/>
        <pc:sldMkLst>
          <pc:docMk/>
          <pc:sldMk cId="3446372274" sldId="258"/>
        </pc:sldMkLst>
        <pc:spChg chg="mod">
          <ac:chgData name="Niharika Kaileshkumar Dalsania" userId="S::nd322@cornell.edu::13137656-b5c1-4a38-88a2-cd2b54dc85f0" providerId="AD" clId="Web-{3FE9909F-ED55-4F53-A383-710384B575D7}" dt="2022-05-11T02:49:16.689" v="2579"/>
          <ac:spMkLst>
            <pc:docMk/>
            <pc:sldMk cId="3446372274" sldId="258"/>
            <ac:spMk id="2" creationId="{D7CEF1B1-8766-23B8-901D-B83561779A94}"/>
          </ac:spMkLst>
        </pc:spChg>
        <pc:spChg chg="mod">
          <ac:chgData name="Niharika Kaileshkumar Dalsania" userId="S::nd322@cornell.edu::13137656-b5c1-4a38-88a2-cd2b54dc85f0" providerId="AD" clId="Web-{3FE9909F-ED55-4F53-A383-710384B575D7}" dt="2022-05-11T02:49:16.705" v="2580"/>
          <ac:spMkLst>
            <pc:docMk/>
            <pc:sldMk cId="3446372274" sldId="258"/>
            <ac:spMk id="3" creationId="{D3D98D4C-49D9-72E5-0F52-0219D1DB8FF5}"/>
          </ac:spMkLst>
        </pc:spChg>
        <pc:spChg chg="mod">
          <ac:chgData name="Niharika Kaileshkumar Dalsania" userId="S::nd322@cornell.edu::13137656-b5c1-4a38-88a2-cd2b54dc85f0" providerId="AD" clId="Web-{3FE9909F-ED55-4F53-A383-710384B575D7}" dt="2022-05-11T02:50:59.908" v="2636" actId="20577"/>
          <ac:spMkLst>
            <pc:docMk/>
            <pc:sldMk cId="3446372274" sldId="258"/>
            <ac:spMk id="4" creationId="{6AD40483-4900-CA82-9847-50C1F8B1FA35}"/>
          </ac:spMkLst>
        </pc:spChg>
        <pc:spChg chg="mod">
          <ac:chgData name="Niharika Kaileshkumar Dalsania" userId="S::nd322@cornell.edu::13137656-b5c1-4a38-88a2-cd2b54dc85f0" providerId="AD" clId="Web-{3FE9909F-ED55-4F53-A383-710384B575D7}" dt="2022-05-11T02:49:16.720" v="2581"/>
          <ac:spMkLst>
            <pc:docMk/>
            <pc:sldMk cId="3446372274" sldId="258"/>
            <ac:spMk id="5" creationId="{383B610B-16F2-1E50-41F1-85962FF30B5C}"/>
          </ac:spMkLst>
        </pc:spChg>
      </pc:sldChg>
      <pc:sldChg chg="del ord">
        <pc:chgData name="Niharika Kaileshkumar Dalsania" userId="S::nd322@cornell.edu::13137656-b5c1-4a38-88a2-cd2b54dc85f0" providerId="AD" clId="Web-{3FE9909F-ED55-4F53-A383-710384B575D7}" dt="2022-05-11T02:35:49.952" v="2480"/>
        <pc:sldMkLst>
          <pc:docMk/>
          <pc:sldMk cId="3169920037" sldId="259"/>
        </pc:sldMkLst>
      </pc:sldChg>
      <pc:sldChg chg="modSp add ord replId">
        <pc:chgData name="Niharika Kaileshkumar Dalsania" userId="S::nd322@cornell.edu::13137656-b5c1-4a38-88a2-cd2b54dc85f0" providerId="AD" clId="Web-{3FE9909F-ED55-4F53-A383-710384B575D7}" dt="2022-05-11T01:49:05.365" v="980" actId="14100"/>
        <pc:sldMkLst>
          <pc:docMk/>
          <pc:sldMk cId="2171282130" sldId="260"/>
        </pc:sldMkLst>
        <pc:spChg chg="mod">
          <ac:chgData name="Niharika Kaileshkumar Dalsania" userId="S::nd322@cornell.edu::13137656-b5c1-4a38-88a2-cd2b54dc85f0" providerId="AD" clId="Web-{3FE9909F-ED55-4F53-A383-710384B575D7}" dt="2022-05-11T01:49:05.365" v="980" actId="14100"/>
          <ac:spMkLst>
            <pc:docMk/>
            <pc:sldMk cId="2171282130" sldId="260"/>
            <ac:spMk id="4" creationId="{6AD40483-4900-CA82-9847-50C1F8B1FA35}"/>
          </ac:spMkLst>
        </pc:spChg>
        <pc:spChg chg="mod">
          <ac:chgData name="Niharika Kaileshkumar Dalsania" userId="S::nd322@cornell.edu::13137656-b5c1-4a38-88a2-cd2b54dc85f0" providerId="AD" clId="Web-{3FE9909F-ED55-4F53-A383-710384B575D7}" dt="2022-05-11T01:10:17.420" v="234" actId="20577"/>
          <ac:spMkLst>
            <pc:docMk/>
            <pc:sldMk cId="2171282130" sldId="260"/>
            <ac:spMk id="5" creationId="{383B610B-16F2-1E50-41F1-85962FF30B5C}"/>
          </ac:spMkLst>
        </pc:spChg>
      </pc:sldChg>
      <pc:sldChg chg="addSp modSp add ord replId">
        <pc:chgData name="Niharika Kaileshkumar Dalsania" userId="S::nd322@cornell.edu::13137656-b5c1-4a38-88a2-cd2b54dc85f0" providerId="AD" clId="Web-{3FE9909F-ED55-4F53-A383-710384B575D7}" dt="2022-05-11T01:48:55.662" v="979" actId="20577"/>
        <pc:sldMkLst>
          <pc:docMk/>
          <pc:sldMk cId="783669966" sldId="261"/>
        </pc:sldMkLst>
        <pc:spChg chg="mod">
          <ac:chgData name="Niharika Kaileshkumar Dalsania" userId="S::nd322@cornell.edu::13137656-b5c1-4a38-88a2-cd2b54dc85f0" providerId="AD" clId="Web-{3FE9909F-ED55-4F53-A383-710384B575D7}" dt="2022-05-11T01:11:22.827" v="257" actId="20577"/>
          <ac:spMkLst>
            <pc:docMk/>
            <pc:sldMk cId="783669966" sldId="261"/>
            <ac:spMk id="4" creationId="{6AD40483-4900-CA82-9847-50C1F8B1FA35}"/>
          </ac:spMkLst>
        </pc:spChg>
        <pc:spChg chg="mod">
          <ac:chgData name="Niharika Kaileshkumar Dalsania" userId="S::nd322@cornell.edu::13137656-b5c1-4a38-88a2-cd2b54dc85f0" providerId="AD" clId="Web-{3FE9909F-ED55-4F53-A383-710384B575D7}" dt="2022-05-11T01:11:18.780" v="256" actId="20577"/>
          <ac:spMkLst>
            <pc:docMk/>
            <pc:sldMk cId="783669966" sldId="261"/>
            <ac:spMk id="5" creationId="{383B610B-16F2-1E50-41F1-85962FF30B5C}"/>
          </ac:spMkLst>
        </pc:spChg>
        <pc:spChg chg="add mod">
          <ac:chgData name="Niharika Kaileshkumar Dalsania" userId="S::nd322@cornell.edu::13137656-b5c1-4a38-88a2-cd2b54dc85f0" providerId="AD" clId="Web-{3FE9909F-ED55-4F53-A383-710384B575D7}" dt="2022-05-11T01:48:55.662" v="979" actId="20577"/>
          <ac:spMkLst>
            <pc:docMk/>
            <pc:sldMk cId="783669966" sldId="261"/>
            <ac:spMk id="6" creationId="{A413D785-C313-A465-899A-533EAB628F99}"/>
          </ac:spMkLst>
        </pc:spChg>
      </pc:sldChg>
      <pc:sldChg chg="new del">
        <pc:chgData name="Niharika Kaileshkumar Dalsania" userId="S::nd322@cornell.edu::13137656-b5c1-4a38-88a2-cd2b54dc85f0" providerId="AD" clId="Web-{3FE9909F-ED55-4F53-A383-710384B575D7}" dt="2022-05-11T01:10:33.248" v="236"/>
        <pc:sldMkLst>
          <pc:docMk/>
          <pc:sldMk cId="1613406554" sldId="261"/>
        </pc:sldMkLst>
      </pc:sldChg>
      <pc:sldChg chg="modSp add ord replId">
        <pc:chgData name="Niharika Kaileshkumar Dalsania" userId="S::nd322@cornell.edu::13137656-b5c1-4a38-88a2-cd2b54dc85f0" providerId="AD" clId="Web-{3FE9909F-ED55-4F53-A383-710384B575D7}" dt="2022-05-11T02:50:53.830" v="2634" actId="20577"/>
        <pc:sldMkLst>
          <pc:docMk/>
          <pc:sldMk cId="653666004" sldId="262"/>
        </pc:sldMkLst>
        <pc:spChg chg="mod">
          <ac:chgData name="Niharika Kaileshkumar Dalsania" userId="S::nd322@cornell.edu::13137656-b5c1-4a38-88a2-cd2b54dc85f0" providerId="AD" clId="Web-{3FE9909F-ED55-4F53-A383-710384B575D7}" dt="2022-05-11T01:11:45.639" v="282" actId="20577"/>
          <ac:spMkLst>
            <pc:docMk/>
            <pc:sldMk cId="653666004" sldId="262"/>
            <ac:spMk id="5" creationId="{383B610B-16F2-1E50-41F1-85962FF30B5C}"/>
          </ac:spMkLst>
        </pc:spChg>
        <pc:spChg chg="mod">
          <ac:chgData name="Niharika Kaileshkumar Dalsania" userId="S::nd322@cornell.edu::13137656-b5c1-4a38-88a2-cd2b54dc85f0" providerId="AD" clId="Web-{3FE9909F-ED55-4F53-A383-710384B575D7}" dt="2022-05-11T02:50:53.830" v="2634" actId="20577"/>
          <ac:spMkLst>
            <pc:docMk/>
            <pc:sldMk cId="653666004" sldId="262"/>
            <ac:spMk id="6" creationId="{67BB8407-1104-4311-AC39-B7A7233F8F2D}"/>
          </ac:spMkLst>
        </pc:spChg>
      </pc:sldChg>
      <pc:sldChg chg="addSp modSp add replId">
        <pc:chgData name="Niharika Kaileshkumar Dalsania" userId="S::nd322@cornell.edu::13137656-b5c1-4a38-88a2-cd2b54dc85f0" providerId="AD" clId="Web-{3FE9909F-ED55-4F53-A383-710384B575D7}" dt="2022-05-11T02:03:27.587" v="1238" actId="20577"/>
        <pc:sldMkLst>
          <pc:docMk/>
          <pc:sldMk cId="4122151706" sldId="263"/>
        </pc:sldMkLst>
        <pc:spChg chg="mod">
          <ac:chgData name="Niharika Kaileshkumar Dalsania" userId="S::nd322@cornell.edu::13137656-b5c1-4a38-88a2-cd2b54dc85f0" providerId="AD" clId="Web-{3FE9909F-ED55-4F53-A383-710384B575D7}" dt="2022-05-11T02:03:27.587" v="1238" actId="20577"/>
          <ac:spMkLst>
            <pc:docMk/>
            <pc:sldMk cId="4122151706" sldId="263"/>
            <ac:spMk id="4" creationId="{6AD40483-4900-CA82-9847-50C1F8B1FA35}"/>
          </ac:spMkLst>
        </pc:spChg>
        <pc:spChg chg="mod">
          <ac:chgData name="Niharika Kaileshkumar Dalsania" userId="S::nd322@cornell.edu::13137656-b5c1-4a38-88a2-cd2b54dc85f0" providerId="AD" clId="Web-{3FE9909F-ED55-4F53-A383-710384B575D7}" dt="2022-05-11T01:59:32.242" v="1178" actId="1076"/>
          <ac:spMkLst>
            <pc:docMk/>
            <pc:sldMk cId="4122151706" sldId="263"/>
            <ac:spMk id="5" creationId="{383B610B-16F2-1E50-41F1-85962FF30B5C}"/>
          </ac:spMkLst>
        </pc:spChg>
        <pc:picChg chg="add mod">
          <ac:chgData name="Niharika Kaileshkumar Dalsania" userId="S::nd322@cornell.edu::13137656-b5c1-4a38-88a2-cd2b54dc85f0" providerId="AD" clId="Web-{3FE9909F-ED55-4F53-A383-710384B575D7}" dt="2022-05-11T01:56:29.976" v="1164" actId="1076"/>
          <ac:picMkLst>
            <pc:docMk/>
            <pc:sldMk cId="4122151706" sldId="263"/>
            <ac:picMk id="6" creationId="{1A3F2E19-890B-E22A-D126-B1A12F6BD0C5}"/>
          </ac:picMkLst>
        </pc:picChg>
        <pc:picChg chg="add mod">
          <ac:chgData name="Niharika Kaileshkumar Dalsania" userId="S::nd322@cornell.edu::13137656-b5c1-4a38-88a2-cd2b54dc85f0" providerId="AD" clId="Web-{3FE9909F-ED55-4F53-A383-710384B575D7}" dt="2022-05-11T01:57:42.180" v="1168" actId="1076"/>
          <ac:picMkLst>
            <pc:docMk/>
            <pc:sldMk cId="4122151706" sldId="263"/>
            <ac:picMk id="8" creationId="{D8B7BA78-C18F-9938-0A78-5515C6BB7B53}"/>
          </ac:picMkLst>
        </pc:picChg>
        <pc:picChg chg="add mod">
          <ac:chgData name="Niharika Kaileshkumar Dalsania" userId="S::nd322@cornell.edu::13137656-b5c1-4a38-88a2-cd2b54dc85f0" providerId="AD" clId="Web-{3FE9909F-ED55-4F53-A383-710384B575D7}" dt="2022-05-11T01:59:49.727" v="1182" actId="1076"/>
          <ac:picMkLst>
            <pc:docMk/>
            <pc:sldMk cId="4122151706" sldId="263"/>
            <ac:picMk id="9" creationId="{20CC67EC-8A80-A1AC-F5F5-AAF4A468B5FF}"/>
          </ac:picMkLst>
        </pc:picChg>
      </pc:sldChg>
      <pc:sldChg chg="modSp add ord replId">
        <pc:chgData name="Niharika Kaileshkumar Dalsania" userId="S::nd322@cornell.edu::13137656-b5c1-4a38-88a2-cd2b54dc85f0" providerId="AD" clId="Web-{3FE9909F-ED55-4F53-A383-710384B575D7}" dt="2022-05-11T02:36:40.937" v="2482"/>
        <pc:sldMkLst>
          <pc:docMk/>
          <pc:sldMk cId="1526167974" sldId="264"/>
        </pc:sldMkLst>
        <pc:spChg chg="mod">
          <ac:chgData name="Niharika Kaileshkumar Dalsania" userId="S::nd322@cornell.edu::13137656-b5c1-4a38-88a2-cd2b54dc85f0" providerId="AD" clId="Web-{3FE9909F-ED55-4F53-A383-710384B575D7}" dt="2022-05-11T02:08:37.244" v="1568" actId="20577"/>
          <ac:spMkLst>
            <pc:docMk/>
            <pc:sldMk cId="1526167974" sldId="264"/>
            <ac:spMk id="4" creationId="{6AD40483-4900-CA82-9847-50C1F8B1FA35}"/>
          </ac:spMkLst>
        </pc:spChg>
        <pc:spChg chg="mod">
          <ac:chgData name="Niharika Kaileshkumar Dalsania" userId="S::nd322@cornell.edu::13137656-b5c1-4a38-88a2-cd2b54dc85f0" providerId="AD" clId="Web-{3FE9909F-ED55-4F53-A383-710384B575D7}" dt="2022-05-11T01:26:12.626" v="374" actId="20577"/>
          <ac:spMkLst>
            <pc:docMk/>
            <pc:sldMk cId="1526167974" sldId="264"/>
            <ac:spMk id="5" creationId="{383B610B-16F2-1E50-41F1-85962FF30B5C}"/>
          </ac:spMkLst>
        </pc:spChg>
      </pc:sldChg>
      <pc:sldChg chg="modSp add del replId">
        <pc:chgData name="Niharika Kaileshkumar Dalsania" userId="S::nd322@cornell.edu::13137656-b5c1-4a38-88a2-cd2b54dc85f0" providerId="AD" clId="Web-{3FE9909F-ED55-4F53-A383-710384B575D7}" dt="2022-05-11T02:12:04.932" v="1570"/>
        <pc:sldMkLst>
          <pc:docMk/>
          <pc:sldMk cId="4133882318" sldId="265"/>
        </pc:sldMkLst>
        <pc:spChg chg="mod">
          <ac:chgData name="Niharika Kaileshkumar Dalsania" userId="S::nd322@cornell.edu::13137656-b5c1-4a38-88a2-cd2b54dc85f0" providerId="AD" clId="Web-{3FE9909F-ED55-4F53-A383-710384B575D7}" dt="2022-05-11T01:42:48.505" v="861" actId="14100"/>
          <ac:spMkLst>
            <pc:docMk/>
            <pc:sldMk cId="4133882318" sldId="265"/>
            <ac:spMk id="4" creationId="{6AD40483-4900-CA82-9847-50C1F8B1FA35}"/>
          </ac:spMkLst>
        </pc:spChg>
      </pc:sldChg>
      <pc:sldChg chg="modSp add replId">
        <pc:chgData name="Niharika Kaileshkumar Dalsania" userId="S::nd322@cornell.edu::13137656-b5c1-4a38-88a2-cd2b54dc85f0" providerId="AD" clId="Web-{3FE9909F-ED55-4F53-A383-710384B575D7}" dt="2022-05-11T02:16:45.746" v="1974" actId="20577"/>
        <pc:sldMkLst>
          <pc:docMk/>
          <pc:sldMk cId="3411175779" sldId="266"/>
        </pc:sldMkLst>
        <pc:spChg chg="mod">
          <ac:chgData name="Niharika Kaileshkumar Dalsania" userId="S::nd322@cornell.edu::13137656-b5c1-4a38-88a2-cd2b54dc85f0" providerId="AD" clId="Web-{3FE9909F-ED55-4F53-A383-710384B575D7}" dt="2022-05-11T02:16:45.746" v="1974" actId="20577"/>
          <ac:spMkLst>
            <pc:docMk/>
            <pc:sldMk cId="3411175779" sldId="266"/>
            <ac:spMk id="4" creationId="{6AD40483-4900-CA82-9847-50C1F8B1FA35}"/>
          </ac:spMkLst>
        </pc:spChg>
        <pc:spChg chg="mod">
          <ac:chgData name="Niharika Kaileshkumar Dalsania" userId="S::nd322@cornell.edu::13137656-b5c1-4a38-88a2-cd2b54dc85f0" providerId="AD" clId="Web-{3FE9909F-ED55-4F53-A383-710384B575D7}" dt="2022-05-11T02:16:40.386" v="1972" actId="20577"/>
          <ac:spMkLst>
            <pc:docMk/>
            <pc:sldMk cId="3411175779" sldId="266"/>
            <ac:spMk id="5" creationId="{383B610B-16F2-1E50-41F1-85962FF30B5C}"/>
          </ac:spMkLst>
        </pc:spChg>
      </pc:sldChg>
      <pc:sldChg chg="modSp add replId">
        <pc:chgData name="Niharika Kaileshkumar Dalsania" userId="S::nd322@cornell.edu::13137656-b5c1-4a38-88a2-cd2b54dc85f0" providerId="AD" clId="Web-{3FE9909F-ED55-4F53-A383-710384B575D7}" dt="2022-05-11T01:27:46.486" v="486" actId="20577"/>
        <pc:sldMkLst>
          <pc:docMk/>
          <pc:sldMk cId="2367988171" sldId="267"/>
        </pc:sldMkLst>
        <pc:spChg chg="mod">
          <ac:chgData name="Niharika Kaileshkumar Dalsania" userId="S::nd322@cornell.edu::13137656-b5c1-4a38-88a2-cd2b54dc85f0" providerId="AD" clId="Web-{3FE9909F-ED55-4F53-A383-710384B575D7}" dt="2022-05-11T01:27:46.486" v="486" actId="20577"/>
          <ac:spMkLst>
            <pc:docMk/>
            <pc:sldMk cId="2367988171" sldId="267"/>
            <ac:spMk id="5" creationId="{383B610B-16F2-1E50-41F1-85962FF30B5C}"/>
          </ac:spMkLst>
        </pc:spChg>
      </pc:sldChg>
      <pc:sldChg chg="modSp add del replId">
        <pc:chgData name="Niharika Kaileshkumar Dalsania" userId="S::nd322@cornell.edu::13137656-b5c1-4a38-88a2-cd2b54dc85f0" providerId="AD" clId="Web-{3FE9909F-ED55-4F53-A383-710384B575D7}" dt="2022-05-11T02:22:29.778" v="2007" actId="20577"/>
        <pc:sldMkLst>
          <pc:docMk/>
          <pc:sldMk cId="1474380334" sldId="268"/>
        </pc:sldMkLst>
        <pc:spChg chg="mod">
          <ac:chgData name="Niharika Kaileshkumar Dalsania" userId="S::nd322@cornell.edu::13137656-b5c1-4a38-88a2-cd2b54dc85f0" providerId="AD" clId="Web-{3FE9909F-ED55-4F53-A383-710384B575D7}" dt="2022-05-11T02:22:29.778" v="2007" actId="20577"/>
          <ac:spMkLst>
            <pc:docMk/>
            <pc:sldMk cId="1474380334" sldId="268"/>
            <ac:spMk id="5" creationId="{383B610B-16F2-1E50-41F1-85962FF30B5C}"/>
          </ac:spMkLst>
        </pc:spChg>
      </pc:sldChg>
      <pc:sldChg chg="addSp delSp modSp add replId">
        <pc:chgData name="Niharika Kaileshkumar Dalsania" userId="S::nd322@cornell.edu::13137656-b5c1-4a38-88a2-cd2b54dc85f0" providerId="AD" clId="Web-{3FE9909F-ED55-4F53-A383-710384B575D7}" dt="2022-05-11T02:30:40.517" v="2381" actId="20577"/>
        <pc:sldMkLst>
          <pc:docMk/>
          <pc:sldMk cId="850275979" sldId="269"/>
        </pc:sldMkLst>
        <pc:spChg chg="del">
          <ac:chgData name="Niharika Kaileshkumar Dalsania" userId="S::nd322@cornell.edu::13137656-b5c1-4a38-88a2-cd2b54dc85f0" providerId="AD" clId="Web-{3FE9909F-ED55-4F53-A383-710384B575D7}" dt="2022-05-11T02:12:37.948" v="1574"/>
          <ac:spMkLst>
            <pc:docMk/>
            <pc:sldMk cId="850275979" sldId="269"/>
            <ac:spMk id="4" creationId="{6AD40483-4900-CA82-9847-50C1F8B1FA35}"/>
          </ac:spMkLst>
        </pc:spChg>
        <pc:spChg chg="mod">
          <ac:chgData name="Niharika Kaileshkumar Dalsania" userId="S::nd322@cornell.edu::13137656-b5c1-4a38-88a2-cd2b54dc85f0" providerId="AD" clId="Web-{3FE9909F-ED55-4F53-A383-710384B575D7}" dt="2022-05-11T02:27:10.607" v="2222"/>
          <ac:spMkLst>
            <pc:docMk/>
            <pc:sldMk cId="850275979" sldId="269"/>
            <ac:spMk id="5" creationId="{383B610B-16F2-1E50-41F1-85962FF30B5C}"/>
          </ac:spMkLst>
        </pc:spChg>
        <pc:spChg chg="add del mod">
          <ac:chgData name="Niharika Kaileshkumar Dalsania" userId="S::nd322@cornell.edu::13137656-b5c1-4a38-88a2-cd2b54dc85f0" providerId="AD" clId="Web-{3FE9909F-ED55-4F53-A383-710384B575D7}" dt="2022-05-11T02:25:30.607" v="2065"/>
          <ac:spMkLst>
            <pc:docMk/>
            <pc:sldMk cId="850275979" sldId="269"/>
            <ac:spMk id="6" creationId="{3F82C70D-75B8-7B62-ED35-B429FDFA30FB}"/>
          </ac:spMkLst>
        </pc:spChg>
        <pc:spChg chg="add mod">
          <ac:chgData name="Niharika Kaileshkumar Dalsania" userId="S::nd322@cornell.edu::13137656-b5c1-4a38-88a2-cd2b54dc85f0" providerId="AD" clId="Web-{3FE9909F-ED55-4F53-A383-710384B575D7}" dt="2022-05-11T02:30:40.517" v="2381" actId="20577"/>
          <ac:spMkLst>
            <pc:docMk/>
            <pc:sldMk cId="850275979" sldId="269"/>
            <ac:spMk id="10" creationId="{E9BB3F41-4E22-156D-2FF6-5385A27B745D}"/>
          </ac:spMkLst>
        </pc:spChg>
      </pc:sldChg>
      <pc:sldChg chg="modSp add ord replId">
        <pc:chgData name="Niharika Kaileshkumar Dalsania" userId="S::nd322@cornell.edu::13137656-b5c1-4a38-88a2-cd2b54dc85f0" providerId="AD" clId="Web-{3FE9909F-ED55-4F53-A383-710384B575D7}" dt="2022-05-11T02:42:43.329" v="2484"/>
        <pc:sldMkLst>
          <pc:docMk/>
          <pc:sldMk cId="903718636" sldId="270"/>
        </pc:sldMkLst>
        <pc:spChg chg="mod">
          <ac:chgData name="Niharika Kaileshkumar Dalsania" userId="S::nd322@cornell.edu::13137656-b5c1-4a38-88a2-cd2b54dc85f0" providerId="AD" clId="Web-{3FE9909F-ED55-4F53-A383-710384B575D7}" dt="2022-05-11T01:30:56.049" v="563" actId="20577"/>
          <ac:spMkLst>
            <pc:docMk/>
            <pc:sldMk cId="903718636" sldId="270"/>
            <ac:spMk id="4" creationId="{6AD40483-4900-CA82-9847-50C1F8B1FA35}"/>
          </ac:spMkLst>
        </pc:spChg>
        <pc:spChg chg="mod">
          <ac:chgData name="Niharika Kaileshkumar Dalsania" userId="S::nd322@cornell.edu::13137656-b5c1-4a38-88a2-cd2b54dc85f0" providerId="AD" clId="Web-{3FE9909F-ED55-4F53-A383-710384B575D7}" dt="2022-05-11T01:30:36.002" v="561" actId="20577"/>
          <ac:spMkLst>
            <pc:docMk/>
            <pc:sldMk cId="903718636" sldId="270"/>
            <ac:spMk id="5" creationId="{383B610B-16F2-1E50-41F1-85962FF30B5C}"/>
          </ac:spMkLst>
        </pc:spChg>
      </pc:sldChg>
      <pc:sldChg chg="modSp add ord replId">
        <pc:chgData name="Niharika Kaileshkumar Dalsania" userId="S::nd322@cornell.edu::13137656-b5c1-4a38-88a2-cd2b54dc85f0" providerId="AD" clId="Web-{3FE9909F-ED55-4F53-A383-710384B575D7}" dt="2022-05-11T02:42:50.188" v="2485"/>
        <pc:sldMkLst>
          <pc:docMk/>
          <pc:sldMk cId="2724222732" sldId="271"/>
        </pc:sldMkLst>
        <pc:spChg chg="mod">
          <ac:chgData name="Niharika Kaileshkumar Dalsania" userId="S::nd322@cornell.edu::13137656-b5c1-4a38-88a2-cd2b54dc85f0" providerId="AD" clId="Web-{3FE9909F-ED55-4F53-A383-710384B575D7}" dt="2022-05-11T01:31:19.846" v="590" actId="20577"/>
          <ac:spMkLst>
            <pc:docMk/>
            <pc:sldMk cId="2724222732" sldId="271"/>
            <ac:spMk id="4" creationId="{6AD40483-4900-CA82-9847-50C1F8B1FA35}"/>
          </ac:spMkLst>
        </pc:spChg>
        <pc:spChg chg="mod">
          <ac:chgData name="Niharika Kaileshkumar Dalsania" userId="S::nd322@cornell.edu::13137656-b5c1-4a38-88a2-cd2b54dc85f0" providerId="AD" clId="Web-{3FE9909F-ED55-4F53-A383-710384B575D7}" dt="2022-05-11T01:31:12.346" v="582" actId="20577"/>
          <ac:spMkLst>
            <pc:docMk/>
            <pc:sldMk cId="2724222732" sldId="271"/>
            <ac:spMk id="5" creationId="{383B610B-16F2-1E50-41F1-85962FF30B5C}"/>
          </ac:spMkLst>
        </pc:spChg>
      </pc:sldChg>
      <pc:sldChg chg="addSp delSp modSp add ord replId">
        <pc:chgData name="Niharika Kaileshkumar Dalsania" userId="S::nd322@cornell.edu::13137656-b5c1-4a38-88a2-cd2b54dc85f0" providerId="AD" clId="Web-{3FE9909F-ED55-4F53-A383-710384B575D7}" dt="2022-05-11T03:05:23.536" v="2660" actId="20577"/>
        <pc:sldMkLst>
          <pc:docMk/>
          <pc:sldMk cId="140342657" sldId="272"/>
        </pc:sldMkLst>
        <pc:spChg chg="del">
          <ac:chgData name="Niharika Kaileshkumar Dalsania" userId="S::nd322@cornell.edu::13137656-b5c1-4a38-88a2-cd2b54dc85f0" providerId="AD" clId="Web-{3FE9909F-ED55-4F53-A383-710384B575D7}" dt="2022-05-11T01:32:35.331" v="593"/>
          <ac:spMkLst>
            <pc:docMk/>
            <pc:sldMk cId="140342657" sldId="272"/>
            <ac:spMk id="2" creationId="{6F8706FD-1B29-6E4A-8AC6-3E6EAB4B042C}"/>
          </ac:spMkLst>
        </pc:spChg>
        <pc:spChg chg="mod">
          <ac:chgData name="Niharika Kaileshkumar Dalsania" userId="S::nd322@cornell.edu::13137656-b5c1-4a38-88a2-cd2b54dc85f0" providerId="AD" clId="Web-{3FE9909F-ED55-4F53-A383-710384B575D7}" dt="2022-05-11T03:05:23.536" v="2660" actId="20577"/>
          <ac:spMkLst>
            <pc:docMk/>
            <pc:sldMk cId="140342657" sldId="272"/>
            <ac:spMk id="3" creationId="{A78DA324-4A14-174E-970A-D9556994B4D1}"/>
          </ac:spMkLst>
        </pc:spChg>
        <pc:spChg chg="add mod">
          <ac:chgData name="Niharika Kaileshkumar Dalsania" userId="S::nd322@cornell.edu::13137656-b5c1-4a38-88a2-cd2b54dc85f0" providerId="AD" clId="Web-{3FE9909F-ED55-4F53-A383-710384B575D7}" dt="2022-05-11T01:32:56.456" v="609" actId="14100"/>
          <ac:spMkLst>
            <pc:docMk/>
            <pc:sldMk cId="140342657" sldId="272"/>
            <ac:spMk id="8" creationId="{A434B908-D2CC-5500-A5F2-55AE8EA82CCD}"/>
          </ac:spMkLst>
        </pc:spChg>
      </pc:sldChg>
      <pc:sldChg chg="modSp add replId">
        <pc:chgData name="Niharika Kaileshkumar Dalsania" userId="S::nd322@cornell.edu::13137656-b5c1-4a38-88a2-cd2b54dc85f0" providerId="AD" clId="Web-{3FE9909F-ED55-4F53-A383-710384B575D7}" dt="2022-05-11T03:22:19.794" v="2677" actId="20577"/>
        <pc:sldMkLst>
          <pc:docMk/>
          <pc:sldMk cId="984928638" sldId="273"/>
        </pc:sldMkLst>
        <pc:spChg chg="mod">
          <ac:chgData name="Niharika Kaileshkumar Dalsania" userId="S::nd322@cornell.edu::13137656-b5c1-4a38-88a2-cd2b54dc85f0" providerId="AD" clId="Web-{3FE9909F-ED55-4F53-A383-710384B575D7}" dt="2022-05-11T03:22:19.794" v="2677" actId="20577"/>
          <ac:spMkLst>
            <pc:docMk/>
            <pc:sldMk cId="984928638" sldId="273"/>
            <ac:spMk id="4" creationId="{6AD40483-4900-CA82-9847-50C1F8B1FA35}"/>
          </ac:spMkLst>
        </pc:spChg>
        <pc:spChg chg="mod">
          <ac:chgData name="Niharika Kaileshkumar Dalsania" userId="S::nd322@cornell.edu::13137656-b5c1-4a38-88a2-cd2b54dc85f0" providerId="AD" clId="Web-{3FE9909F-ED55-4F53-A383-710384B575D7}" dt="2022-05-11T01:53:59.413" v="1157" actId="20577"/>
          <ac:spMkLst>
            <pc:docMk/>
            <pc:sldMk cId="984928638" sldId="273"/>
            <ac:spMk id="5" creationId="{383B610B-16F2-1E50-41F1-85962FF30B5C}"/>
          </ac:spMkLst>
        </pc:spChg>
      </pc:sldChg>
      <pc:sldChg chg="del">
        <pc:chgData name="Niharika Kaileshkumar Dalsania" userId="S::nd322@cornell.edu::13137656-b5c1-4a38-88a2-cd2b54dc85f0" providerId="AD" clId="Web-{3FE9909F-ED55-4F53-A383-710384B575D7}" dt="2022-05-11T02:11:05.604" v="1569"/>
        <pc:sldMkLst>
          <pc:docMk/>
          <pc:sldMk cId="3127283459" sldId="274"/>
        </pc:sldMkLst>
      </pc:sldChg>
      <pc:sldChg chg="modSp add replId">
        <pc:chgData name="Niharika Kaileshkumar Dalsania" userId="S::nd322@cornell.edu::13137656-b5c1-4a38-88a2-cd2b54dc85f0" providerId="AD" clId="Web-{3FE9909F-ED55-4F53-A383-710384B575D7}" dt="2022-05-11T02:34:51.608" v="2479" actId="20577"/>
        <pc:sldMkLst>
          <pc:docMk/>
          <pc:sldMk cId="3673920232" sldId="275"/>
        </pc:sldMkLst>
        <pc:spChg chg="mod">
          <ac:chgData name="Niharika Kaileshkumar Dalsania" userId="S::nd322@cornell.edu::13137656-b5c1-4a38-88a2-cd2b54dc85f0" providerId="AD" clId="Web-{3FE9909F-ED55-4F53-A383-710384B575D7}" dt="2022-05-11T02:34:51.608" v="2479" actId="20577"/>
          <ac:spMkLst>
            <pc:docMk/>
            <pc:sldMk cId="3673920232" sldId="275"/>
            <ac:spMk id="4" creationId="{6AD40483-4900-CA82-9847-50C1F8B1FA35}"/>
          </ac:spMkLst>
        </pc:spChg>
        <pc:spChg chg="mod">
          <ac:chgData name="Niharika Kaileshkumar Dalsania" userId="S::nd322@cornell.edu::13137656-b5c1-4a38-88a2-cd2b54dc85f0" providerId="AD" clId="Web-{3FE9909F-ED55-4F53-A383-710384B575D7}" dt="2022-05-11T02:32:47.092" v="2434" actId="1076"/>
          <ac:spMkLst>
            <pc:docMk/>
            <pc:sldMk cId="3673920232" sldId="275"/>
            <ac:spMk id="5" creationId="{383B610B-16F2-1E50-41F1-85962FF30B5C}"/>
          </ac:spMkLst>
        </pc:spChg>
      </pc:sldChg>
      <pc:sldChg chg="addSp delSp modSp add replId">
        <pc:chgData name="Niharika Kaileshkumar Dalsania" userId="S::nd322@cornell.edu::13137656-b5c1-4a38-88a2-cd2b54dc85f0" providerId="AD" clId="Web-{3FE9909F-ED55-4F53-A383-710384B575D7}" dt="2022-05-11T02:53:32.065" v="2653"/>
        <pc:sldMkLst>
          <pc:docMk/>
          <pc:sldMk cId="4054818097" sldId="277"/>
        </pc:sldMkLst>
        <pc:spChg chg="del mod">
          <ac:chgData name="Niharika Kaileshkumar Dalsania" userId="S::nd322@cornell.edu::13137656-b5c1-4a38-88a2-cd2b54dc85f0" providerId="AD" clId="Web-{3FE9909F-ED55-4F53-A383-710384B575D7}" dt="2022-05-11T02:24:26.997" v="2038"/>
          <ac:spMkLst>
            <pc:docMk/>
            <pc:sldMk cId="4054818097" sldId="277"/>
            <ac:spMk id="4" creationId="{6AD40483-4900-CA82-9847-50C1F8B1FA35}"/>
          </ac:spMkLst>
        </pc:spChg>
        <pc:spChg chg="mod">
          <ac:chgData name="Niharika Kaileshkumar Dalsania" userId="S::nd322@cornell.edu::13137656-b5c1-4a38-88a2-cd2b54dc85f0" providerId="AD" clId="Web-{3FE9909F-ED55-4F53-A383-710384B575D7}" dt="2022-05-11T02:24:21.388" v="2035" actId="20577"/>
          <ac:spMkLst>
            <pc:docMk/>
            <pc:sldMk cId="4054818097" sldId="277"/>
            <ac:spMk id="5" creationId="{383B610B-16F2-1E50-41F1-85962FF30B5C}"/>
          </ac:spMkLst>
        </pc:spChg>
        <pc:spChg chg="add del mod">
          <ac:chgData name="Niharika Kaileshkumar Dalsania" userId="S::nd322@cornell.edu::13137656-b5c1-4a38-88a2-cd2b54dc85f0" providerId="AD" clId="Web-{3FE9909F-ED55-4F53-A383-710384B575D7}" dt="2022-05-11T02:24:31.966" v="2040"/>
          <ac:spMkLst>
            <pc:docMk/>
            <pc:sldMk cId="4054818097" sldId="277"/>
            <ac:spMk id="9" creationId="{49350964-7484-A46B-8B3D-855B48FD0D5E}"/>
          </ac:spMkLst>
        </pc:spChg>
        <pc:spChg chg="add del mod">
          <ac:chgData name="Niharika Kaileshkumar Dalsania" userId="S::nd322@cornell.edu::13137656-b5c1-4a38-88a2-cd2b54dc85f0" providerId="AD" clId="Web-{3FE9909F-ED55-4F53-A383-710384B575D7}" dt="2022-05-11T02:53:27.799" v="2651"/>
          <ac:spMkLst>
            <pc:docMk/>
            <pc:sldMk cId="4054818097" sldId="277"/>
            <ac:spMk id="13" creationId="{BB23B7E0-280A-0245-8898-217F73AEBBC8}"/>
          </ac:spMkLst>
        </pc:spChg>
        <pc:spChg chg="add del mod">
          <ac:chgData name="Niharika Kaileshkumar Dalsania" userId="S::nd322@cornell.edu::13137656-b5c1-4a38-88a2-cd2b54dc85f0" providerId="AD" clId="Web-{3FE9909F-ED55-4F53-A383-710384B575D7}" dt="2022-05-11T02:53:32.065" v="2653"/>
          <ac:spMkLst>
            <pc:docMk/>
            <pc:sldMk cId="4054818097" sldId="277"/>
            <ac:spMk id="14" creationId="{88E5C6C2-CB8E-6A24-EF27-87DA89D5AEB3}"/>
          </ac:spMkLst>
        </pc:spChg>
        <pc:spChg chg="add mod">
          <ac:chgData name="Niharika Kaileshkumar Dalsania" userId="S::nd322@cornell.edu::13137656-b5c1-4a38-88a2-cd2b54dc85f0" providerId="AD" clId="Web-{3FE9909F-ED55-4F53-A383-710384B575D7}" dt="2022-05-11T02:53:23.706" v="2650" actId="14100"/>
          <ac:spMkLst>
            <pc:docMk/>
            <pc:sldMk cId="4054818097" sldId="277"/>
            <ac:spMk id="15" creationId="{4889C996-4042-8232-2338-F7BE0D1D075D}"/>
          </ac:spMkLst>
        </pc:spChg>
        <pc:picChg chg="del">
          <ac:chgData name="Niharika Kaileshkumar Dalsania" userId="S::nd322@cornell.edu::13137656-b5c1-4a38-88a2-cd2b54dc85f0" providerId="AD" clId="Web-{3FE9909F-ED55-4F53-A383-710384B575D7}" dt="2022-05-11T02:24:30.013" v="2039"/>
          <ac:picMkLst>
            <pc:docMk/>
            <pc:sldMk cId="4054818097" sldId="277"/>
            <ac:picMk id="6" creationId="{DD197903-C0BA-9495-AFEB-59C2FAD7327E}"/>
          </ac:picMkLst>
        </pc:picChg>
        <pc:picChg chg="add mod">
          <ac:chgData name="Niharika Kaileshkumar Dalsania" userId="S::nd322@cornell.edu::13137656-b5c1-4a38-88a2-cd2b54dc85f0" providerId="AD" clId="Web-{3FE9909F-ED55-4F53-A383-710384B575D7}" dt="2022-05-11T02:45:16.157" v="2491" actId="1076"/>
          <ac:picMkLst>
            <pc:docMk/>
            <pc:sldMk cId="4054818097" sldId="277"/>
            <ac:picMk id="10" creationId="{1EF988D9-AADA-FFF6-8977-F584D4CCF3F5}"/>
          </ac:picMkLst>
        </pc:picChg>
      </pc:sldChg>
      <pc:sldChg chg="addSp delSp modSp add replId">
        <pc:chgData name="Niharika Kaileshkumar Dalsania" userId="S::nd322@cornell.edu::13137656-b5c1-4a38-88a2-cd2b54dc85f0" providerId="AD" clId="Web-{3FE9909F-ED55-4F53-A383-710384B575D7}" dt="2022-05-11T02:24:53.138" v="2064"/>
        <pc:sldMkLst>
          <pc:docMk/>
          <pc:sldMk cId="128741989" sldId="278"/>
        </pc:sldMkLst>
        <pc:spChg chg="del">
          <ac:chgData name="Niharika Kaileshkumar Dalsania" userId="S::nd322@cornell.edu::13137656-b5c1-4a38-88a2-cd2b54dc85f0" providerId="AD" clId="Web-{3FE9909F-ED55-4F53-A383-710384B575D7}" dt="2022-05-11T02:24:49.919" v="2062"/>
          <ac:spMkLst>
            <pc:docMk/>
            <pc:sldMk cId="128741989" sldId="278"/>
            <ac:spMk id="4" creationId="{6AD40483-4900-CA82-9847-50C1F8B1FA35}"/>
          </ac:spMkLst>
        </pc:spChg>
        <pc:spChg chg="mod">
          <ac:chgData name="Niharika Kaileshkumar Dalsania" userId="S::nd322@cornell.edu::13137656-b5c1-4a38-88a2-cd2b54dc85f0" providerId="AD" clId="Web-{3FE9909F-ED55-4F53-A383-710384B575D7}" dt="2022-05-11T02:24:47.857" v="2061" actId="20577"/>
          <ac:spMkLst>
            <pc:docMk/>
            <pc:sldMk cId="128741989" sldId="278"/>
            <ac:spMk id="5" creationId="{383B610B-16F2-1E50-41F1-85962FF30B5C}"/>
          </ac:spMkLst>
        </pc:spChg>
        <pc:spChg chg="add del mod">
          <ac:chgData name="Niharika Kaileshkumar Dalsania" userId="S::nd322@cornell.edu::13137656-b5c1-4a38-88a2-cd2b54dc85f0" providerId="AD" clId="Web-{3FE9909F-ED55-4F53-A383-710384B575D7}" dt="2022-05-11T02:24:51.997" v="2063"/>
          <ac:spMkLst>
            <pc:docMk/>
            <pc:sldMk cId="128741989" sldId="278"/>
            <ac:spMk id="9" creationId="{FB8BE207-FDCB-56D3-CCFB-23D43A7AF6BD}"/>
          </ac:spMkLst>
        </pc:spChg>
        <pc:picChg chg="del">
          <ac:chgData name="Niharika Kaileshkumar Dalsania" userId="S::nd322@cornell.edu::13137656-b5c1-4a38-88a2-cd2b54dc85f0" providerId="AD" clId="Web-{3FE9909F-ED55-4F53-A383-710384B575D7}" dt="2022-05-11T02:24:53.138" v="2064"/>
          <ac:picMkLst>
            <pc:docMk/>
            <pc:sldMk cId="128741989" sldId="278"/>
            <ac:picMk id="6" creationId="{6F49A5F3-25A1-01E9-DA4E-2CDD6F48AE45}"/>
          </ac:picMkLst>
        </pc:picChg>
      </pc:sldChg>
    </pc:docChg>
  </pc:docChgLst>
  <pc:docChgLst>
    <pc:chgData name="Joel Novello Dsouza" userId="S::jnd74@cornell.edu::9a860e8c-bda1-4ba4-a01c-9aead2d59cb7" providerId="AD" clId="Web-{78956C64-CA36-444F-9452-EAB0F2BAE723}"/>
    <pc:docChg chg="addSld delSld modSld">
      <pc:chgData name="Joel Novello Dsouza" userId="S::jnd74@cornell.edu::9a860e8c-bda1-4ba4-a01c-9aead2d59cb7" providerId="AD" clId="Web-{78956C64-CA36-444F-9452-EAB0F2BAE723}" dt="2022-05-11T03:29:58.576" v="480" actId="20577"/>
      <pc:docMkLst>
        <pc:docMk/>
      </pc:docMkLst>
      <pc:sldChg chg="modSp">
        <pc:chgData name="Joel Novello Dsouza" userId="S::jnd74@cornell.edu::9a860e8c-bda1-4ba4-a01c-9aead2d59cb7" providerId="AD" clId="Web-{78956C64-CA36-444F-9452-EAB0F2BAE723}" dt="2022-05-11T03:05:08.854" v="459" actId="20577"/>
        <pc:sldMkLst>
          <pc:docMk/>
          <pc:sldMk cId="4179735606" sldId="257"/>
        </pc:sldMkLst>
        <pc:spChg chg="mod">
          <ac:chgData name="Joel Novello Dsouza" userId="S::jnd74@cornell.edu::9a860e8c-bda1-4ba4-a01c-9aead2d59cb7" providerId="AD" clId="Web-{78956C64-CA36-444F-9452-EAB0F2BAE723}" dt="2022-05-11T03:05:08.854" v="459" actId="20577"/>
          <ac:spMkLst>
            <pc:docMk/>
            <pc:sldMk cId="4179735606" sldId="257"/>
            <ac:spMk id="3" creationId="{A78DA324-4A14-174E-970A-D9556994B4D1}"/>
          </ac:spMkLst>
        </pc:spChg>
      </pc:sldChg>
      <pc:sldChg chg="modSp">
        <pc:chgData name="Joel Novello Dsouza" userId="S::jnd74@cornell.edu::9a860e8c-bda1-4ba4-a01c-9aead2d59cb7" providerId="AD" clId="Web-{78956C64-CA36-444F-9452-EAB0F2BAE723}" dt="2022-05-11T03:15:41.357" v="477" actId="20577"/>
        <pc:sldMkLst>
          <pc:docMk/>
          <pc:sldMk cId="3411175779" sldId="266"/>
        </pc:sldMkLst>
        <pc:spChg chg="mod">
          <ac:chgData name="Joel Novello Dsouza" userId="S::jnd74@cornell.edu::9a860e8c-bda1-4ba4-a01c-9aead2d59cb7" providerId="AD" clId="Web-{78956C64-CA36-444F-9452-EAB0F2BAE723}" dt="2022-05-11T03:15:41.357" v="477" actId="20577"/>
          <ac:spMkLst>
            <pc:docMk/>
            <pc:sldMk cId="3411175779" sldId="266"/>
            <ac:spMk id="4" creationId="{6AD40483-4900-CA82-9847-50C1F8B1FA35}"/>
          </ac:spMkLst>
        </pc:spChg>
        <pc:spChg chg="mod">
          <ac:chgData name="Joel Novello Dsouza" userId="S::jnd74@cornell.edu::9a860e8c-bda1-4ba4-a01c-9aead2d59cb7" providerId="AD" clId="Web-{78956C64-CA36-444F-9452-EAB0F2BAE723}" dt="2022-05-11T01:55:49.804" v="139" actId="20577"/>
          <ac:spMkLst>
            <pc:docMk/>
            <pc:sldMk cId="3411175779" sldId="266"/>
            <ac:spMk id="5" creationId="{383B610B-16F2-1E50-41F1-85962FF30B5C}"/>
          </ac:spMkLst>
        </pc:spChg>
      </pc:sldChg>
      <pc:sldChg chg="modSp del">
        <pc:chgData name="Joel Novello Dsouza" userId="S::jnd74@cornell.edu::9a860e8c-bda1-4ba4-a01c-9aead2d59cb7" providerId="AD" clId="Web-{78956C64-CA36-444F-9452-EAB0F2BAE723}" dt="2022-05-11T02:21:20.692" v="357"/>
        <pc:sldMkLst>
          <pc:docMk/>
          <pc:sldMk cId="2367988171" sldId="267"/>
        </pc:sldMkLst>
        <pc:spChg chg="mod">
          <ac:chgData name="Joel Novello Dsouza" userId="S::jnd74@cornell.edu::9a860e8c-bda1-4ba4-a01c-9aead2d59cb7" providerId="AD" clId="Web-{78956C64-CA36-444F-9452-EAB0F2BAE723}" dt="2022-05-11T02:20:46.691" v="349" actId="20577"/>
          <ac:spMkLst>
            <pc:docMk/>
            <pc:sldMk cId="2367988171" sldId="267"/>
            <ac:spMk id="4" creationId="{6AD40483-4900-CA82-9847-50C1F8B1FA35}"/>
          </ac:spMkLst>
        </pc:spChg>
      </pc:sldChg>
      <pc:sldChg chg="addSp modSp">
        <pc:chgData name="Joel Novello Dsouza" userId="S::jnd74@cornell.edu::9a860e8c-bda1-4ba4-a01c-9aead2d59cb7" providerId="AD" clId="Web-{78956C64-CA36-444F-9452-EAB0F2BAE723}" dt="2022-05-11T02:22:51.182" v="371" actId="20577"/>
        <pc:sldMkLst>
          <pc:docMk/>
          <pc:sldMk cId="1474380334" sldId="268"/>
        </pc:sldMkLst>
        <pc:spChg chg="mod">
          <ac:chgData name="Joel Novello Dsouza" userId="S::jnd74@cornell.edu::9a860e8c-bda1-4ba4-a01c-9aead2d59cb7" providerId="AD" clId="Web-{78956C64-CA36-444F-9452-EAB0F2BAE723}" dt="2022-05-11T01:55:38.882" v="138" actId="20577"/>
          <ac:spMkLst>
            <pc:docMk/>
            <pc:sldMk cId="1474380334" sldId="268"/>
            <ac:spMk id="4" creationId="{6AD40483-4900-CA82-9847-50C1F8B1FA35}"/>
          </ac:spMkLst>
        </pc:spChg>
        <pc:spChg chg="mod">
          <ac:chgData name="Joel Novello Dsouza" userId="S::jnd74@cornell.edu::9a860e8c-bda1-4ba4-a01c-9aead2d59cb7" providerId="AD" clId="Web-{78956C64-CA36-444F-9452-EAB0F2BAE723}" dt="2022-05-11T02:22:51.182" v="371" actId="20577"/>
          <ac:spMkLst>
            <pc:docMk/>
            <pc:sldMk cId="1474380334" sldId="268"/>
            <ac:spMk id="5" creationId="{383B610B-16F2-1E50-41F1-85962FF30B5C}"/>
          </ac:spMkLst>
        </pc:spChg>
        <pc:picChg chg="add mod">
          <ac:chgData name="Joel Novello Dsouza" userId="S::jnd74@cornell.edu::9a860e8c-bda1-4ba4-a01c-9aead2d59cb7" providerId="AD" clId="Web-{78956C64-CA36-444F-9452-EAB0F2BAE723}" dt="2022-05-11T02:21:43.662" v="361" actId="1076"/>
          <ac:picMkLst>
            <pc:docMk/>
            <pc:sldMk cId="1474380334" sldId="268"/>
            <ac:picMk id="6" creationId="{6F49A5F3-25A1-01E9-DA4E-2CDD6F48AE45}"/>
          </ac:picMkLst>
        </pc:picChg>
      </pc:sldChg>
      <pc:sldChg chg="modSp">
        <pc:chgData name="Joel Novello Dsouza" userId="S::jnd74@cornell.edu::9a860e8c-bda1-4ba4-a01c-9aead2d59cb7" providerId="AD" clId="Web-{78956C64-CA36-444F-9452-EAB0F2BAE723}" dt="2022-05-11T03:29:58.576" v="480" actId="20577"/>
        <pc:sldMkLst>
          <pc:docMk/>
          <pc:sldMk cId="2724222732" sldId="271"/>
        </pc:sldMkLst>
        <pc:spChg chg="mod">
          <ac:chgData name="Joel Novello Dsouza" userId="S::jnd74@cornell.edu::9a860e8c-bda1-4ba4-a01c-9aead2d59cb7" providerId="AD" clId="Web-{78956C64-CA36-444F-9452-EAB0F2BAE723}" dt="2022-05-11T03:29:58.576" v="480" actId="20577"/>
          <ac:spMkLst>
            <pc:docMk/>
            <pc:sldMk cId="2724222732" sldId="271"/>
            <ac:spMk id="4" creationId="{6AD40483-4900-CA82-9847-50C1F8B1FA35}"/>
          </ac:spMkLst>
        </pc:spChg>
      </pc:sldChg>
      <pc:sldChg chg="delSp modSp">
        <pc:chgData name="Joel Novello Dsouza" userId="S::jnd74@cornell.edu::9a860e8c-bda1-4ba4-a01c-9aead2d59cb7" providerId="AD" clId="Web-{78956C64-CA36-444F-9452-EAB0F2BAE723}" dt="2022-05-11T02:22:14.959" v="365" actId="1076"/>
        <pc:sldMkLst>
          <pc:docMk/>
          <pc:sldMk cId="2261868240" sldId="274"/>
        </pc:sldMkLst>
        <pc:spChg chg="mod">
          <ac:chgData name="Joel Novello Dsouza" userId="S::jnd74@cornell.edu::9a860e8c-bda1-4ba4-a01c-9aead2d59cb7" providerId="AD" clId="Web-{78956C64-CA36-444F-9452-EAB0F2BAE723}" dt="2022-05-11T02:22:14.959" v="365" actId="1076"/>
          <ac:spMkLst>
            <pc:docMk/>
            <pc:sldMk cId="2261868240" sldId="274"/>
            <ac:spMk id="9" creationId="{63EB9412-DD76-DD28-7D26-C1428C2C5E3C}"/>
          </ac:spMkLst>
        </pc:spChg>
        <pc:picChg chg="del">
          <ac:chgData name="Joel Novello Dsouza" userId="S::jnd74@cornell.edu::9a860e8c-bda1-4ba4-a01c-9aead2d59cb7" providerId="AD" clId="Web-{78956C64-CA36-444F-9452-EAB0F2BAE723}" dt="2022-05-11T02:22:03.975" v="362"/>
          <ac:picMkLst>
            <pc:docMk/>
            <pc:sldMk cId="2261868240" sldId="274"/>
            <ac:picMk id="6" creationId="{6E1930B8-847E-7DF4-902C-B25C5BFBF39E}"/>
          </ac:picMkLst>
        </pc:picChg>
        <pc:picChg chg="del">
          <ac:chgData name="Joel Novello Dsouza" userId="S::jnd74@cornell.edu::9a860e8c-bda1-4ba4-a01c-9aead2d59cb7" providerId="AD" clId="Web-{78956C64-CA36-444F-9452-EAB0F2BAE723}" dt="2022-05-11T02:22:05.475" v="363"/>
          <ac:picMkLst>
            <pc:docMk/>
            <pc:sldMk cId="2261868240" sldId="274"/>
            <ac:picMk id="8" creationId="{2C49849E-81AA-C720-7A3E-21925F6A0AF0}"/>
          </ac:picMkLst>
        </pc:picChg>
      </pc:sldChg>
      <pc:sldChg chg="addSp modSp">
        <pc:chgData name="Joel Novello Dsouza" userId="S::jnd74@cornell.edu::9a860e8c-bda1-4ba4-a01c-9aead2d59cb7" providerId="AD" clId="Web-{78956C64-CA36-444F-9452-EAB0F2BAE723}" dt="2022-05-11T02:21:08.348" v="356" actId="20577"/>
        <pc:sldMkLst>
          <pc:docMk/>
          <pc:sldMk cId="3673920232" sldId="275"/>
        </pc:sldMkLst>
        <pc:spChg chg="mod">
          <ac:chgData name="Joel Novello Dsouza" userId="S::jnd74@cornell.edu::9a860e8c-bda1-4ba4-a01c-9aead2d59cb7" providerId="AD" clId="Web-{78956C64-CA36-444F-9452-EAB0F2BAE723}" dt="2022-05-11T02:20:53.785" v="351" actId="20577"/>
          <ac:spMkLst>
            <pc:docMk/>
            <pc:sldMk cId="3673920232" sldId="275"/>
            <ac:spMk id="4" creationId="{6AD40483-4900-CA82-9847-50C1F8B1FA35}"/>
          </ac:spMkLst>
        </pc:spChg>
        <pc:spChg chg="mod">
          <ac:chgData name="Joel Novello Dsouza" userId="S::jnd74@cornell.edu::9a860e8c-bda1-4ba4-a01c-9aead2d59cb7" providerId="AD" clId="Web-{78956C64-CA36-444F-9452-EAB0F2BAE723}" dt="2022-05-11T02:21:08.348" v="356" actId="20577"/>
          <ac:spMkLst>
            <pc:docMk/>
            <pc:sldMk cId="3673920232" sldId="275"/>
            <ac:spMk id="5" creationId="{383B610B-16F2-1E50-41F1-85962FF30B5C}"/>
          </ac:spMkLst>
        </pc:spChg>
        <pc:picChg chg="add mod">
          <ac:chgData name="Joel Novello Dsouza" userId="S::jnd74@cornell.edu::9a860e8c-bda1-4ba4-a01c-9aead2d59cb7" providerId="AD" clId="Web-{78956C64-CA36-444F-9452-EAB0F2BAE723}" dt="2022-05-11T02:21:05.582" v="354" actId="14100"/>
          <ac:picMkLst>
            <pc:docMk/>
            <pc:sldMk cId="3673920232" sldId="275"/>
            <ac:picMk id="6" creationId="{DD197903-C0BA-9495-AFEB-59C2FAD7327E}"/>
          </ac:picMkLst>
        </pc:picChg>
      </pc:sldChg>
      <pc:sldChg chg="addSp modSp">
        <pc:chgData name="Joel Novello Dsouza" userId="S::jnd74@cornell.edu::9a860e8c-bda1-4ba4-a01c-9aead2d59cb7" providerId="AD" clId="Web-{78956C64-CA36-444F-9452-EAB0F2BAE723}" dt="2022-05-11T02:49:58.329" v="454" actId="1076"/>
        <pc:sldMkLst>
          <pc:docMk/>
          <pc:sldMk cId="4054818097" sldId="277"/>
        </pc:sldMkLst>
        <pc:spChg chg="add mod">
          <ac:chgData name="Joel Novello Dsouza" userId="S::jnd74@cornell.edu::9a860e8c-bda1-4ba4-a01c-9aead2d59cb7" providerId="AD" clId="Web-{78956C64-CA36-444F-9452-EAB0F2BAE723}" dt="2022-05-11T02:49:48.297" v="453" actId="20577"/>
          <ac:spMkLst>
            <pc:docMk/>
            <pc:sldMk cId="4054818097" sldId="277"/>
            <ac:spMk id="11" creationId="{D26667EE-5D99-508D-080E-41BDD5C38875}"/>
          </ac:spMkLst>
        </pc:spChg>
        <pc:spChg chg="add mod">
          <ac:chgData name="Joel Novello Dsouza" userId="S::jnd74@cornell.edu::9a860e8c-bda1-4ba4-a01c-9aead2d59cb7" providerId="AD" clId="Web-{78956C64-CA36-444F-9452-EAB0F2BAE723}" dt="2022-05-11T02:49:58.329" v="454" actId="1076"/>
          <ac:spMkLst>
            <pc:docMk/>
            <pc:sldMk cId="4054818097" sldId="277"/>
            <ac:spMk id="12" creationId="{9BD107A3-BB33-BFD2-FEFB-E2F000AF176F}"/>
          </ac:spMkLst>
        </pc:spChg>
        <pc:picChg chg="add mod">
          <ac:chgData name="Joel Novello Dsouza" userId="S::jnd74@cornell.edu::9a860e8c-bda1-4ba4-a01c-9aead2d59cb7" providerId="AD" clId="Web-{78956C64-CA36-444F-9452-EAB0F2BAE723}" dt="2022-05-11T02:48:52.998" v="406" actId="1076"/>
          <ac:picMkLst>
            <pc:docMk/>
            <pc:sldMk cId="4054818097" sldId="277"/>
            <ac:picMk id="8" creationId="{E9A4483B-B997-DC8A-CB1F-1B5AF23B3D9E}"/>
          </ac:picMkLst>
        </pc:picChg>
        <pc:picChg chg="mod">
          <ac:chgData name="Joel Novello Dsouza" userId="S::jnd74@cornell.edu::9a860e8c-bda1-4ba4-a01c-9aead2d59cb7" providerId="AD" clId="Web-{78956C64-CA36-444F-9452-EAB0F2BAE723}" dt="2022-05-11T02:49:11.124" v="409" actId="1076"/>
          <ac:picMkLst>
            <pc:docMk/>
            <pc:sldMk cId="4054818097" sldId="277"/>
            <ac:picMk id="10" creationId="{1EF988D9-AADA-FFF6-8977-F584D4CCF3F5}"/>
          </ac:picMkLst>
        </pc:picChg>
      </pc:sldChg>
      <pc:sldChg chg="add del">
        <pc:chgData name="Joel Novello Dsouza" userId="S::jnd74@cornell.edu::9a860e8c-bda1-4ba4-a01c-9aead2d59cb7" providerId="AD" clId="Web-{78956C64-CA36-444F-9452-EAB0F2BAE723}" dt="2022-05-11T02:39:16.310" v="374"/>
        <pc:sldMkLst>
          <pc:docMk/>
          <pc:sldMk cId="128741989" sldId="27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5/10/2022</a:t>
            </a:fld>
            <a:endParaRPr lang="en-US"/>
          </a:p>
        </p:txBody>
      </p:sp>
      <p:sp>
        <p:nvSpPr>
          <p:cNvPr id="5" name="Footer Placeholder 4"/>
          <p:cNvSpPr>
            <a:spLocks noGrp="1"/>
          </p:cNvSpPr>
          <p:nvPr>
            <p:ph type="ftr" sz="quarter" idx="11"/>
          </p:nvPr>
        </p:nvSpPr>
        <p:spPr/>
        <p:txBody>
          <a:bodyPr/>
          <a:lstStyle/>
          <a:p>
            <a:r>
              <a:rPr lang="en-US"/>
              <a:t>Statistical Data Mining I (ORIE 5740)</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405696" y="3415793"/>
            <a:ext cx="6370128" cy="1106044"/>
          </a:xfrm>
          <a:noFill/>
        </p:spPr>
        <p:txBody>
          <a:bodyPr lIns="182880" tIns="182880" rIns="182880" anchor="t">
            <a:normAutofit/>
          </a:bodyPr>
          <a:lstStyle>
            <a:lvl1pPr algn="l">
              <a:defRPr sz="4267" baseline="0">
                <a:solidFill>
                  <a:schemeClr val="tx1"/>
                </a:solidFill>
              </a:defRPr>
            </a:lvl1pPr>
          </a:lstStyle>
          <a:p>
            <a:r>
              <a:rPr lang="en-US"/>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6824" y="787400"/>
            <a:ext cx="1325633" cy="13328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406400" y="4648200"/>
            <a:ext cx="6369051" cy="1016000"/>
          </a:xfrm>
        </p:spPr>
        <p:txBody>
          <a:bodyPr lIns="182880" tIns="0" rIns="182880" bIns="0">
            <a:noAutofit/>
          </a:bodyPr>
          <a:lstStyle>
            <a:lvl1pPr marL="0" indent="0">
              <a:buNone/>
              <a:defRPr sz="2400">
                <a:solidFill>
                  <a:schemeClr val="tx1"/>
                </a:solidFill>
              </a:defRPr>
            </a:lvl1pPr>
          </a:lstStyle>
          <a:p>
            <a:pPr lvl="0"/>
            <a:r>
              <a:rPr lang="en-US"/>
              <a:t>Click to add text</a:t>
            </a:r>
          </a:p>
        </p:txBody>
      </p:sp>
    </p:spTree>
    <p:extLst>
      <p:ext uri="{BB962C8B-B14F-4D97-AF65-F5344CB8AC3E}">
        <p14:creationId xmlns:p14="http://schemas.microsoft.com/office/powerpoint/2010/main" val="2598795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5/10/2022</a:t>
            </a:fld>
            <a:endParaRPr lang="en-US"/>
          </a:p>
        </p:txBody>
      </p:sp>
      <p:sp>
        <p:nvSpPr>
          <p:cNvPr id="5" name="Footer Placeholder 4"/>
          <p:cNvSpPr>
            <a:spLocks noGrp="1"/>
          </p:cNvSpPr>
          <p:nvPr>
            <p:ph type="ftr" sz="quarter" idx="11"/>
          </p:nvPr>
        </p:nvSpPr>
        <p:spPr/>
        <p:txBody>
          <a:bodyPr/>
          <a:lstStyle/>
          <a:p>
            <a:r>
              <a:rPr lang="en-US"/>
              <a:t>Statistical Data Mining I (ORIE 5740)</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4" name="Text Placeholder 13"/>
          <p:cNvSpPr>
            <a:spLocks noGrp="1"/>
          </p:cNvSpPr>
          <p:nvPr>
            <p:ph type="body" sz="quarter" idx="13" hasCustomPrompt="1"/>
          </p:nvPr>
        </p:nvSpPr>
        <p:spPr>
          <a:xfrm>
            <a:off x="0" y="2647245"/>
            <a:ext cx="12192000" cy="1988967"/>
          </a:xfrm>
        </p:spPr>
        <p:txBody>
          <a:bodyPr>
            <a:noAutofit/>
          </a:bodyPr>
          <a:lstStyle>
            <a:lvl1pPr marL="0" indent="0" algn="ctr">
              <a:buNone/>
              <a:defRPr sz="3733">
                <a:solidFill>
                  <a:schemeClr val="accent2"/>
                </a:solidFill>
              </a:defRPr>
            </a:lvl1pPr>
          </a:lstStyle>
          <a:p>
            <a:pPr lvl="0"/>
            <a:r>
              <a:rPr lang="en-US"/>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0374"/>
          <a:stretch/>
        </p:blipFill>
        <p:spPr>
          <a:xfrm>
            <a:off x="242712" y="536225"/>
            <a:ext cx="1484489" cy="1359737"/>
          </a:xfrm>
          <a:prstGeom prst="rect">
            <a:avLst/>
          </a:prstGeom>
        </p:spPr>
      </p:pic>
      <p:sp>
        <p:nvSpPr>
          <p:cNvPr id="9" name="Rectangle 8">
            <a:extLst>
              <a:ext uri="{FF2B5EF4-FFF2-40B4-BE49-F238E27FC236}">
                <a16:creationId xmlns:a16="http://schemas.microsoft.com/office/drawing/2014/main" id="{DC174D41-7CC7-7D41-8BF1-2412C5E93533}"/>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701800"/>
            <a:ext cx="12192000" cy="914400"/>
          </a:xfrm>
        </p:spPr>
        <p:txBody>
          <a:bodyPr anchor="ctr">
            <a:noAutofit/>
          </a:bodyPr>
          <a:lstStyle>
            <a:lvl1pPr marL="0" indent="0" algn="ctr" defTabSz="1219139" rtl="0" eaLnBrk="1" latinLnBrk="0" hangingPunct="1">
              <a:spcBef>
                <a:spcPct val="0"/>
              </a:spcBef>
              <a:buNone/>
              <a:defRPr lang="en-US" sz="4267" kern="1200" dirty="0" smtClean="0">
                <a:solidFill>
                  <a:schemeClr val="accent3"/>
                </a:solidFill>
                <a:latin typeface="+mj-lt"/>
                <a:ea typeface="+mj-ea"/>
                <a:cs typeface="+mj-cs"/>
              </a:defRPr>
            </a:lvl1pPr>
            <a:lvl2pPr marL="0" indent="0" algn="ctr" defTabSz="1219139" rtl="0" eaLnBrk="1" latinLnBrk="0" hangingPunct="1">
              <a:spcBef>
                <a:spcPct val="0"/>
              </a:spcBef>
              <a:buNone/>
              <a:defRPr lang="en-US" sz="4267" kern="1200" dirty="0" smtClean="0">
                <a:solidFill>
                  <a:schemeClr val="accent3"/>
                </a:solidFill>
                <a:latin typeface="+mj-lt"/>
                <a:ea typeface="+mj-ea"/>
                <a:cs typeface="+mj-cs"/>
              </a:defRPr>
            </a:lvl2pPr>
            <a:lvl3pPr marL="0" indent="0" algn="ctr" defTabSz="1219139" rtl="0" eaLnBrk="1" latinLnBrk="0" hangingPunct="1">
              <a:spcBef>
                <a:spcPct val="0"/>
              </a:spcBef>
              <a:buNone/>
              <a:defRPr lang="en-US" sz="4267" kern="1200" dirty="0" smtClean="0">
                <a:solidFill>
                  <a:schemeClr val="accent3"/>
                </a:solidFill>
                <a:latin typeface="+mj-lt"/>
                <a:ea typeface="+mj-ea"/>
                <a:cs typeface="+mj-cs"/>
              </a:defRPr>
            </a:lvl3pPr>
            <a:lvl4pPr marL="0" indent="0" algn="ctr" defTabSz="1219139" rtl="0" eaLnBrk="1" latinLnBrk="0" hangingPunct="1">
              <a:spcBef>
                <a:spcPct val="0"/>
              </a:spcBef>
              <a:buNone/>
              <a:defRPr lang="en-US" sz="4267" kern="1200" dirty="0" smtClean="0">
                <a:solidFill>
                  <a:schemeClr val="accent3"/>
                </a:solidFill>
                <a:latin typeface="+mj-lt"/>
                <a:ea typeface="+mj-ea"/>
                <a:cs typeface="+mj-cs"/>
              </a:defRPr>
            </a:lvl4pPr>
            <a:lvl5pPr marL="0" indent="0" algn="ctr" defTabSz="1219139" rtl="0" eaLnBrk="1" latinLnBrk="0" hangingPunct="1">
              <a:spcBef>
                <a:spcPct val="0"/>
              </a:spcBef>
              <a:buNone/>
              <a:defRPr lang="en-US" sz="4267" kern="1200" dirty="0">
                <a:solidFill>
                  <a:schemeClr val="accent3"/>
                </a:solidFill>
                <a:latin typeface="+mj-lt"/>
                <a:ea typeface="+mj-ea"/>
                <a:cs typeface="+mj-cs"/>
              </a:defRPr>
            </a:lvl5pPr>
          </a:lstStyle>
          <a:p>
            <a:pPr lvl="0"/>
            <a:r>
              <a:rPr lang="en-US"/>
              <a:t>Click to add title</a:t>
            </a:r>
          </a:p>
        </p:txBody>
      </p:sp>
    </p:spTree>
    <p:extLst>
      <p:ext uri="{BB962C8B-B14F-4D97-AF65-F5344CB8AC3E}">
        <p14:creationId xmlns:p14="http://schemas.microsoft.com/office/powerpoint/2010/main" val="723391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5/10/2022</a:t>
            </a:fld>
            <a:endParaRPr lang="en-US"/>
          </a:p>
        </p:txBody>
      </p:sp>
      <p:sp>
        <p:nvSpPr>
          <p:cNvPr id="5" name="Footer Placeholder 4"/>
          <p:cNvSpPr>
            <a:spLocks noGrp="1"/>
          </p:cNvSpPr>
          <p:nvPr>
            <p:ph type="ftr" sz="quarter" idx="11"/>
          </p:nvPr>
        </p:nvSpPr>
        <p:spPr/>
        <p:txBody>
          <a:bodyPr/>
          <a:lstStyle/>
          <a:p>
            <a:r>
              <a:rPr lang="en-US"/>
              <a:t>Statistical Data Mining I (ORIE 5740)</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Text Placeholder 2"/>
          <p:cNvSpPr>
            <a:spLocks noGrp="1"/>
          </p:cNvSpPr>
          <p:nvPr>
            <p:ph type="body" sz="quarter" idx="13" hasCustomPrompt="1"/>
          </p:nvPr>
        </p:nvSpPr>
        <p:spPr>
          <a:xfrm>
            <a:off x="381005" y="1905001"/>
            <a:ext cx="11571817" cy="3846516"/>
          </a:xfrm>
        </p:spPr>
        <p:txBody>
          <a:bodyPr>
            <a:noAutofit/>
          </a:bodyPr>
          <a:lstStyle>
            <a:lvl1pPr>
              <a:defRPr sz="3733"/>
            </a:lvl1pPr>
            <a:lvl2pPr>
              <a:defRPr sz="3200"/>
            </a:lvl2pPr>
            <a:lvl3pPr>
              <a:defRPr sz="2667"/>
            </a:lvl3pPr>
            <a:lvl4pPr>
              <a:defRPr sz="2400"/>
            </a:lvl4pPr>
            <a:lvl5pPr>
              <a:defRPr sz="2400"/>
            </a:lvl5pPr>
          </a:lstStyle>
          <a:p>
            <a:pPr lvl="0"/>
            <a:r>
              <a:rPr lang="en-US"/>
              <a:t>Click to add list</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381000" y="1066800"/>
            <a:ext cx="11570208" cy="685800"/>
          </a:xfrm>
        </p:spPr>
        <p:txBody>
          <a:bodyPr>
            <a:noAutofit/>
          </a:bodyPr>
          <a:lstStyle>
            <a:lvl1pPr algn="l">
              <a:defRPr/>
            </a:lvl1pPr>
          </a:lstStyle>
          <a:p>
            <a:r>
              <a:rPr lang="en-US"/>
              <a:t>Click to add text</a:t>
            </a:r>
          </a:p>
        </p:txBody>
      </p:sp>
      <p:sp>
        <p:nvSpPr>
          <p:cNvPr id="9" name="Rectangle 8">
            <a:extLst>
              <a:ext uri="{FF2B5EF4-FFF2-40B4-BE49-F238E27FC236}">
                <a16:creationId xmlns:a16="http://schemas.microsoft.com/office/drawing/2014/main" id="{7F3ACDC8-27DC-0145-A868-75822BC87982}"/>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5471519" y="-127000"/>
            <a:ext cx="1238699" cy="472357"/>
          </a:xfrm>
          <a:prstGeom prst="rect">
            <a:avLst/>
          </a:prstGeom>
        </p:spPr>
      </p:pic>
    </p:spTree>
    <p:extLst>
      <p:ext uri="{BB962C8B-B14F-4D97-AF65-F5344CB8AC3E}">
        <p14:creationId xmlns:p14="http://schemas.microsoft.com/office/powerpoint/2010/main" val="459986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5/10/2022</a:t>
            </a:fld>
            <a:endParaRPr lang="en-US"/>
          </a:p>
        </p:txBody>
      </p:sp>
      <p:sp>
        <p:nvSpPr>
          <p:cNvPr id="4" name="Footer Placeholder 3"/>
          <p:cNvSpPr>
            <a:spLocks noGrp="1"/>
          </p:cNvSpPr>
          <p:nvPr>
            <p:ph type="ftr" sz="quarter" idx="11"/>
          </p:nvPr>
        </p:nvSpPr>
        <p:spPr/>
        <p:txBody>
          <a:bodyPr/>
          <a:lstStyle/>
          <a:p>
            <a:r>
              <a:rPr lang="en-US"/>
              <a:t>Statistical Data Mining I (ORIE 5740)</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2" name="TextBox 11"/>
          <p:cNvSpPr txBox="1"/>
          <p:nvPr/>
        </p:nvSpPr>
        <p:spPr>
          <a:xfrm>
            <a:off x="584968" y="4756730"/>
            <a:ext cx="11011800" cy="748988"/>
          </a:xfrm>
          <a:prstGeom prst="rect">
            <a:avLst/>
          </a:prstGeom>
          <a:noFill/>
        </p:spPr>
        <p:txBody>
          <a:bodyPr wrap="square" rtlCol="0">
            <a:spAutoFit/>
          </a:bodyPr>
          <a:lstStyle/>
          <a:p>
            <a:pPr lvl="0" algn="ctr"/>
            <a:r>
              <a:rPr lang="en-US" sz="4267">
                <a:solidFill>
                  <a:schemeClr val="bg1"/>
                </a:solidFill>
                <a:latin typeface="Helvetica"/>
                <a:cs typeface="Helvetica"/>
              </a:rPr>
              <a:t>Photos, illustrations, graphics here.</a:t>
            </a:r>
            <a:endParaRPr lang="en-US" sz="2400">
              <a:solidFill>
                <a:schemeClr val="bg1"/>
              </a:solidFill>
            </a:endParaRPr>
          </a:p>
        </p:txBody>
      </p:sp>
      <p:sp>
        <p:nvSpPr>
          <p:cNvPr id="14" name="Title 13"/>
          <p:cNvSpPr>
            <a:spLocks noGrp="1"/>
          </p:cNvSpPr>
          <p:nvPr>
            <p:ph type="title" hasCustomPrompt="1"/>
          </p:nvPr>
        </p:nvSpPr>
        <p:spPr>
          <a:xfrm>
            <a:off x="383865" y="615761"/>
            <a:ext cx="11379200" cy="861775"/>
          </a:xfrm>
        </p:spPr>
        <p:txBody>
          <a:bodyPr/>
          <a:lstStyle>
            <a:lvl1pPr algn="l">
              <a:defRPr/>
            </a:lvl1pPr>
          </a:lstStyle>
          <a:p>
            <a:r>
              <a:rPr lang="en-US"/>
              <a:t>Click to add title</a:t>
            </a:r>
          </a:p>
        </p:txBody>
      </p:sp>
      <p:sp>
        <p:nvSpPr>
          <p:cNvPr id="16" name="Text Placeholder 15"/>
          <p:cNvSpPr>
            <a:spLocks noGrp="1"/>
          </p:cNvSpPr>
          <p:nvPr>
            <p:ph type="body" sz="quarter" idx="14" hasCustomPrompt="1"/>
          </p:nvPr>
        </p:nvSpPr>
        <p:spPr>
          <a:xfrm>
            <a:off x="385873" y="1600200"/>
            <a:ext cx="11379200" cy="2133600"/>
          </a:xfrm>
        </p:spPr>
        <p:txBody>
          <a:bodyPr numCol="2"/>
          <a:lstStyle/>
          <a:p>
            <a:pPr lvl="0"/>
            <a:r>
              <a:rPr lang="en-US"/>
              <a:t>Click to edit list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2B375926-5564-7F41-982B-2CA540DB949F}"/>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5471519" y="-127000"/>
            <a:ext cx="1238699" cy="472357"/>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383118" y="3835400"/>
            <a:ext cx="11381316" cy="2336800"/>
          </a:xfrm>
        </p:spPr>
        <p:txBody>
          <a:bodyPr anchor="ctr" anchorCtr="0"/>
          <a:lstStyle>
            <a:lvl1pPr marL="0" indent="0" algn="ctr">
              <a:buNone/>
              <a:defRPr/>
            </a:lvl1pPr>
          </a:lstStyle>
          <a:p>
            <a:pPr lvl="0"/>
            <a:r>
              <a:rPr lang="en-US"/>
              <a:t>Graphic</a:t>
            </a:r>
          </a:p>
        </p:txBody>
      </p:sp>
    </p:spTree>
    <p:extLst>
      <p:ext uri="{BB962C8B-B14F-4D97-AF65-F5344CB8AC3E}">
        <p14:creationId xmlns:p14="http://schemas.microsoft.com/office/powerpoint/2010/main" val="3351010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5/10/2022</a:t>
            </a:fld>
            <a:endParaRPr lang="en-US"/>
          </a:p>
        </p:txBody>
      </p:sp>
      <p:sp>
        <p:nvSpPr>
          <p:cNvPr id="4" name="Footer Placeholder 3"/>
          <p:cNvSpPr>
            <a:spLocks noGrp="1"/>
          </p:cNvSpPr>
          <p:nvPr>
            <p:ph type="ftr" sz="quarter" idx="11"/>
          </p:nvPr>
        </p:nvSpPr>
        <p:spPr/>
        <p:txBody>
          <a:bodyPr/>
          <a:lstStyle/>
          <a:p>
            <a:r>
              <a:rPr lang="en-US"/>
              <a:t>Statistical Data Mining I (ORIE 5740)</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2" name="TextBox 11"/>
          <p:cNvSpPr txBox="1"/>
          <p:nvPr/>
        </p:nvSpPr>
        <p:spPr>
          <a:xfrm>
            <a:off x="584968" y="4756730"/>
            <a:ext cx="11011800" cy="748988"/>
          </a:xfrm>
          <a:prstGeom prst="rect">
            <a:avLst/>
          </a:prstGeom>
          <a:noFill/>
        </p:spPr>
        <p:txBody>
          <a:bodyPr wrap="square" rtlCol="0">
            <a:spAutoFit/>
          </a:bodyPr>
          <a:lstStyle/>
          <a:p>
            <a:pPr lvl="0" algn="ctr"/>
            <a:r>
              <a:rPr lang="en-US" sz="4267">
                <a:solidFill>
                  <a:schemeClr val="bg1"/>
                </a:solidFill>
                <a:latin typeface="Helvetica"/>
                <a:cs typeface="Helvetica"/>
              </a:rPr>
              <a:t>Photos, illustrations, graphics here.</a:t>
            </a:r>
            <a:endParaRPr lang="en-US" sz="2400">
              <a:solidFill>
                <a:schemeClr val="bg1"/>
              </a:solidFill>
            </a:endParaRPr>
          </a:p>
        </p:txBody>
      </p:sp>
      <p:sp>
        <p:nvSpPr>
          <p:cNvPr id="13" name="Content Placeholder 12"/>
          <p:cNvSpPr>
            <a:spLocks noGrp="1"/>
          </p:cNvSpPr>
          <p:nvPr>
            <p:ph sz="quarter" idx="13" hasCustomPrompt="1"/>
          </p:nvPr>
        </p:nvSpPr>
        <p:spPr>
          <a:xfrm>
            <a:off x="6400807" y="1447800"/>
            <a:ext cx="5400676" cy="4876800"/>
          </a:xfrm>
        </p:spPr>
        <p:txBody>
          <a:bodyPr anchor="ctr" anchorCtr="0"/>
          <a:lstStyle>
            <a:lvl1pPr marL="0" indent="0" algn="ctr">
              <a:buNone/>
              <a:defRPr/>
            </a:lvl1pPr>
          </a:lstStyle>
          <a:p>
            <a:pPr lvl="0"/>
            <a:r>
              <a:rPr lang="en-US"/>
              <a:t>Graphic</a:t>
            </a:r>
          </a:p>
        </p:txBody>
      </p:sp>
      <p:sp>
        <p:nvSpPr>
          <p:cNvPr id="14" name="Title 13"/>
          <p:cNvSpPr>
            <a:spLocks noGrp="1"/>
          </p:cNvSpPr>
          <p:nvPr>
            <p:ph type="title" hasCustomPrompt="1"/>
          </p:nvPr>
        </p:nvSpPr>
        <p:spPr>
          <a:xfrm>
            <a:off x="383866" y="615757"/>
            <a:ext cx="8739609" cy="603443"/>
          </a:xfrm>
        </p:spPr>
        <p:txBody>
          <a:bodyPr/>
          <a:lstStyle>
            <a:lvl1pPr algn="l">
              <a:defRPr/>
            </a:lvl1pPr>
          </a:lstStyle>
          <a:p>
            <a:r>
              <a:rPr lang="en-US"/>
              <a:t>Click to add title</a:t>
            </a:r>
          </a:p>
        </p:txBody>
      </p:sp>
      <p:sp>
        <p:nvSpPr>
          <p:cNvPr id="16" name="Text Placeholder 15"/>
          <p:cNvSpPr>
            <a:spLocks noGrp="1"/>
          </p:cNvSpPr>
          <p:nvPr>
            <p:ph type="body" sz="quarter" idx="14" hasCustomPrompt="1"/>
          </p:nvPr>
        </p:nvSpPr>
        <p:spPr>
          <a:xfrm>
            <a:off x="385881" y="1447800"/>
            <a:ext cx="5811727" cy="4876800"/>
          </a:xfrm>
        </p:spPr>
        <p:txBody>
          <a:bodyPr numCol="1"/>
          <a:lstStyle/>
          <a:p>
            <a:pPr lvl="0"/>
            <a:r>
              <a:rPr lang="en-US"/>
              <a:t>Click to add list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DFF9335A-E71C-3044-BC65-4FC387DA27B6}"/>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5471519" y="-127000"/>
            <a:ext cx="1238699" cy="472357"/>
          </a:xfrm>
          <a:prstGeom prst="rect">
            <a:avLst/>
          </a:prstGeom>
        </p:spPr>
      </p:pic>
    </p:spTree>
    <p:extLst>
      <p:ext uri="{BB962C8B-B14F-4D97-AF65-F5344CB8AC3E}">
        <p14:creationId xmlns:p14="http://schemas.microsoft.com/office/powerpoint/2010/main" val="4098228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5/10/2022</a:t>
            </a:fld>
            <a:endParaRPr lang="en-US"/>
          </a:p>
        </p:txBody>
      </p:sp>
      <p:sp>
        <p:nvSpPr>
          <p:cNvPr id="6" name="Footer Placeholder 5"/>
          <p:cNvSpPr>
            <a:spLocks noGrp="1"/>
          </p:cNvSpPr>
          <p:nvPr>
            <p:ph type="ftr" sz="quarter" idx="11"/>
          </p:nvPr>
        </p:nvSpPr>
        <p:spPr/>
        <p:txBody>
          <a:bodyPr/>
          <a:lstStyle/>
          <a:p>
            <a:r>
              <a:rPr lang="en-US"/>
              <a:t>Statistical Data Mining I (ORIE 5740)</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 name="Title 1"/>
          <p:cNvSpPr>
            <a:spLocks noGrp="1"/>
          </p:cNvSpPr>
          <p:nvPr>
            <p:ph type="title" hasCustomPrompt="1"/>
          </p:nvPr>
        </p:nvSpPr>
        <p:spPr>
          <a:xfrm>
            <a:off x="1117600" y="759714"/>
            <a:ext cx="9956800" cy="538609"/>
          </a:xfrm>
        </p:spPr>
        <p:txBody>
          <a:bodyPr/>
          <a:lstStyle/>
          <a:p>
            <a:r>
              <a:rPr lang="en-US"/>
              <a:t>Click to add title</a:t>
            </a:r>
          </a:p>
        </p:txBody>
      </p:sp>
      <p:sp>
        <p:nvSpPr>
          <p:cNvPr id="13" name="Content Placeholder 12"/>
          <p:cNvSpPr>
            <a:spLocks noGrp="1"/>
          </p:cNvSpPr>
          <p:nvPr>
            <p:ph sz="quarter" idx="14" hasCustomPrompt="1"/>
          </p:nvPr>
        </p:nvSpPr>
        <p:spPr>
          <a:xfrm>
            <a:off x="1117600" y="1498600"/>
            <a:ext cx="9956800" cy="4597400"/>
          </a:xfrm>
        </p:spPr>
        <p:txBody>
          <a:bodyPr anchor="ctr" anchorCtr="0"/>
          <a:lstStyle>
            <a:lvl1pPr marL="0" indent="0" algn="ctr">
              <a:buNone/>
              <a:defRPr/>
            </a:lvl1pPr>
          </a:lstStyle>
          <a:p>
            <a:pPr lvl="0"/>
            <a:r>
              <a:rPr lang="en-US"/>
              <a:t>Graphic</a:t>
            </a:r>
          </a:p>
        </p:txBody>
      </p:sp>
      <p:sp>
        <p:nvSpPr>
          <p:cNvPr id="12" name="Rectangle 11">
            <a:extLst>
              <a:ext uri="{FF2B5EF4-FFF2-40B4-BE49-F238E27FC236}">
                <a16:creationId xmlns:a16="http://schemas.microsoft.com/office/drawing/2014/main" id="{04D4C3B8-C72A-234F-801D-62CC4EFC1473}"/>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5471519" y="-127000"/>
            <a:ext cx="1238699" cy="472357"/>
          </a:xfrm>
          <a:prstGeom prst="rect">
            <a:avLst/>
          </a:prstGeom>
        </p:spPr>
      </p:pic>
    </p:spTree>
    <p:extLst>
      <p:ext uri="{BB962C8B-B14F-4D97-AF65-F5344CB8AC3E}">
        <p14:creationId xmlns:p14="http://schemas.microsoft.com/office/powerpoint/2010/main" val="3972297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5/10/2022</a:t>
            </a:fld>
            <a:endParaRPr lang="en-US"/>
          </a:p>
        </p:txBody>
      </p:sp>
      <p:sp>
        <p:nvSpPr>
          <p:cNvPr id="4" name="Footer Placeholder 3"/>
          <p:cNvSpPr>
            <a:spLocks noGrp="1"/>
          </p:cNvSpPr>
          <p:nvPr>
            <p:ph type="ftr" sz="quarter" idx="11"/>
          </p:nvPr>
        </p:nvSpPr>
        <p:spPr/>
        <p:txBody>
          <a:bodyPr/>
          <a:lstStyle/>
          <a:p>
            <a:r>
              <a:rPr lang="en-US"/>
              <a:t>Statistical Data Mining I (ORIE 5740)</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461716" y="2929411"/>
            <a:ext cx="3331633" cy="905989"/>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6170" y="787400"/>
            <a:ext cx="1358957" cy="1366304"/>
          </a:xfrm>
          <a:prstGeom prst="rect">
            <a:avLst/>
          </a:prstGeom>
        </p:spPr>
      </p:pic>
      <p:sp>
        <p:nvSpPr>
          <p:cNvPr id="8" name="Rectangle 7">
            <a:extLst>
              <a:ext uri="{FF2B5EF4-FFF2-40B4-BE49-F238E27FC236}">
                <a16:creationId xmlns:a16="http://schemas.microsoft.com/office/drawing/2014/main" id="{9306357B-88AF-5E41-A0F9-506D230E0D01}"/>
              </a:ext>
            </a:extLst>
          </p:cNvPr>
          <p:cNvSpPr/>
          <p:nvPr/>
        </p:nvSpPr>
        <p:spPr>
          <a:xfrm>
            <a:off x="0" y="0"/>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609963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4059600" y="1925673"/>
            <a:ext cx="4072800" cy="204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4059600" y="4155440"/>
            <a:ext cx="4072800" cy="935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8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86120778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98751394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40601E4-3F87-485E-BCF1-0932C51EED9D}" type="datetimeFigureOut">
              <a:rPr lang="en-US" smtClean="0"/>
              <a:t>5/10/2022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Statistical Data Mining I (ORIE 5740)</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98971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ctr" defTabSz="1219139" rtl="0" eaLnBrk="1" latinLnBrk="0" hangingPunct="1">
        <a:spcBef>
          <a:spcPct val="0"/>
        </a:spcBef>
        <a:buNone/>
        <a:defRPr sz="4267" kern="1200">
          <a:solidFill>
            <a:schemeClr val="accent3"/>
          </a:solidFill>
          <a:latin typeface="+mj-lt"/>
          <a:ea typeface="+mj-ea"/>
          <a:cs typeface="+mj-cs"/>
        </a:defRPr>
      </a:lvl1pPr>
    </p:titleStyle>
    <p:bodyStyle>
      <a:lvl1pPr marL="457177" indent="-457177" algn="l" defTabSz="1219139" rtl="0" eaLnBrk="1" latinLnBrk="0" hangingPunct="1">
        <a:spcBef>
          <a:spcPct val="20000"/>
        </a:spcBef>
        <a:buFont typeface="Arial" panose="020B0604020202020204" pitchFamily="34" charset="0"/>
        <a:buChar char="•"/>
        <a:defRPr sz="4267" kern="1200">
          <a:solidFill>
            <a:schemeClr val="accent2"/>
          </a:solidFill>
          <a:latin typeface="+mn-lt"/>
          <a:ea typeface="+mn-ea"/>
          <a:cs typeface="+mn-cs"/>
        </a:defRPr>
      </a:lvl1pPr>
      <a:lvl2pPr marL="990551" indent="-380982" algn="l" defTabSz="1219139" rtl="0" eaLnBrk="1" latinLnBrk="0" hangingPunct="1">
        <a:spcBef>
          <a:spcPct val="20000"/>
        </a:spcBef>
        <a:buFont typeface="Arial" panose="020B0604020202020204" pitchFamily="34" charset="0"/>
        <a:buChar char="–"/>
        <a:defRPr sz="3733" kern="1200">
          <a:solidFill>
            <a:schemeClr val="accent2"/>
          </a:solidFill>
          <a:latin typeface="+mn-lt"/>
          <a:ea typeface="+mn-ea"/>
          <a:cs typeface="+mn-cs"/>
        </a:defRPr>
      </a:lvl2pPr>
      <a:lvl3pPr marL="1523923" indent="-304784" algn="l" defTabSz="1219139"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3pPr>
      <a:lvl4pPr marL="2133493" indent="-304784" algn="l" defTabSz="1219139" rtl="0" eaLnBrk="1" latinLnBrk="0" hangingPunct="1">
        <a:spcBef>
          <a:spcPct val="20000"/>
        </a:spcBef>
        <a:buFont typeface="Arial" panose="020B0604020202020204" pitchFamily="34" charset="0"/>
        <a:buChar char="–"/>
        <a:defRPr sz="2667" kern="1200">
          <a:solidFill>
            <a:schemeClr val="accent2"/>
          </a:solidFill>
          <a:latin typeface="+mn-lt"/>
          <a:ea typeface="+mn-ea"/>
          <a:cs typeface="+mn-cs"/>
        </a:defRPr>
      </a:lvl4pPr>
      <a:lvl5pPr marL="2743063" indent="-304784" algn="l" defTabSz="1219139" rtl="0" eaLnBrk="1" latinLnBrk="0" hangingPunct="1">
        <a:spcBef>
          <a:spcPct val="20000"/>
        </a:spcBef>
        <a:buFont typeface="Arial" panose="020B0604020202020204" pitchFamily="34" charset="0"/>
        <a:buChar char="»"/>
        <a:defRPr sz="2667" kern="1200">
          <a:solidFill>
            <a:schemeClr val="accent2"/>
          </a:solidFill>
          <a:latin typeface="+mn-lt"/>
          <a:ea typeface="+mn-ea"/>
          <a:cs typeface="+mn-cs"/>
        </a:defRPr>
      </a:lvl5pPr>
      <a:lvl6pPr marL="3352632"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06FD-1B29-6E4A-8AC6-3E6EAB4B042C}"/>
              </a:ext>
            </a:extLst>
          </p:cNvPr>
          <p:cNvSpPr>
            <a:spLocks noGrp="1"/>
          </p:cNvSpPr>
          <p:nvPr>
            <p:ph type="title"/>
          </p:nvPr>
        </p:nvSpPr>
        <p:spPr>
          <a:xfrm>
            <a:off x="2063877" y="910008"/>
            <a:ext cx="9103649" cy="1614044"/>
          </a:xfrm>
          <a:ln>
            <a:noFill/>
          </a:ln>
        </p:spPr>
        <p:txBody>
          <a:bodyPr>
            <a:noAutofit/>
          </a:bodyPr>
          <a:lstStyle/>
          <a:p>
            <a:pPr algn="ctr"/>
            <a:r>
              <a:rPr lang="en-US" sz="3450" b="1">
                <a:ea typeface="+mj-lt"/>
                <a:cs typeface="+mj-lt"/>
              </a:rPr>
              <a:t>ORIE 5740 STATISTICAL DATA MINING I</a:t>
            </a:r>
            <a:br>
              <a:rPr lang="en-US" sz="3450" b="1">
                <a:latin typeface="Times"/>
                <a:cs typeface="Times"/>
              </a:rPr>
            </a:br>
            <a:br>
              <a:rPr lang="en-US" sz="3450" b="1">
                <a:latin typeface="+mn-lt"/>
                <a:cs typeface="Times"/>
              </a:rPr>
            </a:br>
            <a:br>
              <a:rPr lang="en-US" sz="3450" b="1">
                <a:latin typeface="+mn-lt"/>
              </a:rPr>
            </a:br>
            <a:r>
              <a:rPr lang="en-US" sz="3450" b="1">
                <a:latin typeface="+mn-lt"/>
              </a:rPr>
              <a:t>Predicting Cryptocurrency Prices using Machine Learning</a:t>
            </a:r>
          </a:p>
        </p:txBody>
      </p:sp>
      <p:sp>
        <p:nvSpPr>
          <p:cNvPr id="3" name="Text Placeholder 2">
            <a:extLst>
              <a:ext uri="{FF2B5EF4-FFF2-40B4-BE49-F238E27FC236}">
                <a16:creationId xmlns:a16="http://schemas.microsoft.com/office/drawing/2014/main" id="{A78DA324-4A14-174E-970A-D9556994B4D1}"/>
              </a:ext>
            </a:extLst>
          </p:cNvPr>
          <p:cNvSpPr>
            <a:spLocks noGrp="1"/>
          </p:cNvSpPr>
          <p:nvPr>
            <p:ph type="body" sz="quarter" idx="13"/>
          </p:nvPr>
        </p:nvSpPr>
        <p:spPr>
          <a:xfrm>
            <a:off x="3766632" y="4619883"/>
            <a:ext cx="5689600" cy="1219200"/>
          </a:xfrm>
        </p:spPr>
        <p:txBody>
          <a:bodyPr vert="horz" lIns="243840" tIns="0" rIns="243840" bIns="0" rtlCol="0" anchor="t">
            <a:noAutofit/>
          </a:bodyPr>
          <a:lstStyle/>
          <a:p>
            <a:pPr algn="ctr"/>
            <a:r>
              <a:rPr lang="en-US" sz="2100">
                <a:ea typeface="+mn-lt"/>
                <a:cs typeface="+mn-lt"/>
              </a:rPr>
              <a:t>Sukriti Kumar (sk3335)</a:t>
            </a:r>
          </a:p>
          <a:p>
            <a:pPr algn="ctr"/>
            <a:r>
              <a:rPr lang="en-US" sz="2100"/>
              <a:t>Niharika Dalsania (nd322)</a:t>
            </a:r>
            <a:endParaRPr lang="en-US"/>
          </a:p>
          <a:p>
            <a:pPr algn="ctr"/>
            <a:r>
              <a:rPr lang="en-US" sz="2100"/>
              <a:t>Joel</a:t>
            </a:r>
            <a:r>
              <a:rPr lang="en-US" sz="2100">
                <a:ea typeface="+mn-lt"/>
                <a:cs typeface="+mn-lt"/>
              </a:rPr>
              <a:t> Dsouza (jnd74)</a:t>
            </a:r>
            <a:endParaRPr lang="en-US" sz="2100">
              <a:cs typeface="Times"/>
            </a:endParaRPr>
          </a:p>
        </p:txBody>
      </p:sp>
      <p:sp>
        <p:nvSpPr>
          <p:cNvPr id="4" name="Slide Number Placeholder 3">
            <a:extLst>
              <a:ext uri="{FF2B5EF4-FFF2-40B4-BE49-F238E27FC236}">
                <a16:creationId xmlns:a16="http://schemas.microsoft.com/office/drawing/2014/main" id="{C2B090FF-5A39-45DD-B6EE-AA06A2400CE0}"/>
              </a:ext>
            </a:extLst>
          </p:cNvPr>
          <p:cNvSpPr>
            <a:spLocks noGrp="1"/>
          </p:cNvSpPr>
          <p:nvPr>
            <p:ph type="sldNum" sz="quarter" idx="12"/>
          </p:nvPr>
        </p:nvSpPr>
        <p:spPr/>
        <p:txBody>
          <a:bodyPr/>
          <a:lstStyle/>
          <a:p>
            <a:fld id="{00000000-1234-1234-1234-123412341234}" type="slidenum">
              <a:rPr lang="en" smtClean="0"/>
              <a:t>1</a:t>
            </a:fld>
            <a:endParaRPr lang="en-US"/>
          </a:p>
        </p:txBody>
      </p:sp>
      <p:sp>
        <p:nvSpPr>
          <p:cNvPr id="5" name="Footer Placeholder 4">
            <a:extLst>
              <a:ext uri="{FF2B5EF4-FFF2-40B4-BE49-F238E27FC236}">
                <a16:creationId xmlns:a16="http://schemas.microsoft.com/office/drawing/2014/main" id="{6FC1C65C-B245-28E9-A4C5-B2012AA431C2}"/>
              </a:ext>
            </a:extLst>
          </p:cNvPr>
          <p:cNvSpPr>
            <a:spLocks noGrp="1"/>
          </p:cNvSpPr>
          <p:nvPr>
            <p:ph type="ftr" sz="quarter" idx="11"/>
          </p:nvPr>
        </p:nvSpPr>
        <p:spPr/>
        <p:txBody>
          <a:bodyPr/>
          <a:lstStyle/>
          <a:p>
            <a:r>
              <a:rPr lang="en-US"/>
              <a:t>Statistical Data Mining I (ORIE 5740)</a:t>
            </a:r>
          </a:p>
        </p:txBody>
      </p:sp>
      <p:cxnSp>
        <p:nvCxnSpPr>
          <p:cNvPr id="7" name="Straight Arrow Connector 6">
            <a:extLst>
              <a:ext uri="{FF2B5EF4-FFF2-40B4-BE49-F238E27FC236}">
                <a16:creationId xmlns:a16="http://schemas.microsoft.com/office/drawing/2014/main" id="{A8B91F30-6F80-BDC3-632E-EBC5157676E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9735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882315" y="2045667"/>
            <a:ext cx="10614528" cy="3686755"/>
          </a:xfrm>
        </p:spPr>
        <p:txBody>
          <a:bodyPr vert="horz" lIns="91440" tIns="45720" rIns="91440" bIns="45720" rtlCol="0" anchor="t">
            <a:noAutofit/>
          </a:bodyPr>
          <a:lstStyle/>
          <a:p>
            <a:pPr marL="285750" indent="-285750" algn="l">
              <a:buFont typeface="Arial"/>
              <a:buChar char="•"/>
            </a:pPr>
            <a:r>
              <a:rPr lang="en-US" sz="3200">
                <a:solidFill>
                  <a:schemeClr val="tx1"/>
                </a:solidFill>
                <a:latin typeface="Times"/>
                <a:ea typeface="Economica"/>
                <a:cs typeface="Times"/>
              </a:rPr>
              <a:t>ARIMA (0,0,1) X GARCH (1,1</a:t>
            </a:r>
            <a:r>
              <a:rPr lang="en-US" sz="3200" kern="1200">
                <a:solidFill>
                  <a:schemeClr val="tx1"/>
                </a:solidFill>
                <a:latin typeface="Times"/>
                <a:ea typeface="Economica"/>
                <a:cs typeface="Times"/>
              </a:rPr>
              <a:t>) model</a:t>
            </a:r>
            <a:r>
              <a:rPr lang="en-US" sz="3200">
                <a:solidFill>
                  <a:schemeClr val="tx1"/>
                </a:solidFill>
                <a:latin typeface="Times"/>
                <a:ea typeface="Economica"/>
                <a:cs typeface="Times"/>
              </a:rPr>
              <a:t> has been used</a:t>
            </a:r>
            <a:r>
              <a:rPr lang="en-US" sz="3200" kern="1200">
                <a:solidFill>
                  <a:schemeClr val="tx1"/>
                </a:solidFill>
                <a:latin typeface="Times"/>
                <a:ea typeface="Economica"/>
                <a:cs typeface="Times"/>
              </a:rPr>
              <a:t>.</a:t>
            </a:r>
            <a:r>
              <a:rPr lang="en-US" sz="3200">
                <a:solidFill>
                  <a:schemeClr val="tx1"/>
                </a:solidFill>
                <a:latin typeface="Times"/>
                <a:ea typeface="Economica"/>
                <a:cs typeface="Times"/>
              </a:rPr>
              <a:t> </a:t>
            </a:r>
          </a:p>
          <a:p>
            <a:pPr marL="285750" indent="-285750" algn="l">
              <a:buFont typeface="Arial"/>
              <a:buChar char="•"/>
            </a:pPr>
            <a:r>
              <a:rPr lang="en-US" sz="3200">
                <a:solidFill>
                  <a:schemeClr val="tx1"/>
                </a:solidFill>
                <a:latin typeface="Times"/>
                <a:ea typeface="Economica"/>
                <a:cs typeface="Times"/>
              </a:rPr>
              <a:t>Parameters for ARIMA model has been chosen using the </a:t>
            </a:r>
            <a:r>
              <a:rPr lang="en-US" sz="3200" err="1">
                <a:solidFill>
                  <a:schemeClr val="tx1"/>
                </a:solidFill>
                <a:latin typeface="Times"/>
                <a:ea typeface="Economica"/>
                <a:cs typeface="Times"/>
              </a:rPr>
              <a:t>auto.arima</a:t>
            </a:r>
            <a:r>
              <a:rPr lang="en-US" sz="3200">
                <a:solidFill>
                  <a:schemeClr val="tx1"/>
                </a:solidFill>
                <a:latin typeface="Times"/>
                <a:ea typeface="Economica"/>
                <a:cs typeface="Times"/>
              </a:rPr>
              <a:t> () function in R. </a:t>
            </a:r>
          </a:p>
          <a:p>
            <a:pPr marL="285750" indent="-285750" algn="l">
              <a:buFont typeface="Arial"/>
              <a:buChar char="•"/>
            </a:pPr>
            <a:r>
              <a:rPr lang="en-US" sz="3200">
                <a:solidFill>
                  <a:schemeClr val="tx1"/>
                </a:solidFill>
                <a:latin typeface="Times"/>
                <a:ea typeface="Economica"/>
                <a:cs typeface="Times"/>
              </a:rPr>
              <a:t>The</a:t>
            </a:r>
            <a:r>
              <a:rPr lang="en-US" sz="3200" kern="1200">
                <a:solidFill>
                  <a:schemeClr val="tx1"/>
                </a:solidFill>
                <a:latin typeface="Times"/>
                <a:ea typeface="Economica"/>
                <a:cs typeface="Times"/>
              </a:rPr>
              <a:t> parameters p and q for the GARCH model have been estimated using the Autocorrelation Function as well as the Partial Autocorrelation Function (PACF) </a:t>
            </a:r>
          </a:p>
          <a:p>
            <a:pPr marL="285750" indent="-285750" algn="l">
              <a:buFont typeface="Arial"/>
              <a:buChar char="•"/>
            </a:pPr>
            <a:r>
              <a:rPr lang="en-US" sz="3200">
                <a:solidFill>
                  <a:schemeClr val="tx1"/>
                </a:solidFill>
                <a:cs typeface="Times"/>
              </a:rPr>
              <a:t>Test RMSE </a:t>
            </a:r>
            <a:r>
              <a:rPr lang="en-US" sz="3200">
                <a:ea typeface="+mn-lt"/>
                <a:cs typeface="+mn-lt"/>
              </a:rPr>
              <a:t>3.4784</a:t>
            </a:r>
            <a:endParaRPr lang="en-US" sz="3200">
              <a:solidFill>
                <a:schemeClr val="tx1"/>
              </a:solidFill>
              <a:cs typeface="Times"/>
            </a:endParaRP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Baseline ARIMA-GARCH model</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1175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534737" y="2246193"/>
            <a:ext cx="10948738" cy="3686755"/>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Linear Models</a:t>
            </a:r>
          </a:p>
          <a:p>
            <a:pPr marL="1275715" lvl="1" indent="-380365" algn="l">
              <a:buFont typeface="Arial"/>
              <a:buChar char="•"/>
            </a:pPr>
            <a:r>
              <a:rPr lang="en-US" sz="2000">
                <a:solidFill>
                  <a:schemeClr val="tx1"/>
                </a:solidFill>
                <a:cs typeface="Times"/>
              </a:rPr>
              <a:t>OLS</a:t>
            </a:r>
          </a:p>
          <a:p>
            <a:pPr marL="1275715" lvl="1" indent="-380365" algn="l">
              <a:buFont typeface="Arial"/>
              <a:buChar char="•"/>
            </a:pPr>
            <a:r>
              <a:rPr lang="en-US" sz="2000">
                <a:solidFill>
                  <a:schemeClr val="tx1"/>
                </a:solidFill>
                <a:cs typeface="Times"/>
              </a:rPr>
              <a:t>Regularized</a:t>
            </a:r>
          </a:p>
          <a:p>
            <a:pPr marL="1809115" lvl="2" indent="-304165" algn="l">
              <a:buFont typeface="Arial"/>
              <a:buChar char="•"/>
            </a:pPr>
            <a:r>
              <a:rPr lang="en-US" sz="2000">
                <a:solidFill>
                  <a:schemeClr val="tx1"/>
                </a:solidFill>
                <a:cs typeface="Times"/>
              </a:rPr>
              <a:t>Ridge Regression</a:t>
            </a:r>
          </a:p>
          <a:p>
            <a:pPr marL="1809115" lvl="2" indent="-304165" algn="l">
              <a:buFont typeface="Arial"/>
              <a:buChar char="•"/>
            </a:pPr>
            <a:r>
              <a:rPr lang="en-US" sz="2000">
                <a:solidFill>
                  <a:schemeClr val="tx1"/>
                </a:solidFill>
                <a:cs typeface="Times"/>
              </a:rPr>
              <a:t>Lasso Regression</a:t>
            </a:r>
          </a:p>
          <a:p>
            <a:pPr marL="1809115" lvl="2" indent="-304165" algn="l">
              <a:buFont typeface="Arial"/>
              <a:buChar char="•"/>
            </a:pPr>
            <a:r>
              <a:rPr lang="en-US" sz="2000" err="1">
                <a:solidFill>
                  <a:schemeClr val="tx1"/>
                </a:solidFill>
                <a:cs typeface="Times"/>
              </a:rPr>
              <a:t>ElasticNet</a:t>
            </a:r>
            <a:endParaRPr lang="en-US" sz="2000">
              <a:solidFill>
                <a:schemeClr val="tx1"/>
              </a:solidFill>
              <a:cs typeface="Times"/>
            </a:endParaRPr>
          </a:p>
          <a:p>
            <a:pPr marL="285750" indent="-285750" algn="l">
              <a:buFont typeface="Arial"/>
              <a:buChar char="•"/>
            </a:pPr>
            <a:r>
              <a:rPr lang="en-US" sz="3200">
                <a:solidFill>
                  <a:schemeClr val="tx1"/>
                </a:solidFill>
                <a:ea typeface="+mn-lt"/>
                <a:cs typeface="+mn-lt"/>
              </a:rPr>
              <a:t>Non-Linear Models</a:t>
            </a:r>
          </a:p>
          <a:p>
            <a:pPr marL="1275715" lvl="1" indent="-380365" algn="l">
              <a:buFont typeface="Arial,Sans-Serif"/>
              <a:buChar char="•"/>
            </a:pPr>
            <a:r>
              <a:rPr lang="en-US" sz="2000">
                <a:solidFill>
                  <a:schemeClr val="tx1"/>
                </a:solidFill>
                <a:ea typeface="+mn-lt"/>
                <a:cs typeface="+mn-lt"/>
              </a:rPr>
              <a:t>Random Forest</a:t>
            </a:r>
          </a:p>
          <a:p>
            <a:pPr marL="1275715" lvl="1" indent="-380365" algn="l">
              <a:buFont typeface="Arial,Sans-Serif"/>
              <a:buChar char="•"/>
            </a:pPr>
            <a:r>
              <a:rPr lang="en-US" sz="2000" err="1">
                <a:solidFill>
                  <a:schemeClr val="tx1"/>
                </a:solidFill>
                <a:ea typeface="+mn-lt"/>
                <a:cs typeface="+mn-lt"/>
              </a:rPr>
              <a:t>XGBoost</a:t>
            </a:r>
            <a:endParaRPr lang="en-US" sz="2000">
              <a:solidFill>
                <a:schemeClr val="tx1"/>
              </a:solidFill>
              <a:cs typeface="Times"/>
            </a:endParaRPr>
          </a:p>
          <a:p>
            <a:pPr algn="l"/>
            <a:endParaRPr lang="en-US" sz="3200">
              <a:solidFill>
                <a:schemeClr val="tx1"/>
              </a:solidFill>
              <a:cs typeface="Times"/>
            </a:endParaRP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496957" y="1178106"/>
            <a:ext cx="12192000" cy="914400"/>
          </a:xfrm>
        </p:spPr>
        <p:txBody>
          <a:bodyPr/>
          <a:lstStyle/>
          <a:p>
            <a:r>
              <a:rPr lang="en-US" sz="4250" b="1">
                <a:solidFill>
                  <a:schemeClr val="tx1"/>
                </a:solidFill>
                <a:cs typeface="Helvetica"/>
              </a:rPr>
              <a:t>Regression on Daily Returns</a:t>
            </a:r>
            <a:endParaRPr lang="en-US" sz="4250">
              <a:solidFill>
                <a:schemeClr val="tx1"/>
              </a:solidFill>
              <a:cs typeface="Helvetica"/>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7" descr="Table&#10;&#10;Description automatically generated">
            <a:extLst>
              <a:ext uri="{FF2B5EF4-FFF2-40B4-BE49-F238E27FC236}">
                <a16:creationId xmlns:a16="http://schemas.microsoft.com/office/drawing/2014/main" id="{DD197903-C0BA-9495-AFEB-59C2FAD7327E}"/>
              </a:ext>
            </a:extLst>
          </p:cNvPr>
          <p:cNvPicPr>
            <a:picLocks noChangeAspect="1"/>
          </p:cNvPicPr>
          <p:nvPr/>
        </p:nvPicPr>
        <p:blipFill>
          <a:blip r:embed="rId2"/>
          <a:stretch>
            <a:fillRect/>
          </a:stretch>
        </p:blipFill>
        <p:spPr>
          <a:xfrm>
            <a:off x="4698733" y="2158251"/>
            <a:ext cx="7292741" cy="3694924"/>
          </a:xfrm>
          <a:prstGeom prst="rect">
            <a:avLst/>
          </a:prstGeom>
        </p:spPr>
      </p:pic>
      <p:sp>
        <p:nvSpPr>
          <p:cNvPr id="9" name="TextBox 8">
            <a:extLst>
              <a:ext uri="{FF2B5EF4-FFF2-40B4-BE49-F238E27FC236}">
                <a16:creationId xmlns:a16="http://schemas.microsoft.com/office/drawing/2014/main" id="{729D0598-08A7-8F7F-CEA8-A4C0170DFB20}"/>
              </a:ext>
            </a:extLst>
          </p:cNvPr>
          <p:cNvSpPr txBox="1"/>
          <p:nvPr/>
        </p:nvSpPr>
        <p:spPr>
          <a:xfrm>
            <a:off x="5602538" y="5522327"/>
            <a:ext cx="61922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cs typeface="Times"/>
              </a:rPr>
              <a:t>Table 1: Comparison of Test RMSE for all models considered</a:t>
            </a:r>
          </a:p>
        </p:txBody>
      </p:sp>
    </p:spTree>
    <p:extLst>
      <p:ext uri="{BB962C8B-B14F-4D97-AF65-F5344CB8AC3E}">
        <p14:creationId xmlns:p14="http://schemas.microsoft.com/office/powerpoint/2010/main" val="3673920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Regression: Variable Importance</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 name="Picture 10" descr="Table&#10;&#10;Description automatically generated">
            <a:extLst>
              <a:ext uri="{FF2B5EF4-FFF2-40B4-BE49-F238E27FC236}">
                <a16:creationId xmlns:a16="http://schemas.microsoft.com/office/drawing/2014/main" id="{1EF988D9-AADA-FFF6-8977-F584D4CCF3F5}"/>
              </a:ext>
            </a:extLst>
          </p:cNvPr>
          <p:cNvPicPr>
            <a:picLocks noChangeAspect="1"/>
          </p:cNvPicPr>
          <p:nvPr/>
        </p:nvPicPr>
        <p:blipFill>
          <a:blip r:embed="rId2"/>
          <a:stretch>
            <a:fillRect/>
          </a:stretch>
        </p:blipFill>
        <p:spPr>
          <a:xfrm>
            <a:off x="5115739" y="1933821"/>
            <a:ext cx="6308936" cy="4446669"/>
          </a:xfrm>
          <a:prstGeom prst="rect">
            <a:avLst/>
          </a:prstGeom>
        </p:spPr>
      </p:pic>
      <p:pic>
        <p:nvPicPr>
          <p:cNvPr id="8" name="Picture 10" descr="Table&#10;&#10;Description automatically generated">
            <a:extLst>
              <a:ext uri="{FF2B5EF4-FFF2-40B4-BE49-F238E27FC236}">
                <a16:creationId xmlns:a16="http://schemas.microsoft.com/office/drawing/2014/main" id="{E9A4483B-B997-DC8A-CB1F-1B5AF23B3D9E}"/>
              </a:ext>
            </a:extLst>
          </p:cNvPr>
          <p:cNvPicPr>
            <a:picLocks noChangeAspect="1"/>
          </p:cNvPicPr>
          <p:nvPr/>
        </p:nvPicPr>
        <p:blipFill>
          <a:blip r:embed="rId3"/>
          <a:stretch>
            <a:fillRect/>
          </a:stretch>
        </p:blipFill>
        <p:spPr>
          <a:xfrm>
            <a:off x="609600" y="2775832"/>
            <a:ext cx="3972560" cy="1509536"/>
          </a:xfrm>
          <a:prstGeom prst="rect">
            <a:avLst/>
          </a:prstGeom>
        </p:spPr>
      </p:pic>
      <p:sp>
        <p:nvSpPr>
          <p:cNvPr id="11" name="TextBox 10">
            <a:extLst>
              <a:ext uri="{FF2B5EF4-FFF2-40B4-BE49-F238E27FC236}">
                <a16:creationId xmlns:a16="http://schemas.microsoft.com/office/drawing/2014/main" id="{D26667EE-5D99-508D-080E-41BDD5C38875}"/>
              </a:ext>
            </a:extLst>
          </p:cNvPr>
          <p:cNvSpPr txBox="1"/>
          <p:nvPr/>
        </p:nvSpPr>
        <p:spPr>
          <a:xfrm>
            <a:off x="985520" y="2275840"/>
            <a:ext cx="3210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XGBoost</a:t>
            </a:r>
            <a:r>
              <a:rPr lang="en-US"/>
              <a:t> Feature Importance</a:t>
            </a:r>
          </a:p>
        </p:txBody>
      </p:sp>
      <p:sp>
        <p:nvSpPr>
          <p:cNvPr id="12" name="TextBox 11">
            <a:extLst>
              <a:ext uri="{FF2B5EF4-FFF2-40B4-BE49-F238E27FC236}">
                <a16:creationId xmlns:a16="http://schemas.microsoft.com/office/drawing/2014/main" id="{9BD107A3-BB33-BFD2-FEFB-E2F000AF176F}"/>
              </a:ext>
            </a:extLst>
          </p:cNvPr>
          <p:cNvSpPr txBox="1"/>
          <p:nvPr/>
        </p:nvSpPr>
        <p:spPr>
          <a:xfrm>
            <a:off x="6688054" y="1936383"/>
            <a:ext cx="447788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cs typeface="Times"/>
              </a:rPr>
              <a:t>Figure 1: Random Forest Feature Importance</a:t>
            </a:r>
          </a:p>
        </p:txBody>
      </p:sp>
      <p:sp>
        <p:nvSpPr>
          <p:cNvPr id="15" name="Rectangle 14">
            <a:extLst>
              <a:ext uri="{FF2B5EF4-FFF2-40B4-BE49-F238E27FC236}">
                <a16:creationId xmlns:a16="http://schemas.microsoft.com/office/drawing/2014/main" id="{4889C996-4042-8232-2338-F7BE0D1D075D}"/>
              </a:ext>
            </a:extLst>
          </p:cNvPr>
          <p:cNvSpPr/>
          <p:nvPr/>
        </p:nvSpPr>
        <p:spPr>
          <a:xfrm>
            <a:off x="865717" y="3077633"/>
            <a:ext cx="3651249" cy="179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818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481264" y="2313035"/>
            <a:ext cx="11095789" cy="3686755"/>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Labeled up movement as '+1' and down movement as '-1'</a:t>
            </a:r>
          </a:p>
          <a:p>
            <a:pPr marL="285750" indent="-285750" algn="l">
              <a:buFont typeface="Arial"/>
              <a:buChar char="•"/>
            </a:pPr>
            <a:r>
              <a:rPr lang="en-US" sz="3200">
                <a:solidFill>
                  <a:schemeClr val="tx1"/>
                </a:solidFill>
                <a:cs typeface="Times"/>
              </a:rPr>
              <a:t>Used the same train, validation and test set from regression</a:t>
            </a:r>
          </a:p>
          <a:p>
            <a:pPr marL="285750" indent="-285750" algn="l">
              <a:buFont typeface="Arial"/>
              <a:buChar char="•"/>
            </a:pPr>
            <a:r>
              <a:rPr lang="en-US" sz="3200">
                <a:solidFill>
                  <a:schemeClr val="tx1"/>
                </a:solidFill>
                <a:cs typeface="Times"/>
              </a:rPr>
              <a:t>Logistic</a:t>
            </a:r>
          </a:p>
          <a:p>
            <a:pPr marL="285750" indent="-285750" algn="l">
              <a:buFont typeface="Arial"/>
              <a:buChar char="•"/>
            </a:pPr>
            <a:r>
              <a:rPr lang="en-US" sz="3200">
                <a:solidFill>
                  <a:schemeClr val="tx1"/>
                </a:solidFill>
                <a:cs typeface="Times"/>
              </a:rPr>
              <a:t>SVM</a:t>
            </a:r>
          </a:p>
          <a:p>
            <a:pPr marL="285750" indent="-285750" algn="l">
              <a:buFont typeface="Arial"/>
              <a:buChar char="•"/>
            </a:pPr>
            <a:r>
              <a:rPr lang="en-US" sz="3200">
                <a:solidFill>
                  <a:schemeClr val="tx1"/>
                </a:solidFill>
                <a:cs typeface="Times"/>
              </a:rPr>
              <a:t>KNN</a:t>
            </a: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Classification of Daily movement</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8" descr="Table&#10;&#10;Description automatically generated">
            <a:extLst>
              <a:ext uri="{FF2B5EF4-FFF2-40B4-BE49-F238E27FC236}">
                <a16:creationId xmlns:a16="http://schemas.microsoft.com/office/drawing/2014/main" id="{6F49A5F3-25A1-01E9-DA4E-2CDD6F48AE45}"/>
              </a:ext>
            </a:extLst>
          </p:cNvPr>
          <p:cNvPicPr>
            <a:picLocks noChangeAspect="1"/>
          </p:cNvPicPr>
          <p:nvPr/>
        </p:nvPicPr>
        <p:blipFill>
          <a:blip r:embed="rId2"/>
          <a:stretch>
            <a:fillRect/>
          </a:stretch>
        </p:blipFill>
        <p:spPr>
          <a:xfrm>
            <a:off x="2290278" y="3661451"/>
            <a:ext cx="8892673" cy="1637148"/>
          </a:xfrm>
          <a:prstGeom prst="rect">
            <a:avLst/>
          </a:prstGeom>
        </p:spPr>
      </p:pic>
      <p:sp>
        <p:nvSpPr>
          <p:cNvPr id="9" name="TextBox 8">
            <a:extLst>
              <a:ext uri="{FF2B5EF4-FFF2-40B4-BE49-F238E27FC236}">
                <a16:creationId xmlns:a16="http://schemas.microsoft.com/office/drawing/2014/main" id="{575E4BF9-F654-CA2E-997A-B9D5D4E57491}"/>
              </a:ext>
            </a:extLst>
          </p:cNvPr>
          <p:cNvSpPr txBox="1"/>
          <p:nvPr/>
        </p:nvSpPr>
        <p:spPr>
          <a:xfrm>
            <a:off x="3971591" y="5161380"/>
            <a:ext cx="61922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cs typeface="Times"/>
              </a:rPr>
              <a:t>Table 2: Comparison of Test accuracy for all models considered</a:t>
            </a:r>
          </a:p>
        </p:txBody>
      </p:sp>
    </p:spTree>
    <p:extLst>
      <p:ext uri="{BB962C8B-B14F-4D97-AF65-F5344CB8AC3E}">
        <p14:creationId xmlns:p14="http://schemas.microsoft.com/office/powerpoint/2010/main" val="1474380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521480"/>
            <a:ext cx="12192000" cy="914400"/>
          </a:xfrm>
        </p:spPr>
        <p:txBody>
          <a:bodyPr/>
          <a:lstStyle/>
          <a:p>
            <a:r>
              <a:rPr lang="en-US" sz="4250" b="1">
                <a:solidFill>
                  <a:schemeClr val="tx1"/>
                </a:solidFill>
                <a:cs typeface="Helvetica"/>
              </a:rPr>
              <a:t>Conclusions</a:t>
            </a: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 name="Text Placeholder 3">
            <a:extLst>
              <a:ext uri="{FF2B5EF4-FFF2-40B4-BE49-F238E27FC236}">
                <a16:creationId xmlns:a16="http://schemas.microsoft.com/office/drawing/2014/main" id="{E9BB3F41-4E22-156D-2FF6-5385A27B745D}"/>
              </a:ext>
            </a:extLst>
          </p:cNvPr>
          <p:cNvSpPr>
            <a:spLocks noGrp="1"/>
          </p:cNvSpPr>
          <p:nvPr>
            <p:ph type="body" sz="quarter" idx="13"/>
          </p:nvPr>
        </p:nvSpPr>
        <p:spPr>
          <a:xfrm>
            <a:off x="607309" y="1871877"/>
            <a:ext cx="11517848" cy="3686755"/>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Comparison to baseline</a:t>
            </a:r>
          </a:p>
          <a:p>
            <a:pPr marL="1275715" lvl="1" indent="-380365">
              <a:buFont typeface="Arial"/>
              <a:buChar char="•"/>
            </a:pPr>
            <a:r>
              <a:rPr lang="en-US" sz="2000">
                <a:solidFill>
                  <a:schemeClr val="tx1"/>
                </a:solidFill>
                <a:cs typeface="Times"/>
              </a:rPr>
              <a:t>All except simple OLS perform better than baseline</a:t>
            </a:r>
          </a:p>
          <a:p>
            <a:pPr marL="285750" indent="-285750" algn="l">
              <a:buFont typeface="Arial"/>
              <a:buChar char="•"/>
            </a:pPr>
            <a:r>
              <a:rPr lang="en-US" sz="3200">
                <a:solidFill>
                  <a:schemeClr val="tx1"/>
                </a:solidFill>
                <a:cs typeface="Times"/>
              </a:rPr>
              <a:t>Regression models</a:t>
            </a:r>
            <a:endParaRPr lang="en-US" sz="3700">
              <a:solidFill>
                <a:schemeClr val="tx1"/>
              </a:solidFill>
              <a:cs typeface="Times"/>
            </a:endParaRPr>
          </a:p>
          <a:p>
            <a:pPr marL="1275715" lvl="1" indent="-380365">
              <a:buFont typeface="Arial"/>
              <a:buChar char="•"/>
            </a:pPr>
            <a:r>
              <a:rPr lang="en-US" sz="2000">
                <a:solidFill>
                  <a:schemeClr val="tx1"/>
                </a:solidFill>
                <a:cs typeface="Times"/>
              </a:rPr>
              <a:t>Elastic Net best among linear models, Random Forest best overall</a:t>
            </a:r>
          </a:p>
          <a:p>
            <a:pPr marL="285750" indent="-285750" algn="l">
              <a:buFont typeface="Arial"/>
              <a:buChar char="•"/>
            </a:pPr>
            <a:r>
              <a:rPr lang="en-US" sz="3200">
                <a:solidFill>
                  <a:schemeClr val="tx1"/>
                </a:solidFill>
                <a:cs typeface="Times"/>
              </a:rPr>
              <a:t>Classification models</a:t>
            </a:r>
          </a:p>
          <a:p>
            <a:pPr marL="1275715" lvl="1" indent="-380365" algn="l">
              <a:buFont typeface="Arial"/>
              <a:buChar char="•"/>
            </a:pPr>
            <a:r>
              <a:rPr lang="en-US" sz="2000">
                <a:solidFill>
                  <a:schemeClr val="tx1"/>
                </a:solidFill>
                <a:cs typeface="Times"/>
              </a:rPr>
              <a:t>KNN best</a:t>
            </a:r>
          </a:p>
          <a:p>
            <a:pPr marL="285750" indent="-285750" algn="l">
              <a:buFont typeface="Arial"/>
              <a:buChar char="•"/>
            </a:pPr>
            <a:r>
              <a:rPr lang="en-US" sz="3200">
                <a:solidFill>
                  <a:schemeClr val="tx1"/>
                </a:solidFill>
                <a:cs typeface="Times"/>
              </a:rPr>
              <a:t>Variable Importance</a:t>
            </a:r>
          </a:p>
          <a:p>
            <a:pPr marL="1275715" lvl="1" indent="-380365">
              <a:buFont typeface="Arial"/>
              <a:buChar char="•"/>
            </a:pPr>
            <a:r>
              <a:rPr lang="en-US" sz="2000">
                <a:solidFill>
                  <a:schemeClr val="tx1"/>
                </a:solidFill>
                <a:cs typeface="Times"/>
              </a:rPr>
              <a:t>Macroeconomic variables have very little predictive power</a:t>
            </a:r>
          </a:p>
          <a:p>
            <a:pPr marL="1275715" lvl="1" indent="-380365">
              <a:buFont typeface="Arial"/>
              <a:buChar char="•"/>
            </a:pPr>
            <a:r>
              <a:rPr lang="en-US" sz="2000">
                <a:solidFill>
                  <a:schemeClr val="tx1"/>
                </a:solidFill>
                <a:cs typeface="Times"/>
              </a:rPr>
              <a:t>Market sentiment (reflected through Google Trends) has the most predictive power</a:t>
            </a:r>
          </a:p>
        </p:txBody>
      </p:sp>
    </p:spTree>
    <p:extLst>
      <p:ext uri="{BB962C8B-B14F-4D97-AF65-F5344CB8AC3E}">
        <p14:creationId xmlns:p14="http://schemas.microsoft.com/office/powerpoint/2010/main" val="850275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601578" y="2045667"/>
            <a:ext cx="10694738" cy="3686755"/>
          </a:xfrm>
        </p:spPr>
        <p:txBody>
          <a:bodyPr vert="horz" lIns="91440" tIns="45720" rIns="91440" bIns="45720" rtlCol="0" anchor="t">
            <a:noAutofit/>
          </a:bodyPr>
          <a:lstStyle/>
          <a:p>
            <a:pPr algn="l">
              <a:buFont typeface="Arial"/>
              <a:buChar char="•"/>
            </a:pPr>
            <a:r>
              <a:rPr lang="en-US" sz="3200">
                <a:solidFill>
                  <a:schemeClr val="tx1"/>
                </a:solidFill>
                <a:cs typeface="Times"/>
              </a:rPr>
              <a:t> The superior results of our linear and non-linear model as </a:t>
            </a:r>
            <a:r>
              <a:rPr lang="en-US" sz="3200">
                <a:solidFill>
                  <a:schemeClr val="bg1"/>
                </a:solidFill>
                <a:cs typeface="Times"/>
              </a:rPr>
              <a:t>...</a:t>
            </a:r>
            <a:r>
              <a:rPr lang="en-US" sz="3200">
                <a:solidFill>
                  <a:schemeClr val="tx1"/>
                </a:solidFill>
                <a:cs typeface="Times"/>
              </a:rPr>
              <a:t>compared to the baseline model might help the traders to build </a:t>
            </a:r>
            <a:r>
              <a:rPr lang="en-US" sz="3200">
                <a:solidFill>
                  <a:schemeClr val="bg1"/>
                </a:solidFill>
                <a:cs typeface="Times"/>
              </a:rPr>
              <a:t>...</a:t>
            </a:r>
            <a:r>
              <a:rPr lang="en-US" sz="3200">
                <a:solidFill>
                  <a:schemeClr val="tx1"/>
                </a:solidFill>
                <a:cs typeface="Times"/>
              </a:rPr>
              <a:t>strategies using predictions from our models and use it to </a:t>
            </a:r>
            <a:r>
              <a:rPr lang="en-US" sz="3200">
                <a:solidFill>
                  <a:schemeClr val="bg1"/>
                </a:solidFill>
                <a:cs typeface="Times"/>
              </a:rPr>
              <a:t>...</a:t>
            </a:r>
            <a:r>
              <a:rPr lang="en-US" sz="3200">
                <a:solidFill>
                  <a:schemeClr val="tx1"/>
                </a:solidFill>
                <a:cs typeface="Times"/>
              </a:rPr>
              <a:t>capture positive alpha.</a:t>
            </a:r>
          </a:p>
          <a:p>
            <a:pPr marL="285750" indent="-285750" algn="l">
              <a:buFont typeface="Arial"/>
              <a:buChar char="•"/>
            </a:pPr>
            <a:r>
              <a:rPr lang="en-US" sz="3200">
                <a:solidFill>
                  <a:schemeClr val="tx1"/>
                </a:solidFill>
                <a:cs typeface="Times"/>
              </a:rPr>
              <a:t>The KNN classification model was able to classify the up and down moves 98.73% of the times. This result might be able to fetch very high returns on the trading strategies which uses our model. </a:t>
            </a: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Most surprising aspect</a:t>
            </a:r>
            <a:endParaRPr lang="en-US"/>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4222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Future Works</a:t>
            </a: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Text Placeholder 3">
            <a:extLst>
              <a:ext uri="{FF2B5EF4-FFF2-40B4-BE49-F238E27FC236}">
                <a16:creationId xmlns:a16="http://schemas.microsoft.com/office/drawing/2014/main" id="{3F82C70D-75B8-7B62-ED35-B429FDFA30FB}"/>
              </a:ext>
            </a:extLst>
          </p:cNvPr>
          <p:cNvSpPr>
            <a:spLocks noGrp="1"/>
          </p:cNvSpPr>
          <p:nvPr>
            <p:ph type="body" sz="quarter" idx="13"/>
          </p:nvPr>
        </p:nvSpPr>
        <p:spPr>
          <a:xfrm>
            <a:off x="567204" y="2032298"/>
            <a:ext cx="10902902" cy="3686755"/>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Correlation between different cryptocurrencies</a:t>
            </a:r>
          </a:p>
          <a:p>
            <a:pPr marL="1275715" lvl="1" indent="-285750">
              <a:buFont typeface="Arial"/>
              <a:buChar char="•"/>
            </a:pPr>
            <a:r>
              <a:rPr lang="en-US" sz="2400">
                <a:solidFill>
                  <a:schemeClr val="tx1"/>
                </a:solidFill>
                <a:cs typeface="Times"/>
              </a:rPr>
              <a:t>Due to lack of data for other cryptocurrencies, find correlation of bitcoin with others and use predicted prices of bitcoin scaled by correlation factor as proxy for predicted prices of others</a:t>
            </a:r>
          </a:p>
          <a:p>
            <a:pPr marL="285750" indent="-285750" algn="l">
              <a:buFont typeface="Arial"/>
              <a:buChar char="•"/>
            </a:pPr>
            <a:r>
              <a:rPr lang="en-US" sz="3200">
                <a:solidFill>
                  <a:schemeClr val="tx1"/>
                </a:solidFill>
                <a:cs typeface="Times"/>
              </a:rPr>
              <a:t>Sliding window validation</a:t>
            </a:r>
          </a:p>
          <a:p>
            <a:pPr marL="1275715" lvl="1" indent="-285750">
              <a:buFont typeface="Arial"/>
              <a:buChar char="•"/>
            </a:pPr>
            <a:r>
              <a:rPr lang="en-US" sz="2400">
                <a:solidFill>
                  <a:schemeClr val="tx1"/>
                </a:solidFill>
                <a:cs typeface="Times"/>
              </a:rPr>
              <a:t>Better hyperparameter tuning if more data available</a:t>
            </a:r>
          </a:p>
          <a:p>
            <a:pPr marL="285750" indent="-285750" algn="l">
              <a:buFont typeface="Arial"/>
              <a:buChar char="•"/>
            </a:pPr>
            <a:r>
              <a:rPr lang="en-US" sz="3200">
                <a:solidFill>
                  <a:schemeClr val="tx1"/>
                </a:solidFill>
                <a:cs typeface="Times"/>
              </a:rPr>
              <a:t>Regime based models</a:t>
            </a:r>
            <a:endParaRPr lang="en-US" sz="3700">
              <a:solidFill>
                <a:schemeClr val="tx1"/>
              </a:solidFill>
              <a:cs typeface="Times"/>
            </a:endParaRPr>
          </a:p>
          <a:p>
            <a:pPr marL="1275715" lvl="1" indent="-285750">
              <a:buFont typeface="Arial"/>
              <a:buChar char="•"/>
            </a:pPr>
            <a:r>
              <a:rPr lang="en-US" sz="2400">
                <a:solidFill>
                  <a:schemeClr val="tx1"/>
                </a:solidFill>
                <a:cs typeface="Times"/>
              </a:rPr>
              <a:t>Account for different sentiments during bear and bull markets.</a:t>
            </a:r>
            <a:endParaRPr lang="en-US" sz="3700">
              <a:solidFill>
                <a:schemeClr val="tx1"/>
              </a:solidFill>
              <a:cs typeface="Times"/>
            </a:endParaRPr>
          </a:p>
        </p:txBody>
      </p:sp>
    </p:spTree>
    <p:extLst>
      <p:ext uri="{BB962C8B-B14F-4D97-AF65-F5344CB8AC3E}">
        <p14:creationId xmlns:p14="http://schemas.microsoft.com/office/powerpoint/2010/main" val="3382599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8DA324-4A14-174E-970A-D9556994B4D1}"/>
              </a:ext>
            </a:extLst>
          </p:cNvPr>
          <p:cNvSpPr>
            <a:spLocks noGrp="1"/>
          </p:cNvSpPr>
          <p:nvPr>
            <p:ph type="body" sz="quarter" idx="13"/>
          </p:nvPr>
        </p:nvSpPr>
        <p:spPr>
          <a:xfrm>
            <a:off x="3766632" y="4619883"/>
            <a:ext cx="5689600" cy="1219200"/>
          </a:xfrm>
        </p:spPr>
        <p:txBody>
          <a:bodyPr vert="horz" lIns="243840" tIns="0" rIns="243840" bIns="0" rtlCol="0" anchor="t">
            <a:noAutofit/>
          </a:bodyPr>
          <a:lstStyle/>
          <a:p>
            <a:pPr algn="ctr"/>
            <a:r>
              <a:rPr lang="en-US" sz="2100">
                <a:ea typeface="+mn-lt"/>
                <a:cs typeface="+mn-lt"/>
              </a:rPr>
              <a:t>Sukriti Kumar (sk3335)</a:t>
            </a:r>
          </a:p>
          <a:p>
            <a:pPr algn="ctr"/>
            <a:r>
              <a:rPr lang="en-US" sz="2100"/>
              <a:t>Niharika Dalsania (nd322)</a:t>
            </a:r>
            <a:endParaRPr lang="en-US"/>
          </a:p>
          <a:p>
            <a:pPr algn="ctr"/>
            <a:r>
              <a:rPr lang="en-US" sz="2100"/>
              <a:t>Joel</a:t>
            </a:r>
            <a:r>
              <a:rPr lang="en-US" sz="2100">
                <a:ea typeface="+mn-lt"/>
                <a:cs typeface="+mn-lt"/>
              </a:rPr>
              <a:t> Dsouza (jnd74)</a:t>
            </a:r>
            <a:endParaRPr lang="en-US" sz="2100">
              <a:cs typeface="Times"/>
            </a:endParaRPr>
          </a:p>
        </p:txBody>
      </p:sp>
      <p:sp>
        <p:nvSpPr>
          <p:cNvPr id="4" name="Slide Number Placeholder 3">
            <a:extLst>
              <a:ext uri="{FF2B5EF4-FFF2-40B4-BE49-F238E27FC236}">
                <a16:creationId xmlns:a16="http://schemas.microsoft.com/office/drawing/2014/main" id="{C2B090FF-5A39-45DD-B6EE-AA06A2400CE0}"/>
              </a:ext>
            </a:extLst>
          </p:cNvPr>
          <p:cNvSpPr>
            <a:spLocks noGrp="1"/>
          </p:cNvSpPr>
          <p:nvPr>
            <p:ph type="sldNum" sz="quarter" idx="12"/>
          </p:nvPr>
        </p:nvSpPr>
        <p:spPr/>
        <p:txBody>
          <a:bodyPr/>
          <a:lstStyle/>
          <a:p>
            <a:fld id="{00000000-1234-1234-1234-123412341234}" type="slidenum">
              <a:rPr lang="en" smtClean="0"/>
              <a:t>17</a:t>
            </a:fld>
            <a:endParaRPr lang="en-US"/>
          </a:p>
        </p:txBody>
      </p:sp>
      <p:sp>
        <p:nvSpPr>
          <p:cNvPr id="5" name="Footer Placeholder 4">
            <a:extLst>
              <a:ext uri="{FF2B5EF4-FFF2-40B4-BE49-F238E27FC236}">
                <a16:creationId xmlns:a16="http://schemas.microsoft.com/office/drawing/2014/main" id="{6FC1C65C-B245-28E9-A4C5-B2012AA431C2}"/>
              </a:ext>
            </a:extLst>
          </p:cNvPr>
          <p:cNvSpPr>
            <a:spLocks noGrp="1"/>
          </p:cNvSpPr>
          <p:nvPr>
            <p:ph type="ftr" sz="quarter" idx="11"/>
          </p:nvPr>
        </p:nvSpPr>
        <p:spPr/>
        <p:txBody>
          <a:bodyPr/>
          <a:lstStyle/>
          <a:p>
            <a:r>
              <a:rPr lang="en-US"/>
              <a:t>Statistical Data Mining I (ORIE 5740)</a:t>
            </a:r>
          </a:p>
        </p:txBody>
      </p:sp>
      <p:cxnSp>
        <p:nvCxnSpPr>
          <p:cNvPr id="7" name="Straight Arrow Connector 6">
            <a:extLst>
              <a:ext uri="{FF2B5EF4-FFF2-40B4-BE49-F238E27FC236}">
                <a16:creationId xmlns:a16="http://schemas.microsoft.com/office/drawing/2014/main" id="{A8B91F30-6F80-BDC3-632E-EBC5157676E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Title 7">
            <a:extLst>
              <a:ext uri="{FF2B5EF4-FFF2-40B4-BE49-F238E27FC236}">
                <a16:creationId xmlns:a16="http://schemas.microsoft.com/office/drawing/2014/main" id="{A434B908-D2CC-5500-A5F2-55AE8EA82CCD}"/>
              </a:ext>
            </a:extLst>
          </p:cNvPr>
          <p:cNvSpPr>
            <a:spLocks noGrp="1"/>
          </p:cNvSpPr>
          <p:nvPr>
            <p:ph type="title"/>
          </p:nvPr>
        </p:nvSpPr>
        <p:spPr>
          <a:xfrm>
            <a:off x="5026076" y="2968269"/>
            <a:ext cx="4446986" cy="1106044"/>
          </a:xfrm>
        </p:spPr>
        <p:txBody>
          <a:bodyPr/>
          <a:lstStyle/>
          <a:p>
            <a:r>
              <a:rPr lang="en-US" sz="4250">
                <a:cs typeface="Helvetica"/>
              </a:rPr>
              <a:t>Thank you!</a:t>
            </a:r>
          </a:p>
        </p:txBody>
      </p:sp>
    </p:spTree>
    <p:extLst>
      <p:ext uri="{BB962C8B-B14F-4D97-AF65-F5344CB8AC3E}">
        <p14:creationId xmlns:p14="http://schemas.microsoft.com/office/powerpoint/2010/main" val="140342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sz="1400"/>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z="1400" smtClean="0"/>
              <a:pPr marL="0" lvl="0" indent="0" algn="r" rtl="0">
                <a:spcBef>
                  <a:spcPts val="0"/>
                </a:spcBef>
                <a:spcAft>
                  <a:spcPts val="0"/>
                </a:spcAft>
                <a:buNone/>
              </a:pPr>
              <a:t>2</a:t>
            </a:fld>
            <a:endParaRPr lang="en" sz="1400"/>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390867" y="1952088"/>
            <a:ext cx="11801132" cy="5010228"/>
          </a:xfrm>
        </p:spPr>
        <p:txBody>
          <a:bodyPr vert="horz" lIns="91440" tIns="45720" rIns="91440" bIns="45720" rtlCol="0" anchor="t">
            <a:noAutofit/>
          </a:bodyPr>
          <a:lstStyle/>
          <a:p>
            <a:pPr algn="l">
              <a:buFont typeface="Arial"/>
              <a:buChar char="•"/>
            </a:pPr>
            <a:r>
              <a:rPr lang="en-US" sz="1800">
                <a:solidFill>
                  <a:schemeClr val="tx1"/>
                </a:solidFill>
                <a:cs typeface="Times"/>
              </a:rPr>
              <a:t>  </a:t>
            </a:r>
            <a:r>
              <a:rPr lang="en-US" sz="1800" b="1">
                <a:solidFill>
                  <a:schemeClr val="tx1"/>
                </a:solidFill>
                <a:cs typeface="Times"/>
              </a:rPr>
              <a:t>GOAL</a:t>
            </a:r>
            <a:endParaRPr lang="en-US" sz="3600">
              <a:solidFill>
                <a:schemeClr val="tx1"/>
              </a:solidFill>
              <a:cs typeface="Times"/>
            </a:endParaRPr>
          </a:p>
          <a:p>
            <a:pPr marL="989965" lvl="1" indent="-380365">
              <a:buFont typeface="Arial"/>
              <a:buChar char="•"/>
            </a:pPr>
            <a:r>
              <a:rPr lang="en-US" sz="1800">
                <a:solidFill>
                  <a:schemeClr val="tx1"/>
                </a:solidFill>
                <a:cs typeface="Times"/>
              </a:rPr>
              <a:t>To forecast returns of bitcoin prices over changing crypto market regimes.</a:t>
            </a:r>
            <a:endParaRPr lang="en-US" sz="3600">
              <a:solidFill>
                <a:schemeClr val="tx1"/>
              </a:solidFill>
              <a:cs typeface="Times"/>
            </a:endParaRPr>
          </a:p>
          <a:p>
            <a:pPr marL="989965" lvl="1" indent="-380365">
              <a:buFont typeface="Arial"/>
              <a:buChar char="•"/>
            </a:pPr>
            <a:r>
              <a:rPr lang="en-US" sz="1800">
                <a:solidFill>
                  <a:schemeClr val="tx1"/>
                </a:solidFill>
                <a:cs typeface="Times"/>
              </a:rPr>
              <a:t>Classify the crash and rallies in the crypto markets.</a:t>
            </a:r>
            <a:endParaRPr lang="en-US" sz="3600">
              <a:solidFill>
                <a:schemeClr val="tx1"/>
              </a:solidFill>
              <a:cs typeface="Times"/>
            </a:endParaRPr>
          </a:p>
          <a:p>
            <a:pPr algn="l">
              <a:buFont typeface="Arial"/>
              <a:buChar char="•"/>
            </a:pPr>
            <a:r>
              <a:rPr lang="en-US" sz="1800">
                <a:solidFill>
                  <a:schemeClr val="tx1"/>
                </a:solidFill>
                <a:cs typeface="Times"/>
              </a:rPr>
              <a:t>  </a:t>
            </a:r>
            <a:r>
              <a:rPr lang="en-US" sz="1800" b="1">
                <a:solidFill>
                  <a:schemeClr val="tx1"/>
                </a:solidFill>
                <a:cs typeface="Times"/>
              </a:rPr>
              <a:t>ANALYSIS</a:t>
            </a:r>
          </a:p>
          <a:p>
            <a:pPr marL="989965" lvl="1" indent="-380365" algn="l">
              <a:buFont typeface="Arial"/>
              <a:buChar char="•"/>
            </a:pPr>
            <a:r>
              <a:rPr lang="en-US" sz="1800">
                <a:solidFill>
                  <a:schemeClr val="tx1"/>
                </a:solidFill>
                <a:cs typeface="Times"/>
              </a:rPr>
              <a:t>Linear and non-linear models were used on macroeconomic as well as crypto specific predictors.</a:t>
            </a:r>
            <a:endParaRPr lang="en-US" sz="3600">
              <a:solidFill>
                <a:schemeClr val="tx1"/>
              </a:solidFill>
              <a:cs typeface="Times"/>
            </a:endParaRPr>
          </a:p>
          <a:p>
            <a:pPr algn="l">
              <a:buFont typeface="Arial"/>
              <a:buChar char="•"/>
            </a:pPr>
            <a:r>
              <a:rPr lang="en-US" sz="1800">
                <a:solidFill>
                  <a:schemeClr val="tx1"/>
                </a:solidFill>
                <a:cs typeface="Times"/>
              </a:rPr>
              <a:t>  </a:t>
            </a:r>
            <a:r>
              <a:rPr lang="en-US" sz="1800" b="1">
                <a:solidFill>
                  <a:schemeClr val="tx1"/>
                </a:solidFill>
                <a:cs typeface="Times"/>
              </a:rPr>
              <a:t>DATA LIMITATION</a:t>
            </a:r>
          </a:p>
          <a:p>
            <a:pPr marL="989965" lvl="1" indent="-380365" algn="l">
              <a:buFont typeface="Arial"/>
              <a:buChar char="•"/>
            </a:pPr>
            <a:r>
              <a:rPr lang="en-US" sz="1800">
                <a:solidFill>
                  <a:schemeClr val="tx1"/>
                </a:solidFill>
                <a:cs typeface="Times"/>
              </a:rPr>
              <a:t>Because of absence of data for crypto features of Litecoin, Ripple, Ethereum and Dogecoin, we have only preceded with predicting the bitcoin prices.  </a:t>
            </a:r>
            <a:endParaRPr lang="en-US" sz="3600">
              <a:solidFill>
                <a:schemeClr val="tx1"/>
              </a:solidFill>
              <a:cs typeface="Times"/>
            </a:endParaRPr>
          </a:p>
          <a:p>
            <a:pPr algn="l">
              <a:buFont typeface="Arial"/>
              <a:buChar char="•"/>
            </a:pPr>
            <a:r>
              <a:rPr lang="en-US" sz="1800" b="1">
                <a:solidFill>
                  <a:schemeClr val="tx1"/>
                </a:solidFill>
                <a:cs typeface="Times"/>
              </a:rPr>
              <a:t>  RESULTS</a:t>
            </a:r>
            <a:endParaRPr lang="en-US" sz="3600">
              <a:solidFill>
                <a:schemeClr val="tx1"/>
              </a:solidFill>
              <a:cs typeface="Times"/>
            </a:endParaRPr>
          </a:p>
          <a:p>
            <a:pPr marL="989965" lvl="1" indent="-380365">
              <a:buFont typeface="Arial"/>
              <a:buChar char="•"/>
            </a:pPr>
            <a:r>
              <a:rPr lang="en-US" sz="1800">
                <a:solidFill>
                  <a:schemeClr val="tx1"/>
                </a:solidFill>
                <a:cs typeface="Times"/>
              </a:rPr>
              <a:t>The linear (barring the OLS model) as well as non-linear models performed better than the benchmark ARIMA (0,1) X GARCH (1,1) model</a:t>
            </a:r>
            <a:endParaRPr lang="en-US" sz="3600">
              <a:solidFill>
                <a:schemeClr val="tx1"/>
              </a:solidFill>
              <a:cs typeface="Times"/>
            </a:endParaRPr>
          </a:p>
          <a:p>
            <a:pPr marL="989965" lvl="1" indent="-380365" algn="l">
              <a:buFont typeface="Arial"/>
              <a:buChar char="•"/>
            </a:pPr>
            <a:r>
              <a:rPr lang="en-US" sz="1800">
                <a:solidFill>
                  <a:schemeClr val="tx1"/>
                </a:solidFill>
                <a:cs typeface="Times"/>
              </a:rPr>
              <a:t>For the classification problem, we found that the KNN was able to correctly classify the crash and rally in the test data 98.7% of the times.</a:t>
            </a:r>
            <a:endParaRPr lang="en-US" sz="3600">
              <a:solidFill>
                <a:schemeClr val="tx1"/>
              </a:solidFill>
              <a:cs typeface="Times"/>
            </a:endParaRPr>
          </a:p>
          <a:p>
            <a:pPr algn="l">
              <a:buFont typeface="Arial"/>
              <a:buChar char="•"/>
            </a:pPr>
            <a:endParaRPr lang="en-US" sz="1800">
              <a:solidFill>
                <a:schemeClr val="tx1"/>
              </a:solidFill>
              <a:cs typeface="Times"/>
            </a:endParaRP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000" b="1">
                <a:solidFill>
                  <a:schemeClr val="tx1"/>
                </a:solidFill>
                <a:cs typeface="Helvetica"/>
              </a:rPr>
              <a:t>Executive Summary</a:t>
            </a: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6372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601578" y="2045667"/>
            <a:ext cx="10815054" cy="3686755"/>
          </a:xfrm>
        </p:spPr>
        <p:txBody>
          <a:bodyPr vert="horz" lIns="91440" tIns="45720" rIns="91440" bIns="45720" rtlCol="0" anchor="t">
            <a:noAutofit/>
          </a:bodyPr>
          <a:lstStyle/>
          <a:p>
            <a:pPr algn="l">
              <a:buFont typeface="Arial"/>
              <a:buChar char="•"/>
            </a:pPr>
            <a:r>
              <a:rPr lang="en-US" sz="3200">
                <a:solidFill>
                  <a:schemeClr val="tx1"/>
                </a:solidFill>
                <a:cs typeface="Times"/>
              </a:rPr>
              <a:t> The complete U-turn of the financial institutions on crypto </a:t>
            </a:r>
            <a:r>
              <a:rPr lang="en-US" sz="3200">
                <a:solidFill>
                  <a:schemeClr val="bg1"/>
                </a:solidFill>
                <a:cs typeface="Times"/>
              </a:rPr>
              <a:t>...</a:t>
            </a:r>
            <a:r>
              <a:rPr lang="en-US" sz="3200">
                <a:solidFill>
                  <a:schemeClr val="tx1"/>
                </a:solidFill>
                <a:cs typeface="Times"/>
              </a:rPr>
              <a:t>currencies from not investing in them at all to opening crypto arms for investment.  </a:t>
            </a:r>
          </a:p>
          <a:p>
            <a:pPr algn="l">
              <a:buFont typeface="Arial"/>
              <a:buChar char="•"/>
            </a:pPr>
            <a:r>
              <a:rPr lang="en-US" sz="3200">
                <a:solidFill>
                  <a:schemeClr val="tx1"/>
                </a:solidFill>
                <a:cs typeface="Times"/>
              </a:rPr>
              <a:t> The recent popularity amongst retail investors and the </a:t>
            </a:r>
            <a:r>
              <a:rPr lang="en-US" sz="3200">
                <a:solidFill>
                  <a:schemeClr val="bg1"/>
                </a:solidFill>
                <a:cs typeface="Times"/>
              </a:rPr>
              <a:t>...</a:t>
            </a:r>
            <a:r>
              <a:rPr lang="en-US" sz="3200">
                <a:solidFill>
                  <a:schemeClr val="tx1"/>
                </a:solidFill>
                <a:cs typeface="Times"/>
              </a:rPr>
              <a:t>twitter rallies of meme coins as well as crypto currencies.</a:t>
            </a:r>
          </a:p>
          <a:p>
            <a:pPr algn="l">
              <a:buFont typeface="Arial"/>
              <a:buChar char="•"/>
            </a:pPr>
            <a:r>
              <a:rPr lang="en-US" sz="3200">
                <a:solidFill>
                  <a:schemeClr val="tx1"/>
                </a:solidFill>
                <a:cs typeface="Times"/>
              </a:rPr>
              <a:t> Academic interest in crypto currencies</a:t>
            </a:r>
          </a:p>
          <a:p>
            <a:pPr marL="285750" indent="-285750" algn="l">
              <a:buFont typeface="Arial"/>
              <a:buChar char="•"/>
            </a:pPr>
            <a:endParaRPr lang="en-US" sz="3200">
              <a:solidFill>
                <a:schemeClr val="tx1"/>
              </a:solidFill>
              <a:cs typeface="Times"/>
            </a:endParaRP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Why this project?</a:t>
            </a: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3718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0" y="2045667"/>
            <a:ext cx="12192000" cy="3686755"/>
          </a:xfrm>
        </p:spPr>
        <p:txBody>
          <a:bodyPr vert="horz" lIns="91440" tIns="45720" rIns="91440" bIns="45720" rtlCol="0" anchor="t">
            <a:noAutofit/>
          </a:bodyPr>
          <a:lstStyle/>
          <a:p>
            <a:pPr marL="285750" indent="-285750" algn="l">
              <a:buFont typeface="Arial"/>
              <a:buChar char="•"/>
            </a:pPr>
            <a:endParaRPr lang="en-US" sz="2000">
              <a:cs typeface="Times"/>
            </a:endParaRPr>
          </a:p>
          <a:p>
            <a:pPr algn="l">
              <a:buFont typeface="Arial"/>
              <a:buChar char="•"/>
            </a:pPr>
            <a:endParaRPr lang="en-US" sz="2000">
              <a:cs typeface="Times"/>
            </a:endParaRP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The main questions?</a:t>
            </a: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Text Placeholder 3">
            <a:extLst>
              <a:ext uri="{FF2B5EF4-FFF2-40B4-BE49-F238E27FC236}">
                <a16:creationId xmlns:a16="http://schemas.microsoft.com/office/drawing/2014/main" id="{A413D785-C313-A465-899A-533EAB628F99}"/>
              </a:ext>
            </a:extLst>
          </p:cNvPr>
          <p:cNvSpPr txBox="1">
            <a:spLocks/>
          </p:cNvSpPr>
          <p:nvPr/>
        </p:nvSpPr>
        <p:spPr>
          <a:xfrm>
            <a:off x="601196" y="2117857"/>
            <a:ext cx="10974839" cy="3686755"/>
          </a:xfrm>
          <a:prstGeom prst="rect">
            <a:avLst/>
          </a:prstGeom>
        </p:spPr>
        <p:txBody>
          <a:bodyPr vert="horz" lIns="91440" tIns="45720" rIns="91440" bIns="45720" rtlCol="0" anchor="t">
            <a:noAutofit/>
          </a:bodyPr>
          <a:lstStyle>
            <a:lvl1pPr marL="0" indent="0" algn="ctr" defTabSz="1219139" rtl="0" eaLnBrk="1" latinLnBrk="0" hangingPunct="1">
              <a:spcBef>
                <a:spcPct val="20000"/>
              </a:spcBef>
              <a:buFont typeface="Arial" panose="020B0604020202020204" pitchFamily="34" charset="0"/>
              <a:buNone/>
              <a:defRPr sz="3733" kern="1200">
                <a:solidFill>
                  <a:schemeClr val="accent2"/>
                </a:solidFill>
                <a:latin typeface="+mn-lt"/>
                <a:ea typeface="+mn-ea"/>
                <a:cs typeface="+mn-cs"/>
              </a:defRPr>
            </a:lvl1pPr>
            <a:lvl2pPr marL="990551" indent="-380982" algn="l" defTabSz="1219139" rtl="0" eaLnBrk="1" latinLnBrk="0" hangingPunct="1">
              <a:spcBef>
                <a:spcPct val="20000"/>
              </a:spcBef>
              <a:buFont typeface="Arial" panose="020B0604020202020204" pitchFamily="34" charset="0"/>
              <a:buChar char="–"/>
              <a:defRPr sz="3733" kern="1200">
                <a:solidFill>
                  <a:schemeClr val="accent2"/>
                </a:solidFill>
                <a:latin typeface="+mn-lt"/>
                <a:ea typeface="+mn-ea"/>
                <a:cs typeface="+mn-cs"/>
              </a:defRPr>
            </a:lvl2pPr>
            <a:lvl3pPr marL="1523923" indent="-304784" algn="l" defTabSz="1219139"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3pPr>
            <a:lvl4pPr marL="2133493" indent="-304784" algn="l" defTabSz="1219139" rtl="0" eaLnBrk="1" latinLnBrk="0" hangingPunct="1">
              <a:spcBef>
                <a:spcPct val="20000"/>
              </a:spcBef>
              <a:buFont typeface="Arial" panose="020B0604020202020204" pitchFamily="34" charset="0"/>
              <a:buChar char="–"/>
              <a:defRPr sz="2667" kern="1200">
                <a:solidFill>
                  <a:schemeClr val="accent2"/>
                </a:solidFill>
                <a:latin typeface="+mn-lt"/>
                <a:ea typeface="+mn-ea"/>
                <a:cs typeface="+mn-cs"/>
              </a:defRPr>
            </a:lvl4pPr>
            <a:lvl5pPr marL="2743063" indent="-304784" algn="l" defTabSz="1219139" rtl="0" eaLnBrk="1" latinLnBrk="0" hangingPunct="1">
              <a:spcBef>
                <a:spcPct val="20000"/>
              </a:spcBef>
              <a:buFont typeface="Arial" panose="020B0604020202020204" pitchFamily="34" charset="0"/>
              <a:buChar char="»"/>
              <a:defRPr sz="2667" kern="1200">
                <a:solidFill>
                  <a:schemeClr val="accent2"/>
                </a:solidFill>
                <a:latin typeface="+mn-lt"/>
                <a:ea typeface="+mn-ea"/>
                <a:cs typeface="+mn-cs"/>
              </a:defRPr>
            </a:lvl5pPr>
            <a:lvl6pPr marL="3352632"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gn="l">
              <a:buFont typeface="Arial"/>
              <a:buChar char="•"/>
            </a:pPr>
            <a:r>
              <a:rPr lang="en-US" sz="3200">
                <a:solidFill>
                  <a:schemeClr val="tx1"/>
                </a:solidFill>
                <a:cs typeface="Times"/>
              </a:rPr>
              <a:t>How the returns on cryptocurrency prices change with market regimes?</a:t>
            </a:r>
          </a:p>
          <a:p>
            <a:pPr marL="285750" indent="-285750" algn="l">
              <a:buFont typeface="Arial"/>
              <a:buChar char="•"/>
            </a:pPr>
            <a:r>
              <a:rPr lang="en-US" sz="3200">
                <a:solidFill>
                  <a:schemeClr val="tx1"/>
                </a:solidFill>
                <a:cs typeface="Times"/>
              </a:rPr>
              <a:t>Can we correctly identify the crashes and rallies?</a:t>
            </a:r>
          </a:p>
          <a:p>
            <a:pPr marL="285750" indent="-285750" algn="l">
              <a:buFont typeface="Arial"/>
              <a:buChar char="•"/>
            </a:pPr>
            <a:r>
              <a:rPr lang="en-US" sz="3200">
                <a:solidFill>
                  <a:schemeClr val="tx1"/>
                </a:solidFill>
                <a:cs typeface="Times"/>
              </a:rPr>
              <a:t>What predictors are most important? </a:t>
            </a:r>
          </a:p>
          <a:p>
            <a:pPr marL="285750" indent="-285750" algn="l">
              <a:buFont typeface="Arial"/>
              <a:buChar char="•"/>
            </a:pPr>
            <a:r>
              <a:rPr lang="en-US" sz="3200">
                <a:solidFill>
                  <a:schemeClr val="tx1"/>
                </a:solidFill>
                <a:cs typeface="Times"/>
              </a:rPr>
              <a:t>Can macroeconomic indicators can be used to predict the very volatile and non-linear crypto markets? </a:t>
            </a:r>
            <a:endParaRPr lang="en-US" sz="3700">
              <a:solidFill>
                <a:schemeClr val="tx1"/>
              </a:solidFill>
              <a:cs typeface="Times"/>
            </a:endParaRPr>
          </a:p>
        </p:txBody>
      </p:sp>
    </p:spTree>
    <p:extLst>
      <p:ext uri="{BB962C8B-B14F-4D97-AF65-F5344CB8AC3E}">
        <p14:creationId xmlns:p14="http://schemas.microsoft.com/office/powerpoint/2010/main" val="783669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0" y="2045667"/>
            <a:ext cx="12192000" cy="3686755"/>
          </a:xfrm>
        </p:spPr>
        <p:txBody>
          <a:bodyPr vert="horz" lIns="91440" tIns="45720" rIns="91440" bIns="45720" rtlCol="0" anchor="t">
            <a:noAutofit/>
          </a:bodyPr>
          <a:lstStyle/>
          <a:p>
            <a:pPr marL="285750" indent="-285750" algn="l">
              <a:buFont typeface="Arial"/>
              <a:buChar char="•"/>
            </a:pPr>
            <a:endParaRPr lang="en-US" sz="2000">
              <a:cs typeface="Times"/>
            </a:endParaRPr>
          </a:p>
          <a:p>
            <a:pPr algn="l">
              <a:buFont typeface="Arial"/>
              <a:buChar char="•"/>
            </a:pPr>
            <a:endParaRPr lang="en-US" sz="2000">
              <a:cs typeface="Times"/>
            </a:endParaRP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Why these goals make sense?</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Text Placeholder 3">
            <a:extLst>
              <a:ext uri="{FF2B5EF4-FFF2-40B4-BE49-F238E27FC236}">
                <a16:creationId xmlns:a16="http://schemas.microsoft.com/office/drawing/2014/main" id="{67BB8407-1104-4311-AC39-B7A7233F8F2D}"/>
              </a:ext>
            </a:extLst>
          </p:cNvPr>
          <p:cNvSpPr txBox="1">
            <a:spLocks/>
          </p:cNvSpPr>
          <p:nvPr/>
        </p:nvSpPr>
        <p:spPr>
          <a:xfrm>
            <a:off x="320459" y="1837120"/>
            <a:ext cx="11536312" cy="4248228"/>
          </a:xfrm>
          <a:prstGeom prst="rect">
            <a:avLst/>
          </a:prstGeom>
        </p:spPr>
        <p:txBody>
          <a:bodyPr vert="horz" lIns="91440" tIns="45720" rIns="91440" bIns="45720" rtlCol="0" anchor="t">
            <a:noAutofit/>
          </a:bodyPr>
          <a:lstStyle>
            <a:lvl1pPr marL="0" indent="0" algn="ctr" defTabSz="1219139" rtl="0" eaLnBrk="1" latinLnBrk="0" hangingPunct="1">
              <a:spcBef>
                <a:spcPct val="20000"/>
              </a:spcBef>
              <a:buFont typeface="Arial" panose="020B0604020202020204" pitchFamily="34" charset="0"/>
              <a:buNone/>
              <a:defRPr sz="3733" kern="1200">
                <a:solidFill>
                  <a:schemeClr val="accent2"/>
                </a:solidFill>
                <a:latin typeface="+mn-lt"/>
                <a:ea typeface="+mn-ea"/>
                <a:cs typeface="+mn-cs"/>
              </a:defRPr>
            </a:lvl1pPr>
            <a:lvl2pPr marL="990551" indent="-380982" algn="l" defTabSz="1219139" rtl="0" eaLnBrk="1" latinLnBrk="0" hangingPunct="1">
              <a:spcBef>
                <a:spcPct val="20000"/>
              </a:spcBef>
              <a:buFont typeface="Arial" panose="020B0604020202020204" pitchFamily="34" charset="0"/>
              <a:buChar char="–"/>
              <a:defRPr sz="3733" kern="1200">
                <a:solidFill>
                  <a:schemeClr val="accent2"/>
                </a:solidFill>
                <a:latin typeface="+mn-lt"/>
                <a:ea typeface="+mn-ea"/>
                <a:cs typeface="+mn-cs"/>
              </a:defRPr>
            </a:lvl2pPr>
            <a:lvl3pPr marL="1523923" indent="-304784" algn="l" defTabSz="1219139"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3pPr>
            <a:lvl4pPr marL="2133493" indent="-304784" algn="l" defTabSz="1219139" rtl="0" eaLnBrk="1" latinLnBrk="0" hangingPunct="1">
              <a:spcBef>
                <a:spcPct val="20000"/>
              </a:spcBef>
              <a:buFont typeface="Arial" panose="020B0604020202020204" pitchFamily="34" charset="0"/>
              <a:buChar char="–"/>
              <a:defRPr sz="2667" kern="1200">
                <a:solidFill>
                  <a:schemeClr val="accent2"/>
                </a:solidFill>
                <a:latin typeface="+mn-lt"/>
                <a:ea typeface="+mn-ea"/>
                <a:cs typeface="+mn-cs"/>
              </a:defRPr>
            </a:lvl4pPr>
            <a:lvl5pPr marL="2743063" indent="-304784" algn="l" defTabSz="1219139" rtl="0" eaLnBrk="1" latinLnBrk="0" hangingPunct="1">
              <a:spcBef>
                <a:spcPct val="20000"/>
              </a:spcBef>
              <a:buFont typeface="Arial" panose="020B0604020202020204" pitchFamily="34" charset="0"/>
              <a:buChar char="»"/>
              <a:defRPr sz="2667" kern="1200">
                <a:solidFill>
                  <a:schemeClr val="accent2"/>
                </a:solidFill>
                <a:latin typeface="+mn-lt"/>
                <a:ea typeface="+mn-ea"/>
                <a:cs typeface="+mn-cs"/>
              </a:defRPr>
            </a:lvl5pPr>
            <a:lvl6pPr marL="3352632"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gn="l">
              <a:buFont typeface="Arial"/>
              <a:buChar char="•"/>
            </a:pPr>
            <a:r>
              <a:rPr lang="en-US" sz="2800" b="1">
                <a:solidFill>
                  <a:schemeClr val="tx1"/>
                </a:solidFill>
                <a:cs typeface="Times"/>
              </a:rPr>
              <a:t>Recent events:</a:t>
            </a:r>
            <a:r>
              <a:rPr lang="en-US" sz="2800">
                <a:solidFill>
                  <a:schemeClr val="tx1"/>
                </a:solidFill>
                <a:cs typeface="Times"/>
              </a:rPr>
              <a:t> </a:t>
            </a:r>
            <a:r>
              <a:rPr lang="en-US" sz="2800" b="1">
                <a:solidFill>
                  <a:schemeClr val="tx1"/>
                </a:solidFill>
                <a:cs typeface="Times"/>
              </a:rPr>
              <a:t>1. </a:t>
            </a:r>
            <a:r>
              <a:rPr lang="en-US" sz="2800">
                <a:solidFill>
                  <a:schemeClr val="tx1"/>
                </a:solidFill>
                <a:cs typeface="Times"/>
              </a:rPr>
              <a:t>Recent popularity of the crypto currencies</a:t>
            </a:r>
            <a:endParaRPr lang="en-US" sz="3700">
              <a:solidFill>
                <a:schemeClr val="tx1"/>
              </a:solidFill>
              <a:cs typeface="Times"/>
            </a:endParaRPr>
          </a:p>
          <a:p>
            <a:r>
              <a:rPr lang="en-US" sz="2800" b="1">
                <a:solidFill>
                  <a:schemeClr val="tx1"/>
                </a:solidFill>
                <a:cs typeface="Times"/>
              </a:rPr>
              <a:t>2.</a:t>
            </a:r>
            <a:r>
              <a:rPr lang="en-US" sz="2800">
                <a:solidFill>
                  <a:schemeClr val="tx1"/>
                </a:solidFill>
                <a:cs typeface="Times"/>
              </a:rPr>
              <a:t> Complete U-turn of financial institutions</a:t>
            </a:r>
            <a:endParaRPr lang="en-US" sz="3700">
              <a:solidFill>
                <a:schemeClr val="tx1"/>
              </a:solidFill>
              <a:cs typeface="Times"/>
            </a:endParaRPr>
          </a:p>
          <a:p>
            <a:pPr marL="285750" indent="-285750" algn="l">
              <a:buFont typeface="Arial"/>
              <a:buChar char="•"/>
            </a:pPr>
            <a:r>
              <a:rPr lang="en-US" sz="2800" b="1">
                <a:solidFill>
                  <a:schemeClr val="tx1"/>
                </a:solidFill>
                <a:cs typeface="Times"/>
              </a:rPr>
              <a:t>Huge Dataset: </a:t>
            </a:r>
            <a:r>
              <a:rPr lang="en-US" sz="2800">
                <a:solidFill>
                  <a:schemeClr val="tx1"/>
                </a:solidFill>
                <a:cs typeface="Times"/>
              </a:rPr>
              <a:t>A lot of macroeconomic as well as the crypto specific features were explored.</a:t>
            </a:r>
            <a:endParaRPr lang="en-US" sz="3700">
              <a:solidFill>
                <a:schemeClr val="tx1"/>
              </a:solidFill>
              <a:cs typeface="Times"/>
            </a:endParaRPr>
          </a:p>
          <a:p>
            <a:pPr marL="285750" indent="-285750" algn="l">
              <a:buFont typeface="Arial"/>
              <a:buChar char="•"/>
            </a:pPr>
            <a:r>
              <a:rPr lang="en-US" sz="2800" b="1">
                <a:solidFill>
                  <a:schemeClr val="tx1"/>
                </a:solidFill>
                <a:cs typeface="Times"/>
              </a:rPr>
              <a:t>Two aims:</a:t>
            </a:r>
            <a:r>
              <a:rPr lang="en-US" sz="2800">
                <a:solidFill>
                  <a:schemeClr val="tx1"/>
                </a:solidFill>
                <a:cs typeface="Times"/>
              </a:rPr>
              <a:t> The aim of our project was not only to predict prices of bitcoin but also to identify the crashes and rallies so that a trader using our strategy could bet on the market appropriately and generate positive alpha.</a:t>
            </a:r>
          </a:p>
          <a:p>
            <a:pPr marL="285750" indent="-285750" algn="l">
              <a:buFont typeface="Arial"/>
              <a:buChar char="•"/>
            </a:pPr>
            <a:r>
              <a:rPr lang="en-US" sz="2800">
                <a:solidFill>
                  <a:schemeClr val="tx1"/>
                </a:solidFill>
                <a:cs typeface="Times"/>
              </a:rPr>
              <a:t>Given that we are a three membered team, the scope suffices the members in the team.</a:t>
            </a:r>
          </a:p>
        </p:txBody>
      </p:sp>
    </p:spTree>
    <p:extLst>
      <p:ext uri="{BB962C8B-B14F-4D97-AF65-F5344CB8AC3E}">
        <p14:creationId xmlns:p14="http://schemas.microsoft.com/office/powerpoint/2010/main" val="653666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608582" y="1961001"/>
            <a:ext cx="10821418" cy="3771421"/>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Regression Target Variable: Daily Returns on Bitcoin</a:t>
            </a:r>
          </a:p>
          <a:p>
            <a:pPr marL="285750" indent="-285750" algn="l">
              <a:buFont typeface="Arial"/>
              <a:buChar char="•"/>
            </a:pPr>
            <a:r>
              <a:rPr lang="en-US" sz="3200">
                <a:solidFill>
                  <a:schemeClr val="tx1"/>
                </a:solidFill>
                <a:cs typeface="Times"/>
              </a:rPr>
              <a:t>Classification Target Variable: Up or Down moves in returns compared to previous time instance</a:t>
            </a:r>
          </a:p>
          <a:p>
            <a:pPr marL="285750" indent="-285750" algn="l">
              <a:buFont typeface="Arial"/>
              <a:buChar char="•"/>
            </a:pPr>
            <a:r>
              <a:rPr lang="en-US" sz="3200">
                <a:solidFill>
                  <a:schemeClr val="tx1"/>
                </a:solidFill>
                <a:cs typeface="Times"/>
              </a:rPr>
              <a:t>Predictor Variables:</a:t>
            </a:r>
          </a:p>
          <a:p>
            <a:pPr marL="1275715" lvl="1" indent="-285750" algn="l">
              <a:buFont typeface="Arial"/>
              <a:buChar char="•"/>
            </a:pPr>
            <a:r>
              <a:rPr lang="en-US" sz="2400">
                <a:solidFill>
                  <a:schemeClr val="tx1"/>
                </a:solidFill>
                <a:cs typeface="Times"/>
              </a:rPr>
              <a:t>Lagged Returns and Realized Volatility of Returns</a:t>
            </a:r>
          </a:p>
          <a:p>
            <a:pPr marL="1275715" lvl="1" indent="-285750" algn="l">
              <a:buFont typeface="Arial"/>
              <a:buChar char="•"/>
            </a:pPr>
            <a:r>
              <a:rPr lang="en-US" sz="2400">
                <a:solidFill>
                  <a:schemeClr val="tx1"/>
                </a:solidFill>
                <a:cs typeface="Times"/>
              </a:rPr>
              <a:t>Bitcoin Specific Predictors</a:t>
            </a:r>
          </a:p>
          <a:p>
            <a:pPr marL="1275715" lvl="1" indent="-285750" algn="l">
              <a:buFont typeface="Arial"/>
              <a:buChar char="•"/>
            </a:pPr>
            <a:r>
              <a:rPr lang="en-US" sz="2400">
                <a:solidFill>
                  <a:schemeClr val="tx1"/>
                </a:solidFill>
                <a:cs typeface="Times"/>
              </a:rPr>
              <a:t>Macro Variables</a:t>
            </a:r>
          </a:p>
          <a:p>
            <a:pPr marL="1275715" lvl="1" indent="-285750">
              <a:buFont typeface="Arial"/>
              <a:buChar char="•"/>
            </a:pPr>
            <a:r>
              <a:rPr lang="en-US" sz="2400">
                <a:solidFill>
                  <a:schemeClr val="tx1"/>
                </a:solidFill>
                <a:cs typeface="Times"/>
              </a:rPr>
              <a:t>Sentiment Predictors (Google trends, Twitter sentiments)</a:t>
            </a: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Dataset and its Rationale</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1282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754362" y="2018930"/>
            <a:ext cx="10809323" cy="3686755"/>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Market Sentiment Data</a:t>
            </a:r>
            <a:endParaRPr lang="en-US" sz="3700">
              <a:solidFill>
                <a:schemeClr val="tx1"/>
              </a:solidFill>
              <a:cs typeface="Times"/>
            </a:endParaRPr>
          </a:p>
          <a:p>
            <a:pPr marL="1275715" lvl="1" indent="-285750" algn="l">
              <a:buFont typeface="Arial"/>
              <a:buChar char="•"/>
            </a:pPr>
            <a:r>
              <a:rPr lang="en-US" sz="2400">
                <a:solidFill>
                  <a:schemeClr val="tx1"/>
                </a:solidFill>
                <a:cs typeface="Times"/>
              </a:rPr>
              <a:t>Our belief : Cryptocurrency movements heavily depend on market sentiments</a:t>
            </a:r>
          </a:p>
          <a:p>
            <a:pPr marL="1275715" lvl="1" indent="-380365">
              <a:buFont typeface="Arial"/>
              <a:buChar char="•"/>
            </a:pPr>
            <a:r>
              <a:rPr lang="en-US" sz="2400">
                <a:solidFill>
                  <a:schemeClr val="tx1"/>
                </a:solidFill>
                <a:cs typeface="Times"/>
              </a:rPr>
              <a:t>Unfortunately, limitation in extracting past tweets so insufficient data to validate/reject our belief (but this would have certainly been helpful, if available)</a:t>
            </a:r>
          </a:p>
          <a:p>
            <a:pPr marL="285750" indent="-285750" algn="l">
              <a:buFont typeface="Arial"/>
              <a:buChar char="•"/>
            </a:pPr>
            <a:r>
              <a:rPr lang="en-US" sz="3200">
                <a:solidFill>
                  <a:schemeClr val="tx1"/>
                </a:solidFill>
                <a:cs typeface="Times"/>
              </a:rPr>
              <a:t>Data for more cryptocurrencies</a:t>
            </a:r>
          </a:p>
          <a:p>
            <a:pPr marL="1275715" lvl="1" indent="-285750">
              <a:buFont typeface="Arial"/>
              <a:buChar char="•"/>
            </a:pPr>
            <a:r>
              <a:rPr lang="en-US" sz="2400">
                <a:solidFill>
                  <a:schemeClr val="tx1"/>
                </a:solidFill>
                <a:cs typeface="Times"/>
              </a:rPr>
              <a:t>Could have performed a comparative study</a:t>
            </a: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Alternative/Additional Data</a:t>
            </a:r>
            <a:endParaRPr lang="en-US"/>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6167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608581" y="2041212"/>
            <a:ext cx="10353524" cy="3771421"/>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Daily data used</a:t>
            </a:r>
            <a:endParaRPr lang="en-US">
              <a:solidFill>
                <a:schemeClr val="tx1"/>
              </a:solidFill>
            </a:endParaRPr>
          </a:p>
          <a:p>
            <a:pPr marL="285750" indent="-285750" algn="l">
              <a:buFont typeface="Arial"/>
              <a:buChar char="•"/>
            </a:pPr>
            <a:r>
              <a:rPr lang="en-US" sz="3200">
                <a:solidFill>
                  <a:schemeClr val="tx1"/>
                </a:solidFill>
                <a:cs typeface="Times"/>
              </a:rPr>
              <a:t>Total data: </a:t>
            </a:r>
            <a:r>
              <a:rPr lang="en-US" sz="3200">
                <a:solidFill>
                  <a:schemeClr val="tx1"/>
                </a:solidFill>
                <a:ea typeface="+mn-lt"/>
                <a:cs typeface="+mn-lt"/>
              </a:rPr>
              <a:t>January 2015 to March 2020 (avoid covid crash outlier time period)</a:t>
            </a:r>
            <a:endParaRPr lang="en-US" sz="3200">
              <a:solidFill>
                <a:schemeClr val="tx1"/>
              </a:solidFill>
              <a:cs typeface="Times"/>
            </a:endParaRPr>
          </a:p>
          <a:p>
            <a:pPr marL="285750" indent="-285750" algn="l">
              <a:buFont typeface="Arial"/>
              <a:buChar char="•"/>
            </a:pPr>
            <a:r>
              <a:rPr lang="en-US" sz="3200">
                <a:solidFill>
                  <a:schemeClr val="tx1"/>
                </a:solidFill>
                <a:cs typeface="Times"/>
              </a:rPr>
              <a:t>Data Split – not random (avoid data leak in time series!)</a:t>
            </a:r>
          </a:p>
          <a:p>
            <a:pPr marL="1275715" lvl="1" indent="-285750" algn="l">
              <a:buFont typeface="Arial"/>
              <a:buChar char="•"/>
            </a:pPr>
            <a:r>
              <a:rPr lang="en-US" sz="2400">
                <a:solidFill>
                  <a:schemeClr val="tx1"/>
                </a:solidFill>
                <a:cs typeface="Times"/>
              </a:rPr>
              <a:t>Train data: 60%</a:t>
            </a:r>
          </a:p>
          <a:p>
            <a:pPr marL="1275715" lvl="1" indent="-285750" algn="l">
              <a:buFont typeface="Arial"/>
              <a:buChar char="•"/>
            </a:pPr>
            <a:r>
              <a:rPr lang="en-US" sz="2400">
                <a:solidFill>
                  <a:schemeClr val="tx1"/>
                </a:solidFill>
                <a:cs typeface="Times"/>
              </a:rPr>
              <a:t>Validation data: 15% </a:t>
            </a:r>
          </a:p>
          <a:p>
            <a:pPr marL="1275715" lvl="1" indent="-285750">
              <a:buFont typeface="Arial"/>
              <a:buChar char="•"/>
            </a:pPr>
            <a:r>
              <a:rPr lang="en-US" sz="2400">
                <a:solidFill>
                  <a:schemeClr val="tx1"/>
                </a:solidFill>
                <a:cs typeface="Times"/>
              </a:rPr>
              <a:t>Test data: 25%</a:t>
            </a: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Dataset: Train-Validation-Test</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4928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EF1B1-8766-23B8-901D-B83561779A94}"/>
              </a:ext>
            </a:extLst>
          </p:cNvPr>
          <p:cNvSpPr>
            <a:spLocks noGrp="1"/>
          </p:cNvSpPr>
          <p:nvPr>
            <p:ph type="ftr" sz="quarter" idx="11"/>
          </p:nvPr>
        </p:nvSpPr>
        <p:spPr/>
        <p:txBody>
          <a:bodyPr/>
          <a:lstStyle/>
          <a:p>
            <a:r>
              <a:rPr lang="en-US"/>
              <a:t>Statistical Data Mining I (ORIE 5740)</a:t>
            </a:r>
          </a:p>
        </p:txBody>
      </p:sp>
      <p:sp>
        <p:nvSpPr>
          <p:cNvPr id="3" name="Slide Number Placeholder 2">
            <a:extLst>
              <a:ext uri="{FF2B5EF4-FFF2-40B4-BE49-F238E27FC236}">
                <a16:creationId xmlns:a16="http://schemas.microsoft.com/office/drawing/2014/main" id="{D3D98D4C-49D9-72E5-0F52-0219D1DB8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Text Placeholder 3">
            <a:extLst>
              <a:ext uri="{FF2B5EF4-FFF2-40B4-BE49-F238E27FC236}">
                <a16:creationId xmlns:a16="http://schemas.microsoft.com/office/drawing/2014/main" id="{6AD40483-4900-CA82-9847-50C1F8B1FA35}"/>
              </a:ext>
            </a:extLst>
          </p:cNvPr>
          <p:cNvSpPr>
            <a:spLocks noGrp="1"/>
          </p:cNvSpPr>
          <p:nvPr>
            <p:ph type="body" sz="quarter" idx="13"/>
          </p:nvPr>
        </p:nvSpPr>
        <p:spPr>
          <a:xfrm>
            <a:off x="591268" y="4088534"/>
            <a:ext cx="6920069" cy="2035755"/>
          </a:xfrm>
        </p:spPr>
        <p:txBody>
          <a:bodyPr vert="horz" lIns="91440" tIns="45720" rIns="91440" bIns="45720" rtlCol="0" anchor="t">
            <a:noAutofit/>
          </a:bodyPr>
          <a:lstStyle/>
          <a:p>
            <a:pPr marL="285750" indent="-285750" algn="l">
              <a:buFont typeface="Arial"/>
              <a:buChar char="•"/>
            </a:pPr>
            <a:r>
              <a:rPr lang="en-US" sz="3200">
                <a:solidFill>
                  <a:schemeClr val="tx1"/>
                </a:solidFill>
                <a:cs typeface="Times"/>
              </a:rPr>
              <a:t>Stationarity - remove trends </a:t>
            </a:r>
          </a:p>
          <a:p>
            <a:pPr marL="285750" indent="-285750" algn="l">
              <a:buFont typeface="Arial"/>
              <a:buChar char="•"/>
            </a:pPr>
            <a:r>
              <a:rPr lang="en-US" sz="3200">
                <a:solidFill>
                  <a:schemeClr val="tx1"/>
                </a:solidFill>
                <a:cs typeface="Times"/>
              </a:rPr>
              <a:t>Multicollinearity - remove redundant features</a:t>
            </a:r>
          </a:p>
        </p:txBody>
      </p:sp>
      <p:sp>
        <p:nvSpPr>
          <p:cNvPr id="5" name="Text Placeholder 4">
            <a:extLst>
              <a:ext uri="{FF2B5EF4-FFF2-40B4-BE49-F238E27FC236}">
                <a16:creationId xmlns:a16="http://schemas.microsoft.com/office/drawing/2014/main" id="{383B610B-16F2-1E50-41F1-85962FF30B5C}"/>
              </a:ext>
            </a:extLst>
          </p:cNvPr>
          <p:cNvSpPr>
            <a:spLocks noGrp="1"/>
          </p:cNvSpPr>
          <p:nvPr>
            <p:ph type="body" sz="quarter" idx="14"/>
          </p:nvPr>
        </p:nvSpPr>
        <p:spPr>
          <a:xfrm>
            <a:off x="0" y="659063"/>
            <a:ext cx="12192000" cy="914400"/>
          </a:xfrm>
        </p:spPr>
        <p:txBody>
          <a:bodyPr/>
          <a:lstStyle/>
          <a:p>
            <a:r>
              <a:rPr lang="en-US" sz="4250" b="1">
                <a:solidFill>
                  <a:schemeClr val="tx1"/>
                </a:solidFill>
                <a:cs typeface="Helvetica"/>
              </a:rPr>
              <a:t>Data Analysis and its Rationale</a:t>
            </a:r>
            <a:endParaRPr lang="en-US">
              <a:solidFill>
                <a:schemeClr val="tx1"/>
              </a:solidFill>
            </a:endParaRPr>
          </a:p>
        </p:txBody>
      </p:sp>
      <p:cxnSp>
        <p:nvCxnSpPr>
          <p:cNvPr id="7" name="Straight Arrow Connector 6">
            <a:extLst>
              <a:ext uri="{FF2B5EF4-FFF2-40B4-BE49-F238E27FC236}">
                <a16:creationId xmlns:a16="http://schemas.microsoft.com/office/drawing/2014/main" id="{105A8FA1-DC04-6012-93B8-F59DB139093D}"/>
              </a:ext>
            </a:extLst>
          </p:cNvPr>
          <p:cNvCxnSpPr/>
          <p:nvPr/>
        </p:nvCxnSpPr>
        <p:spPr>
          <a:xfrm flipV="1">
            <a:off x="608096" y="6336464"/>
            <a:ext cx="10815052" cy="2673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7" descr="Chart, histogram&#10;&#10;Description automatically generated">
            <a:extLst>
              <a:ext uri="{FF2B5EF4-FFF2-40B4-BE49-F238E27FC236}">
                <a16:creationId xmlns:a16="http://schemas.microsoft.com/office/drawing/2014/main" id="{1A3F2E19-890B-E22A-D126-B1A12F6BD0C5}"/>
              </a:ext>
            </a:extLst>
          </p:cNvPr>
          <p:cNvPicPr>
            <a:picLocks noChangeAspect="1"/>
          </p:cNvPicPr>
          <p:nvPr/>
        </p:nvPicPr>
        <p:blipFill>
          <a:blip r:embed="rId2"/>
          <a:stretch>
            <a:fillRect/>
          </a:stretch>
        </p:blipFill>
        <p:spPr>
          <a:xfrm>
            <a:off x="1419058" y="1665970"/>
            <a:ext cx="2743200" cy="2106778"/>
          </a:xfrm>
          <a:prstGeom prst="rect">
            <a:avLst/>
          </a:prstGeom>
        </p:spPr>
      </p:pic>
      <p:pic>
        <p:nvPicPr>
          <p:cNvPr id="8" name="Picture 8" descr="Chart&#10;&#10;Description automatically generated">
            <a:extLst>
              <a:ext uri="{FF2B5EF4-FFF2-40B4-BE49-F238E27FC236}">
                <a16:creationId xmlns:a16="http://schemas.microsoft.com/office/drawing/2014/main" id="{D8B7BA78-C18F-9938-0A78-5515C6BB7B53}"/>
              </a:ext>
            </a:extLst>
          </p:cNvPr>
          <p:cNvPicPr>
            <a:picLocks noChangeAspect="1"/>
          </p:cNvPicPr>
          <p:nvPr/>
        </p:nvPicPr>
        <p:blipFill>
          <a:blip r:embed="rId3"/>
          <a:stretch>
            <a:fillRect/>
          </a:stretch>
        </p:blipFill>
        <p:spPr>
          <a:xfrm>
            <a:off x="4482495" y="1583014"/>
            <a:ext cx="2743200" cy="2264735"/>
          </a:xfrm>
          <a:prstGeom prst="rect">
            <a:avLst/>
          </a:prstGeom>
        </p:spPr>
      </p:pic>
      <p:pic>
        <p:nvPicPr>
          <p:cNvPr id="9" name="Picture 9" descr="Chart&#10;&#10;Description automatically generated">
            <a:extLst>
              <a:ext uri="{FF2B5EF4-FFF2-40B4-BE49-F238E27FC236}">
                <a16:creationId xmlns:a16="http://schemas.microsoft.com/office/drawing/2014/main" id="{20CC67EC-8A80-A1AC-F5F5-AAF4A468B5FF}"/>
              </a:ext>
            </a:extLst>
          </p:cNvPr>
          <p:cNvPicPr>
            <a:picLocks noChangeAspect="1"/>
          </p:cNvPicPr>
          <p:nvPr/>
        </p:nvPicPr>
        <p:blipFill>
          <a:blip r:embed="rId4"/>
          <a:stretch>
            <a:fillRect/>
          </a:stretch>
        </p:blipFill>
        <p:spPr>
          <a:xfrm>
            <a:off x="7415415" y="1742416"/>
            <a:ext cx="4532745" cy="4481991"/>
          </a:xfrm>
          <a:prstGeom prst="rect">
            <a:avLst/>
          </a:prstGeom>
        </p:spPr>
      </p:pic>
    </p:spTree>
    <p:extLst>
      <p:ext uri="{BB962C8B-B14F-4D97-AF65-F5344CB8AC3E}">
        <p14:creationId xmlns:p14="http://schemas.microsoft.com/office/powerpoint/2010/main" val="4122151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rnell-ppt-template-blank-2020">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cornell-ppt-template-blank-2020</vt:lpstr>
      <vt:lpstr>ORIE 5740 STATISTICAL DATA MINING I   Predicting Cryptocurrency Prices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2022-05-10T22:28:29Z</dcterms:created>
  <dcterms:modified xsi:type="dcterms:W3CDTF">2022-05-11T03:30:05Z</dcterms:modified>
</cp:coreProperties>
</file>