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5D70-51B0-6CB0-E0A5-3A8AB463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90B6-7C1F-18C2-6918-C01D4E6FF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9835-0AAE-63C3-1377-6E029353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A7E8-0818-8760-6CEC-420A3924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BEE9-56EF-6260-5EC6-ADC99DF6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AA21-42F0-7B78-A064-00085B5F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475BA-3A62-D9EE-6292-C867DA57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D907-E724-2E36-5216-AA67239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B043-4767-AA51-5FAE-534F0E53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3E74-0A7B-556C-9297-22C2D602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DF3A6-E7AD-49B5-8DD4-159BEE665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8BB71-E6C1-F907-84CE-A51D6D6D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811E-D980-ECE3-7DAA-813F163D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E09E-E8CC-8AF9-BA26-7831029C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2425-BB1B-20C3-7A51-A8A5D9D7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ADB8-500B-67C0-0911-F2173464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87BA-A171-769C-D2A3-D2E4DAA1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7A9E-08A1-806A-3404-599BEDEA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2120-2D8D-7017-9764-3A370E58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FAF3-1972-1537-56F9-75461636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7D9-FB13-30C0-096E-BA925C34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9204-CB2E-5E12-8ED5-580E831D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A33A-BC2A-540E-0C73-D5E74770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F1C4-0EC6-6C49-38BC-E9F39B90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798E-AFCC-774D-B9E3-93279CB9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3BBE-81A6-B2A3-C6CA-594570E9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4A28-5DDB-3F1B-FB58-5561FDCCD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63E21-416D-B57A-BC8E-9BDC0548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B356-3B3C-1EB0-EF87-F043B95B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B3E11-F6C5-AA85-0762-265E8E44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9F63-5C2B-4F71-FBCD-08598330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A249-2C0E-0BD2-AF05-62E1A1F6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CF4E-EAC8-F0F6-8C68-63D6B030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9B484-07DA-730F-F3DA-DCC0E023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F0B49-0EE7-43ED-943C-4C26AB85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DB847-8E7E-933F-F22A-3113DEFB1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916F8-20D4-9A2F-8458-0420D988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7F9E6-A089-11C2-56CE-CA207ECA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0E1FF-5246-033A-CE84-3AB8D01D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6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B4EB-DDB0-9FEC-6665-96C5C3E2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9A53B-F513-F226-5170-8EBFCF8B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5B0F1-0829-2D1C-063D-18962A49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5DE14-14D8-986E-9457-4E1B9FBA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BF29E-DD2A-A578-00CA-B630737C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80173-E302-C8B4-ED1D-1568FC27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F3D20-225F-E636-2350-512F0EB3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569-6EA1-1A4B-3A81-78896998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1E97-CFBB-F799-73DE-44AB3345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951A9-E676-3ECC-F275-532F2CB7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5C2B-9F3F-E58F-A38E-3DE23983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5E429-0A55-2511-B0C3-90BEF40A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B4197-AA88-138F-71BA-EE7C4318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9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E11E-6AC5-D79F-8F4A-F4915D97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E78F3-27E2-E20B-E4FC-E28F619BF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C8F76-8505-F9E6-CAB8-A843ECE69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30606-CD32-FFC2-4C18-7C9F9855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FE29-4F54-0004-A885-268336B8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6BFA-1127-E8B5-B3B2-07F13F1B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0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94C19-693E-F318-3E6E-DBB33FA3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4EB3F-AA66-B9D2-7738-F8A84775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B339-659C-788F-4BBD-7F74DDB44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344C-FF7A-487D-9E4C-5052433707C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4B12-EF7B-7740-7B6E-EE36344A9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5249-E8D3-2AB5-E35E-EA9A47238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7CAF-51CF-411E-B356-EFCAA30BD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D71C-3B4E-0119-5252-88E5860B3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-Light"/>
              </a:rPr>
              <a:t>Alternakraft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libri-Light"/>
              </a:rPr>
            </a:br>
            <a:r>
              <a:rPr lang="en-US" sz="1800" b="0" i="0" u="none" strike="noStrike" baseline="0" dirty="0">
                <a:solidFill>
                  <a:srgbClr val="2F5497"/>
                </a:solidFill>
                <a:latin typeface="Calibri-Light"/>
              </a:rPr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1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2722-8CD8-A34C-6834-2D073F8D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2F5497"/>
                </a:solidFill>
                <a:latin typeface="Calibri-Light"/>
              </a:rPr>
              <a:t>Overview</a:t>
            </a:r>
            <a:br>
              <a:rPr lang="en-US" sz="4400" b="0" i="0" u="none" strike="noStrike" baseline="0" dirty="0">
                <a:solidFill>
                  <a:srgbClr val="2F5497"/>
                </a:solidFill>
                <a:latin typeface="Calibri-Ligh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2489-BB39-7DFB-B1EE-6C4CDC07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Alternakraft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is a nonprofit organization that wishes to accumulate data regarding households in the United States,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specifically around alternative power sources and other household properties. The data collected will be “open” in the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sense that anyone will be able to submit their data. Conversely, anyone can browse the selected set of reports available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Alternakraft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3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C3A252D-00F2-FA09-5650-BF714AC08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3" y="1708727"/>
            <a:ext cx="11320762" cy="2556066"/>
          </a:xfrm>
        </p:spPr>
      </p:pic>
    </p:spTree>
    <p:extLst>
      <p:ext uri="{BB962C8B-B14F-4D97-AF65-F5344CB8AC3E}">
        <p14:creationId xmlns:p14="http://schemas.microsoft.com/office/powerpoint/2010/main" val="318720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6BE68E-AB42-EE03-190E-151B8EAAB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3" y="729673"/>
            <a:ext cx="8997807" cy="5447290"/>
          </a:xfrm>
        </p:spPr>
      </p:pic>
    </p:spTree>
    <p:extLst>
      <p:ext uri="{BB962C8B-B14F-4D97-AF65-F5344CB8AC3E}">
        <p14:creationId xmlns:p14="http://schemas.microsoft.com/office/powerpoint/2010/main" val="39529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0BB1BF-84B1-9258-6BA7-7390E3A47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1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62FB70-BB90-0CC6-CD84-83374403F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3" y="1138688"/>
            <a:ext cx="10834294" cy="4149304"/>
          </a:xfrm>
        </p:spPr>
      </p:pic>
    </p:spTree>
    <p:extLst>
      <p:ext uri="{BB962C8B-B14F-4D97-AF65-F5344CB8AC3E}">
        <p14:creationId xmlns:p14="http://schemas.microsoft.com/office/powerpoint/2010/main" val="7903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DDA0159-F3CD-2B69-D55A-7332266F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1" y="1293962"/>
            <a:ext cx="10129910" cy="4883001"/>
          </a:xfrm>
        </p:spPr>
      </p:pic>
    </p:spTree>
    <p:extLst>
      <p:ext uri="{BB962C8B-B14F-4D97-AF65-F5344CB8AC3E}">
        <p14:creationId xmlns:p14="http://schemas.microsoft.com/office/powerpoint/2010/main" val="174865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Calibri-Light</vt:lpstr>
      <vt:lpstr>Office Theme</vt:lpstr>
      <vt:lpstr>Alternakraft Project Overview</vt:lpstr>
      <vt:lpstr>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Alternakraft Project Overview</dc:title>
  <dc:creator>Raut, Sukriti</dc:creator>
  <cp:lastModifiedBy>Raut, Sukriti</cp:lastModifiedBy>
  <cp:revision>1</cp:revision>
  <dcterms:created xsi:type="dcterms:W3CDTF">2024-02-14T16:22:07Z</dcterms:created>
  <dcterms:modified xsi:type="dcterms:W3CDTF">2024-02-14T18:19:21Z</dcterms:modified>
</cp:coreProperties>
</file>