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Employment Portal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  <a:ea typeface="DejaVu Sans"/>
              </a:rPr>
              <a:t>Team 12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8b8b8b"/>
                </a:solidFill>
                <a:latin typeface="Calibri"/>
                <a:ea typeface="DejaVu Sans"/>
              </a:rPr>
              <a:t>Kumar Abhishek Singh 12BCE1035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8b8b8b"/>
                </a:solidFill>
                <a:latin typeface="Calibri"/>
                <a:ea typeface="DejaVu Sans"/>
              </a:rPr>
              <a:t>Pankul Garg 12BCE1009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8b8b8b"/>
                </a:solidFill>
                <a:latin typeface="Calibri"/>
                <a:ea typeface="DejaVu Sans"/>
              </a:rPr>
              <a:t>Sukriti Singh 12BCE1100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Requirements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Frontend: HTML5, CSS3, JAVASCRIPT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Backend: PHP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Software:Notepad++ ,XAMPP 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Algorithm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A user first has to sign-up as an employer or an job-seeker after singning in he has to first complete his profile and then continue to the welcome page.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A job-seeker can search for jobs based on his general experience in professional surroundings or his preference to a language.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After looking for a suitable job he can click to look for more details and then if interested can send his application to the employer.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Algorithm(continued)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The job-seeker, if interested, can follow a employer that is all the jobs posted by that particular employer will be available when the job-seeker clicks on the follow button.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The employer can post jobs after he logs in and view applications that are sent to the job. He can download the resume of the interested job-seeker and if interested he can shortlist that person by clicking the accept button which will inturn show a status shortlisted in the job-seekers account.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Work after review 2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All the relevant functionality has been added.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OTP verification and forgot password has been included.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Database connectivity has been implemented.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OTP Screenshot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8640" y="1371600"/>
            <a:ext cx="9143280" cy="51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Forgot Password Screenshot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9143280" cy="51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Applet Screenshot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References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HTML5 and CSS3 for absolute beginners –Channel 9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HTML and CSS for beginners – TutorialsPoint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Php.net/manual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W3schools.com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Bootswatch.com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Application>LibreOffice/4.4.1.2$Windows_x86 LibreOffice_project/45e2de17089c24a1fa810c8f975a7171ba4cd432</Application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Deepanshu Tripathi</dc:creator>
  <dc:language>en-US</dc:language>
  <dcterms:modified xsi:type="dcterms:W3CDTF">2015-04-20T15:03:36Z</dcterms:modified>
  <cp:revision>20</cp:revision>
  <dc:title>Online Leave Form Management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