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6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0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32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8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7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41669C-6E05-4515-8E91-1B5BCD56E24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6DD1-4CC3-CAFB-0330-4FBC6F76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79497" cy="1526569"/>
          </a:xfrm>
        </p:spPr>
        <p:txBody>
          <a:bodyPr>
            <a:noAutofit/>
          </a:bodyPr>
          <a:lstStyle/>
          <a:p>
            <a:b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Calculator using Tkinter in Python</a:t>
            </a:r>
            <a:endParaRPr lang="en-IN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08BC45-4709-0DF2-AA6B-EB85D4062A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178019"/>
            <a:ext cx="985415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Sukriti Singh Choudhary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cap="non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 </a:t>
            </a:r>
            <a:r>
              <a:rPr lang="en-US" altLang="en-US" sz="3200" b="1" cap="none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Nexthike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Date: 2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Sept,2024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0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53E6-32C1-E167-8F31-F5F1A9AB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0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8894-75A1-B5BE-951E-25CDB0A4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2812"/>
            <a:ext cx="10058400" cy="41062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GUI application in Python :-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use. Since data is represented by symbols, shapes and icons, users can easily recognize, classify and navigate options.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communicate. Visual representation of data is recognized faster than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Attractive.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shortcuts.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for multitasking.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C77736-9B8F-8486-D1D2-6784CE39B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80092"/>
              </p:ext>
            </p:extLst>
          </p:nvPr>
        </p:nvGraphicFramePr>
        <p:xfrm>
          <a:off x="966770" y="4707203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933496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9393124"/>
                    </a:ext>
                  </a:extLst>
                </a:gridCol>
              </a:tblGrid>
              <a:tr h="5623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Python Basics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Tkinter Basics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63616"/>
                  </a:ext>
                </a:extLst>
              </a:tr>
              <a:tr h="892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of variables, functions, and loops.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knowledge of widgets like buttons, labels, and entry fields.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1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807F-FEC6-209C-9DFD-EE503DE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Setting Up Tkinter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F6B7-C470-37C4-BCA8-92DB59CF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400" b="0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b="0" dirty="0">
                <a:solidFill>
                  <a:srgbClr val="99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2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"Basic Calculator"</a:t>
            </a:r>
            <a:r>
              <a:rPr lang="en-US" sz="2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2CFA-A5D7-91B4-BA5B-9BF48DE9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45" y="-348792"/>
            <a:ext cx="10515600" cy="2366128"/>
          </a:xfrm>
        </p:spPr>
        <p:txBody>
          <a:bodyPr>
            <a:noAutofit/>
          </a:bodyPr>
          <a:lstStyle/>
          <a:p>
            <a: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main window,</a:t>
            </a:r>
            <a:br>
              <a:rPr lang="en-IN" sz="4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Entry Field,</a:t>
            </a:r>
            <a: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part,</a:t>
            </a:r>
            <a:b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event loop</a:t>
            </a:r>
            <a:b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C4BB-3EA3-0A72-EE59-A72310E4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781666"/>
            <a:ext cx="10618509" cy="4395297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BB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D755A-9F1B-0E43-B073-4DA44890C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5914"/>
              </p:ext>
            </p:extLst>
          </p:nvPr>
        </p:nvGraphicFramePr>
        <p:xfrm>
          <a:off x="838199" y="1545996"/>
          <a:ext cx="10238296" cy="476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148">
                  <a:extLst>
                    <a:ext uri="{9D8B030D-6E8A-4147-A177-3AD203B41FA5}">
                      <a16:colId xmlns:a16="http://schemas.microsoft.com/office/drawing/2014/main" val="2952911242"/>
                    </a:ext>
                  </a:extLst>
                </a:gridCol>
                <a:gridCol w="5119148">
                  <a:extLst>
                    <a:ext uri="{9D8B030D-6E8A-4147-A177-3AD203B41FA5}">
                      <a16:colId xmlns:a16="http://schemas.microsoft.com/office/drawing/2014/main" val="3851724243"/>
                    </a:ext>
                  </a:extLst>
                </a:gridCol>
              </a:tblGrid>
              <a:tr h="2380268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root=Tk()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root.title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("Basic Calculator")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root.geometry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("570x600+100+200")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root.resizable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False,False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root.configure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bg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="#2f4D49")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Label_result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=Label(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root,width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=25, height=2, text="", font=("arial",30))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Label_result.pack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79428"/>
                  </a:ext>
                </a:extLst>
              </a:tr>
              <a:tr h="2380268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answer = ""</a:t>
                      </a:r>
                    </a:p>
                    <a:p>
                      <a:b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 show(value):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global answer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answer+=value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Label_result.config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(text=answer) 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root.mainloop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2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CC73-A707-E1B9-B976-6C768A48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542" y="258409"/>
            <a:ext cx="6122121" cy="569211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Screenshot for outputs 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E9E872FF-234A-23E0-4EE6-5B7F8C2F8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38" y="1081938"/>
            <a:ext cx="2219487" cy="2328642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C85458-43BE-56AC-D870-EF976955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39414"/>
              </p:ext>
            </p:extLst>
          </p:nvPr>
        </p:nvGraphicFramePr>
        <p:xfrm>
          <a:off x="1716655" y="981215"/>
          <a:ext cx="8243218" cy="5618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21609">
                  <a:extLst>
                    <a:ext uri="{9D8B030D-6E8A-4147-A177-3AD203B41FA5}">
                      <a16:colId xmlns:a16="http://schemas.microsoft.com/office/drawing/2014/main" val="203137721"/>
                    </a:ext>
                  </a:extLst>
                </a:gridCol>
                <a:gridCol w="4121609">
                  <a:extLst>
                    <a:ext uri="{9D8B030D-6E8A-4147-A177-3AD203B41FA5}">
                      <a16:colId xmlns:a16="http://schemas.microsoft.com/office/drawing/2014/main" val="1775515847"/>
                    </a:ext>
                  </a:extLst>
                </a:gridCol>
              </a:tblGrid>
              <a:tr h="2809188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Addition </a:t>
                      </a:r>
                    </a:p>
                    <a:p>
                      <a:endParaRPr lang="en-IN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90927"/>
                  </a:ext>
                </a:extLst>
              </a:tr>
              <a:tr h="280918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7011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A0DEEA9-67A5-367E-16B4-896F10D4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21" y="1063519"/>
            <a:ext cx="2384077" cy="25408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5392DA-22B3-C16A-C5A4-6CD2D17AA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8" y="4020310"/>
            <a:ext cx="2112152" cy="23286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24632C-6346-B432-1C24-E71E35C3C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32" y="3928458"/>
            <a:ext cx="2219488" cy="24344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49D49D2-D056-3CFC-43A7-6D170871FD0C}"/>
              </a:ext>
            </a:extLst>
          </p:cNvPr>
          <p:cNvSpPr/>
          <p:nvPr/>
        </p:nvSpPr>
        <p:spPr>
          <a:xfrm>
            <a:off x="5838264" y="4942315"/>
            <a:ext cx="754326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B6BC22-ACD5-08C1-B92C-2010140BF83C}"/>
              </a:ext>
            </a:extLst>
          </p:cNvPr>
          <p:cNvSpPr/>
          <p:nvPr/>
        </p:nvSpPr>
        <p:spPr>
          <a:xfrm>
            <a:off x="5934445" y="2121030"/>
            <a:ext cx="754326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89C4442-F2AB-F1C7-6685-3F29E817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58" y="1063519"/>
            <a:ext cx="2421792" cy="25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21BEA8-CBE1-0916-ED30-F4DDFE98C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37573"/>
              </p:ext>
            </p:extLst>
          </p:nvPr>
        </p:nvGraphicFramePr>
        <p:xfrm>
          <a:off x="838200" y="226243"/>
          <a:ext cx="10515600" cy="6004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65493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50725940"/>
                    </a:ext>
                  </a:extLst>
                </a:gridCol>
              </a:tblGrid>
              <a:tr h="300243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division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97834"/>
                  </a:ext>
                </a:extLst>
              </a:tr>
              <a:tr h="300243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7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BA8C609-3487-E464-1E88-9DD3E977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56" y="575031"/>
            <a:ext cx="2225227" cy="2375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D6057-0C3B-4678-827A-EA39D717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30" y="400638"/>
            <a:ext cx="2474904" cy="25923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E85ADB7-A8D9-5C94-FDF7-137AE58F62B0}"/>
              </a:ext>
            </a:extLst>
          </p:cNvPr>
          <p:cNvSpPr/>
          <p:nvPr/>
        </p:nvSpPr>
        <p:spPr>
          <a:xfrm>
            <a:off x="5944216" y="1300895"/>
            <a:ext cx="705778" cy="4619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197C8-F874-A6A5-43D6-A22AA389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31" y="3373654"/>
            <a:ext cx="2472879" cy="2703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784323-9CC7-E74B-09F1-CD20E1877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30" y="3429000"/>
            <a:ext cx="2472879" cy="259237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F421B3-340F-2C83-F15F-0C4B2C2C9108}"/>
              </a:ext>
            </a:extLst>
          </p:cNvPr>
          <p:cNvSpPr/>
          <p:nvPr/>
        </p:nvSpPr>
        <p:spPr>
          <a:xfrm>
            <a:off x="5944216" y="4562573"/>
            <a:ext cx="705778" cy="4619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4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B9C2-BA1B-D46E-53B1-131C0754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044" y="360160"/>
            <a:ext cx="3855008" cy="95959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CF61CD-BA65-5EA5-4CEE-C0707E64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095" y="1077797"/>
            <a:ext cx="10009809" cy="501191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a simple GUI calculator using Tkinter in Python.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GUI in Python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you to basic GUI programming in Python.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adding more features or creating other GUI applications in future.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performs basic arithmetic operations: addition, subtraction, multiplication, and division.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covered key concepts like setting up a GUI window, creating buttons, handling user input, and performing calculations.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4109-4728-DD10-DCC2-17359F34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57" y="1266334"/>
            <a:ext cx="8915400" cy="312655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3403035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341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 Building a Calculator using Tkinter in Python</vt:lpstr>
      <vt:lpstr>Introduction</vt:lpstr>
      <vt:lpstr>Importing and Setting Up Tkinter</vt:lpstr>
      <vt:lpstr>Initialize the main window, Designing the Entry Field, functionality part, Main event loop </vt:lpstr>
      <vt:lpstr>Sample Screenshot for outputs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Sukriti Singh</dc:creator>
  <cp:lastModifiedBy>Sukriti Singh</cp:lastModifiedBy>
  <cp:revision>17</cp:revision>
  <dcterms:created xsi:type="dcterms:W3CDTF">2024-08-29T18:36:44Z</dcterms:created>
  <dcterms:modified xsi:type="dcterms:W3CDTF">2024-08-31T18:18:30Z</dcterms:modified>
</cp:coreProperties>
</file>