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669C-6E05-4515-8E91-1B5BCD56E24E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C59-2B0F-4CF1-A0AD-65B4CB5D3A2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68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669C-6E05-4515-8E91-1B5BCD56E24E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C59-2B0F-4CF1-A0AD-65B4CB5D3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26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669C-6E05-4515-8E91-1B5BCD56E24E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C59-2B0F-4CF1-A0AD-65B4CB5D3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48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669C-6E05-4515-8E91-1B5BCD56E24E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C59-2B0F-4CF1-A0AD-65B4CB5D3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13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669C-6E05-4515-8E91-1B5BCD56E24E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C59-2B0F-4CF1-A0AD-65B4CB5D3A2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29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669C-6E05-4515-8E91-1B5BCD56E24E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C59-2B0F-4CF1-A0AD-65B4CB5D3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82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669C-6E05-4515-8E91-1B5BCD56E24E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C59-2B0F-4CF1-A0AD-65B4CB5D3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40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669C-6E05-4515-8E91-1B5BCD56E24E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C59-2B0F-4CF1-A0AD-65B4CB5D3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32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669C-6E05-4515-8E91-1B5BCD56E24E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C59-2B0F-4CF1-A0AD-65B4CB5D3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41669C-6E05-4515-8E91-1B5BCD56E24E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011C59-2B0F-4CF1-A0AD-65B4CB5D3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68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669C-6E05-4515-8E91-1B5BCD56E24E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C59-2B0F-4CF1-A0AD-65B4CB5D3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77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41669C-6E05-4515-8E91-1B5BCD56E24E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011C59-2B0F-4CF1-A0AD-65B4CB5D3A2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59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6DD1-4CC3-CAFB-0330-4FBC6F764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779497" cy="1526569"/>
          </a:xfrm>
        </p:spPr>
        <p:txBody>
          <a:bodyPr>
            <a:noAutofit/>
          </a:bodyPr>
          <a:lstStyle/>
          <a:p>
            <a:br>
              <a:rPr lang="en-US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a Calculator using Tkinter in Python</a:t>
            </a:r>
            <a:endParaRPr lang="en-IN" sz="5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08BC45-4709-0DF2-AA6B-EB85D4062A2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3178019"/>
            <a:ext cx="985415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Name: Sukriti Singh Choudhary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b="1" cap="none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 Nexthikes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Date: 4th Dec,2024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206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53E6-32C1-E167-8F31-F5F1A9ABA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2002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18894-75A1-B5BE-951E-25CDB0A46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62812"/>
            <a:ext cx="10058400" cy="410628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GUI application in Python :-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to use. Since data is represented by symbols, shapes and icons, users can easily recognize, classify and navigate options.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to communicate. Visual representation of data is recognized faster than text.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Attractive.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shortcuts.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for multitasking.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C77736-9B8F-8486-D1D2-6784CE39B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880092"/>
              </p:ext>
            </p:extLst>
          </p:nvPr>
        </p:nvGraphicFramePr>
        <p:xfrm>
          <a:off x="966770" y="4707203"/>
          <a:ext cx="105156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9334969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99393124"/>
                    </a:ext>
                  </a:extLst>
                </a:gridCol>
              </a:tblGrid>
              <a:tr h="56238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Python Basics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Tkinter Basics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063616"/>
                  </a:ext>
                </a:extLst>
              </a:tr>
              <a:tr h="8928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Understanding of variables, functions, and loops.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knowledge of widgets like buttons, labels, and entry fields.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18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80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E807F-FEC6-209C-9DFD-EE503DEA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Importing and Setting Up Tkinter</a:t>
            </a:r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F6B7-C470-37C4-BCA8-92DB59CFD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400" b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en-US" sz="2400" b="0" dirty="0">
              <a:solidFill>
                <a:srgbClr val="FFC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400" b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400" b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400" b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2400" b="0" dirty="0">
                <a:solidFill>
                  <a:srgbClr val="99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en-US" sz="2400" b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400" b="0" dirty="0" err="1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root.title</a:t>
            </a:r>
            <a:r>
              <a:rPr lang="en-US" sz="2400" b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"Basic Calculator"</a:t>
            </a:r>
            <a:r>
              <a:rPr lang="en-US" sz="2400" b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42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2CFA-A5D7-91B4-BA5B-9BF48DE9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745" y="-348792"/>
            <a:ext cx="10515600" cy="2366128"/>
          </a:xfrm>
        </p:spPr>
        <p:txBody>
          <a:bodyPr>
            <a:noAutofit/>
          </a:bodyPr>
          <a:lstStyle/>
          <a:p>
            <a:r>
              <a:rPr lang="en-IN" sz="3200" b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main window,</a:t>
            </a:r>
            <a:br>
              <a:rPr lang="en-IN" sz="4400" b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 the Entry Field,</a:t>
            </a:r>
            <a:r>
              <a:rPr lang="en-IN" sz="3200" b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functionality part,</a:t>
            </a:r>
            <a:br>
              <a:rPr lang="en-IN" sz="3200" b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event loop</a:t>
            </a:r>
            <a:br>
              <a:rPr lang="en-IN" sz="3200" b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DC4BB-3EA3-0A72-EE59-A72310E46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91" y="1781666"/>
            <a:ext cx="10618509" cy="4395297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BBD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b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3D755A-9F1B-0E43-B073-4DA44890C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85914"/>
              </p:ext>
            </p:extLst>
          </p:nvPr>
        </p:nvGraphicFramePr>
        <p:xfrm>
          <a:off x="838199" y="1545996"/>
          <a:ext cx="10238296" cy="4760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148">
                  <a:extLst>
                    <a:ext uri="{9D8B030D-6E8A-4147-A177-3AD203B41FA5}">
                      <a16:colId xmlns:a16="http://schemas.microsoft.com/office/drawing/2014/main" val="2952911242"/>
                    </a:ext>
                  </a:extLst>
                </a:gridCol>
                <a:gridCol w="5119148">
                  <a:extLst>
                    <a:ext uri="{9D8B030D-6E8A-4147-A177-3AD203B41FA5}">
                      <a16:colId xmlns:a16="http://schemas.microsoft.com/office/drawing/2014/main" val="3851724243"/>
                    </a:ext>
                  </a:extLst>
                </a:gridCol>
              </a:tblGrid>
              <a:tr h="2380268"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root=Tk()</a:t>
                      </a:r>
                    </a:p>
                    <a:p>
                      <a:r>
                        <a:rPr lang="en-IN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root.title</a:t>
                      </a:r>
                      <a:r>
                        <a:rPr lang="en-IN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("Basic Calculator")</a:t>
                      </a:r>
                    </a:p>
                    <a:p>
                      <a:r>
                        <a:rPr lang="en-IN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root.geometry</a:t>
                      </a:r>
                      <a:r>
                        <a:rPr lang="en-IN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("570x600+100+200")</a:t>
                      </a:r>
                    </a:p>
                    <a:p>
                      <a:r>
                        <a:rPr lang="en-IN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root.resizable</a:t>
                      </a:r>
                      <a:r>
                        <a:rPr lang="en-IN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False,False</a:t>
                      </a:r>
                      <a:r>
                        <a:rPr lang="en-IN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en-IN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root.configure</a:t>
                      </a:r>
                      <a:r>
                        <a:rPr lang="en-IN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bg</a:t>
                      </a:r>
                      <a:r>
                        <a:rPr lang="en-IN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="#2f4D49")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Label_result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=Label(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root,width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=25, height=2, text="", font=("arial",30))</a:t>
                      </a:r>
                    </a:p>
                    <a:p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Label_result.pack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479428"/>
                  </a:ext>
                </a:extLst>
              </a:tr>
              <a:tr h="2380268"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answer = ""</a:t>
                      </a:r>
                    </a:p>
                    <a:p>
                      <a:b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def show(value):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global answer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answer+=value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Label_result.config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(text=answer) 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root.mainloop</a:t>
                      </a:r>
                      <a:r>
                        <a:rPr lang="en-IN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26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89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CC73-A707-E1B9-B976-6C768A48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542" y="258409"/>
            <a:ext cx="6122121" cy="569211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Screenshot for outputs </a:t>
            </a:r>
          </a:p>
        </p:txBody>
      </p:sp>
      <p:pic>
        <p:nvPicPr>
          <p:cNvPr id="18" name="Content Placeholder 10">
            <a:extLst>
              <a:ext uri="{FF2B5EF4-FFF2-40B4-BE49-F238E27FC236}">
                <a16:creationId xmlns:a16="http://schemas.microsoft.com/office/drawing/2014/main" id="{E9E872FF-234A-23E0-4EE6-5B7F8C2F8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38" y="1081938"/>
            <a:ext cx="2219487" cy="2328642"/>
          </a:xfr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EC85458-43BE-56AC-D870-EF976955B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539414"/>
              </p:ext>
            </p:extLst>
          </p:nvPr>
        </p:nvGraphicFramePr>
        <p:xfrm>
          <a:off x="1716655" y="981215"/>
          <a:ext cx="8243218" cy="56183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21609">
                  <a:extLst>
                    <a:ext uri="{9D8B030D-6E8A-4147-A177-3AD203B41FA5}">
                      <a16:colId xmlns:a16="http://schemas.microsoft.com/office/drawing/2014/main" val="203137721"/>
                    </a:ext>
                  </a:extLst>
                </a:gridCol>
                <a:gridCol w="4121609">
                  <a:extLst>
                    <a:ext uri="{9D8B030D-6E8A-4147-A177-3AD203B41FA5}">
                      <a16:colId xmlns:a16="http://schemas.microsoft.com/office/drawing/2014/main" val="1775515847"/>
                    </a:ext>
                  </a:extLst>
                </a:gridCol>
              </a:tblGrid>
              <a:tr h="2809188"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C00000"/>
                        </a:solidFill>
                      </a:endParaRPr>
                    </a:p>
                    <a:p>
                      <a:endParaRPr lang="en-IN" dirty="0">
                        <a:solidFill>
                          <a:srgbClr val="C00000"/>
                        </a:solidFill>
                      </a:endParaRPr>
                    </a:p>
                    <a:p>
                      <a:endParaRPr lang="en-IN" dirty="0">
                        <a:solidFill>
                          <a:srgbClr val="C00000"/>
                        </a:solidFill>
                      </a:endParaRPr>
                    </a:p>
                    <a:p>
                      <a:endParaRPr lang="en-IN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Addition </a:t>
                      </a:r>
                    </a:p>
                    <a:p>
                      <a:endParaRPr lang="en-IN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690927"/>
                  </a:ext>
                </a:extLst>
              </a:tr>
              <a:tr h="2809188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570110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BA0DEEA9-67A5-367E-16B4-896F10D49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121" y="1063519"/>
            <a:ext cx="2384077" cy="25408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35392DA-22B3-C16A-C5A4-6CD2D17AA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98" y="4020310"/>
            <a:ext cx="2112152" cy="23286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A24632C-6346-B432-1C24-E71E35C3C5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632" y="3928458"/>
            <a:ext cx="2219488" cy="2434400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649D49D2-D056-3CFC-43A7-6D170871FD0C}"/>
              </a:ext>
            </a:extLst>
          </p:cNvPr>
          <p:cNvSpPr/>
          <p:nvPr/>
        </p:nvSpPr>
        <p:spPr>
          <a:xfrm>
            <a:off x="5838264" y="4942315"/>
            <a:ext cx="754326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4B6BC22-ACD5-08C1-B92C-2010140BF83C}"/>
              </a:ext>
            </a:extLst>
          </p:cNvPr>
          <p:cNvSpPr/>
          <p:nvPr/>
        </p:nvSpPr>
        <p:spPr>
          <a:xfrm>
            <a:off x="5934445" y="2121030"/>
            <a:ext cx="754326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89C4442-F2AB-F1C7-6685-3F29E8171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58" y="1063519"/>
            <a:ext cx="2421792" cy="254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7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21BEA8-CBE1-0916-ED30-F4DDFE98C9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37573"/>
              </p:ext>
            </p:extLst>
          </p:nvPr>
        </p:nvGraphicFramePr>
        <p:xfrm>
          <a:off x="838200" y="226243"/>
          <a:ext cx="10515600" cy="60048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5654930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50725940"/>
                    </a:ext>
                  </a:extLst>
                </a:gridCol>
              </a:tblGrid>
              <a:tr h="3002438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division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397834"/>
                  </a:ext>
                </a:extLst>
              </a:tr>
              <a:tr h="3002438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31278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BA8C609-3487-E464-1E88-9DD3E977C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656" y="575031"/>
            <a:ext cx="2225227" cy="23755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9D6057-0C3B-4678-827A-EA39D7178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730" y="400638"/>
            <a:ext cx="2474904" cy="259237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E85ADB7-A8D9-5C94-FDF7-137AE58F62B0}"/>
              </a:ext>
            </a:extLst>
          </p:cNvPr>
          <p:cNvSpPr/>
          <p:nvPr/>
        </p:nvSpPr>
        <p:spPr>
          <a:xfrm>
            <a:off x="5944216" y="1300895"/>
            <a:ext cx="705778" cy="46191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E197C8-F874-A6A5-43D6-A22AA389C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831" y="3373654"/>
            <a:ext cx="2472879" cy="27030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784323-9CC7-E74B-09F1-CD20E1877B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730" y="3429000"/>
            <a:ext cx="2472879" cy="259237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5DF421B3-340F-2C83-F15F-0C4B2C2C9108}"/>
              </a:ext>
            </a:extLst>
          </p:cNvPr>
          <p:cNvSpPr/>
          <p:nvPr/>
        </p:nvSpPr>
        <p:spPr>
          <a:xfrm>
            <a:off x="5944216" y="4562573"/>
            <a:ext cx="705778" cy="46191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74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B9C2-BA1B-D46E-53B1-131C0754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044" y="360160"/>
            <a:ext cx="3855008" cy="959593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CF61CD-BA65-5EA5-4CEE-C0707E64C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095" y="1077797"/>
            <a:ext cx="10009809" cy="501191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created a simple GUI calculator using Tkinter in Python.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GUI in Python applications.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introduces you to basic GUI programming in Python.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adding more features or creating other GUI applications in future.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calculator performs basic arithmetic operations: addition, subtraction, multiplication, and division.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covered key concepts like setting up a GUI window, creating buttons, handling user input, and performing calculations.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425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D4109-4728-DD10-DCC2-17359F34A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057" y="1266334"/>
            <a:ext cx="8915400" cy="312655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IN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1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Thank You</a:t>
            </a:r>
          </a:p>
        </p:txBody>
      </p:sp>
    </p:spTree>
    <p:extLst>
      <p:ext uri="{BB962C8B-B14F-4D97-AF65-F5344CB8AC3E}">
        <p14:creationId xmlns:p14="http://schemas.microsoft.com/office/powerpoint/2010/main" val="34030356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282</TotalTime>
  <Words>341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Retrospect</vt:lpstr>
      <vt:lpstr> Building a Calculator using Tkinter in Python</vt:lpstr>
      <vt:lpstr>Introduction</vt:lpstr>
      <vt:lpstr>Importing and Setting Up Tkinter</vt:lpstr>
      <vt:lpstr>Initialize the main window, Designing the Entry Field, functionality part, Main event loop </vt:lpstr>
      <vt:lpstr>Sample Screenshot for outputs 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Sukriti Singh</dc:creator>
  <cp:lastModifiedBy>Sukriti Singh</cp:lastModifiedBy>
  <cp:revision>19</cp:revision>
  <dcterms:created xsi:type="dcterms:W3CDTF">2024-08-29T18:36:44Z</dcterms:created>
  <dcterms:modified xsi:type="dcterms:W3CDTF">2024-12-02T18:10:15Z</dcterms:modified>
</cp:coreProperties>
</file>