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6"/>
  </p:handoutMasterIdLst>
  <p:sldIdLst>
    <p:sldId id="375" r:id="rId2"/>
    <p:sldId id="305" r:id="rId3"/>
    <p:sldId id="273" r:id="rId4"/>
    <p:sldId id="298" r:id="rId5"/>
    <p:sldId id="406" r:id="rId6"/>
    <p:sldId id="303" r:id="rId7"/>
    <p:sldId id="407" r:id="rId8"/>
    <p:sldId id="409" r:id="rId9"/>
    <p:sldId id="410" r:id="rId10"/>
    <p:sldId id="411" r:id="rId11"/>
    <p:sldId id="412" r:id="rId12"/>
    <p:sldId id="413" r:id="rId13"/>
    <p:sldId id="414" r:id="rId14"/>
    <p:sldId id="41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993" autoAdjust="0"/>
  </p:normalViewPr>
  <p:slideViewPr>
    <p:cSldViewPr snapToGrid="0" snapToObjects="1">
      <p:cViewPr>
        <p:scale>
          <a:sx n="81" d="100"/>
          <a:sy n="81" d="100"/>
        </p:scale>
        <p:origin x="754" y="58"/>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kriti Singh" userId="390bf4921f10f9d3" providerId="LiveId" clId="{EA837EE1-166E-414B-937E-04ACCECB6B66}"/>
    <pc:docChg chg="undo custSel addSld delSld modSld">
      <pc:chgData name="Sukriti Singh" userId="390bf4921f10f9d3" providerId="LiveId" clId="{EA837EE1-166E-414B-937E-04ACCECB6B66}" dt="2025-02-13T17:40:48.777" v="1064" actId="207"/>
      <pc:docMkLst>
        <pc:docMk/>
      </pc:docMkLst>
      <pc:sldChg chg="addSp delSp modSp mod">
        <pc:chgData name="Sukriti Singh" userId="390bf4921f10f9d3" providerId="LiveId" clId="{EA837EE1-166E-414B-937E-04ACCECB6B66}" dt="2025-02-13T14:53:19.840" v="403" actId="14100"/>
        <pc:sldMkLst>
          <pc:docMk/>
          <pc:sldMk cId="2167823465" sldId="273"/>
        </pc:sldMkLst>
        <pc:spChg chg="add del mod">
          <ac:chgData name="Sukriti Singh" userId="390bf4921f10f9d3" providerId="LiveId" clId="{EA837EE1-166E-414B-937E-04ACCECB6B66}" dt="2025-02-13T13:38:59.093" v="384" actId="478"/>
          <ac:spMkLst>
            <pc:docMk/>
            <pc:sldMk cId="2167823465" sldId="273"/>
            <ac:spMk id="3" creationId="{D7A3B8B3-5C4F-9553-1928-3DCAC8DC6551}"/>
          </ac:spMkLst>
        </pc:spChg>
        <pc:spChg chg="mod">
          <ac:chgData name="Sukriti Singh" userId="390bf4921f10f9d3" providerId="LiveId" clId="{EA837EE1-166E-414B-937E-04ACCECB6B66}" dt="2025-02-13T14:53:19.840" v="403" actId="14100"/>
          <ac:spMkLst>
            <pc:docMk/>
            <pc:sldMk cId="2167823465" sldId="273"/>
            <ac:spMk id="7" creationId="{F671A034-1CDF-8B46-90C5-63321B0C91BE}"/>
          </ac:spMkLst>
        </pc:spChg>
        <pc:spChg chg="del">
          <ac:chgData name="Sukriti Singh" userId="390bf4921f10f9d3" providerId="LiveId" clId="{EA837EE1-166E-414B-937E-04ACCECB6B66}" dt="2025-02-13T13:38:56.736" v="383" actId="478"/>
          <ac:spMkLst>
            <pc:docMk/>
            <pc:sldMk cId="2167823465" sldId="273"/>
            <ac:spMk id="21" creationId="{B3E69B71-5849-7541-ADEA-D19838B3CF0C}"/>
          </ac:spMkLst>
        </pc:spChg>
      </pc:sldChg>
      <pc:sldChg chg="addSp delSp modSp mod">
        <pc:chgData name="Sukriti Singh" userId="390bf4921f10f9d3" providerId="LiveId" clId="{EA837EE1-166E-414B-937E-04ACCECB6B66}" dt="2025-02-13T17:37:44.182" v="1009" actId="403"/>
        <pc:sldMkLst>
          <pc:docMk/>
          <pc:sldMk cId="3843284552" sldId="298"/>
        </pc:sldMkLst>
        <pc:spChg chg="add del mod">
          <ac:chgData name="Sukriti Singh" userId="390bf4921f10f9d3" providerId="LiveId" clId="{EA837EE1-166E-414B-937E-04ACCECB6B66}" dt="2025-02-13T14:59:07.643" v="485" actId="21"/>
          <ac:spMkLst>
            <pc:docMk/>
            <pc:sldMk cId="3843284552" sldId="298"/>
            <ac:spMk id="2" creationId="{834E114F-32AE-2F57-77A5-F37CF33787BE}"/>
          </ac:spMkLst>
        </pc:spChg>
        <pc:spChg chg="mod">
          <ac:chgData name="Sukriti Singh" userId="390bf4921f10f9d3" providerId="LiveId" clId="{EA837EE1-166E-414B-937E-04ACCECB6B66}" dt="2025-02-13T15:00:32.213" v="495" actId="27636"/>
          <ac:spMkLst>
            <pc:docMk/>
            <pc:sldMk cId="3843284552" sldId="298"/>
            <ac:spMk id="3" creationId="{65315FCB-0039-EF4F-AFE0-33905D91929E}"/>
          </ac:spMkLst>
        </pc:spChg>
        <pc:spChg chg="add del mod">
          <ac:chgData name="Sukriti Singh" userId="390bf4921f10f9d3" providerId="LiveId" clId="{EA837EE1-166E-414B-937E-04ACCECB6B66}" dt="2025-02-13T14:59:50.461" v="487"/>
          <ac:spMkLst>
            <pc:docMk/>
            <pc:sldMk cId="3843284552" sldId="298"/>
            <ac:spMk id="4" creationId="{1F321711-3D55-F734-C13B-5483FCEF84DA}"/>
          </ac:spMkLst>
        </pc:spChg>
        <pc:spChg chg="add mod">
          <ac:chgData name="Sukriti Singh" userId="390bf4921f10f9d3" providerId="LiveId" clId="{EA837EE1-166E-414B-937E-04ACCECB6B66}" dt="2025-02-13T15:00:43.697" v="496" actId="14100"/>
          <ac:spMkLst>
            <pc:docMk/>
            <pc:sldMk cId="3843284552" sldId="298"/>
            <ac:spMk id="5" creationId="{A7D3F182-74DF-9EEB-FE4B-578F133A0946}"/>
          </ac:spMkLst>
        </pc:spChg>
        <pc:spChg chg="mod">
          <ac:chgData name="Sukriti Singh" userId="390bf4921f10f9d3" providerId="LiveId" clId="{EA837EE1-166E-414B-937E-04ACCECB6B66}" dt="2025-02-13T17:37:39.090" v="1008" actId="207"/>
          <ac:spMkLst>
            <pc:docMk/>
            <pc:sldMk cId="3843284552" sldId="298"/>
            <ac:spMk id="7" creationId="{D9218E33-9E8A-D249-93A7-9EDFE3BEA503}"/>
          </ac:spMkLst>
        </pc:spChg>
        <pc:spChg chg="del mod">
          <ac:chgData name="Sukriti Singh" userId="390bf4921f10f9d3" providerId="LiveId" clId="{EA837EE1-166E-414B-937E-04ACCECB6B66}" dt="2025-02-13T14:59:02.658" v="484"/>
          <ac:spMkLst>
            <pc:docMk/>
            <pc:sldMk cId="3843284552" sldId="298"/>
            <ac:spMk id="16" creationId="{61E23B57-A482-8F4B-9021-86FE326A6D10}"/>
          </ac:spMkLst>
        </pc:spChg>
        <pc:spChg chg="mod">
          <ac:chgData name="Sukriti Singh" userId="390bf4921f10f9d3" providerId="LiveId" clId="{EA837EE1-166E-414B-937E-04ACCECB6B66}" dt="2025-02-13T17:37:44.182" v="1009" actId="403"/>
          <ac:spMkLst>
            <pc:docMk/>
            <pc:sldMk cId="3843284552" sldId="298"/>
            <ac:spMk id="17" creationId="{F0150DF7-4A8B-444C-8CA1-24A9B9191B80}"/>
          </ac:spMkLst>
        </pc:spChg>
        <pc:spChg chg="del mod">
          <ac:chgData name="Sukriti Singh" userId="390bf4921f10f9d3" providerId="LiveId" clId="{EA837EE1-166E-414B-937E-04ACCECB6B66}" dt="2025-02-13T17:37:29.978" v="1005" actId="478"/>
          <ac:spMkLst>
            <pc:docMk/>
            <pc:sldMk cId="3843284552" sldId="298"/>
            <ac:spMk id="22" creationId="{E93AABDC-C3FD-F345-990B-6E2D88310423}"/>
          </ac:spMkLst>
        </pc:spChg>
      </pc:sldChg>
      <pc:sldChg chg="addSp delSp modSp mod">
        <pc:chgData name="Sukriti Singh" userId="390bf4921f10f9d3" providerId="LiveId" clId="{EA837EE1-166E-414B-937E-04ACCECB6B66}" dt="2025-02-13T17:39:06.292" v="1050" actId="207"/>
        <pc:sldMkLst>
          <pc:docMk/>
          <pc:sldMk cId="3480697386" sldId="303"/>
        </pc:sldMkLst>
        <pc:spChg chg="mod">
          <ac:chgData name="Sukriti Singh" userId="390bf4921f10f9d3" providerId="LiveId" clId="{EA837EE1-166E-414B-937E-04ACCECB6B66}" dt="2025-02-13T16:39:22.410" v="592" actId="14100"/>
          <ac:spMkLst>
            <pc:docMk/>
            <pc:sldMk cId="3480697386" sldId="303"/>
            <ac:spMk id="2" creationId="{5F4F5ECE-2D45-764D-A434-EA4997A38F9E}"/>
          </ac:spMkLst>
        </pc:spChg>
        <pc:spChg chg="del mod">
          <ac:chgData name="Sukriti Singh" userId="390bf4921f10f9d3" providerId="LiveId" clId="{EA837EE1-166E-414B-937E-04ACCECB6B66}" dt="2025-02-13T16:24:39.675" v="571"/>
          <ac:spMkLst>
            <pc:docMk/>
            <pc:sldMk cId="3480697386" sldId="303"/>
            <ac:spMk id="3" creationId="{96018F6A-34AE-124E-868D-D500FE5002BF}"/>
          </ac:spMkLst>
        </pc:spChg>
        <pc:spChg chg="add del mod">
          <ac:chgData name="Sukriti Singh" userId="390bf4921f10f9d3" providerId="LiveId" clId="{EA837EE1-166E-414B-937E-04ACCECB6B66}" dt="2025-02-13T16:26:38.719" v="578"/>
          <ac:spMkLst>
            <pc:docMk/>
            <pc:sldMk cId="3480697386" sldId="303"/>
            <ac:spMk id="4" creationId="{398B9328-92F4-E6C7-2D40-5CC158DBCBFC}"/>
          </ac:spMkLst>
        </pc:spChg>
        <pc:spChg chg="add mod">
          <ac:chgData name="Sukriti Singh" userId="390bf4921f10f9d3" providerId="LiveId" clId="{EA837EE1-166E-414B-937E-04ACCECB6B66}" dt="2025-02-13T17:39:06.292" v="1050" actId="207"/>
          <ac:spMkLst>
            <pc:docMk/>
            <pc:sldMk cId="3480697386" sldId="303"/>
            <ac:spMk id="5" creationId="{D54E20EB-1CBA-04FE-2701-D41EC493BA17}"/>
          </ac:spMkLst>
        </pc:spChg>
        <pc:spChg chg="add del mod">
          <ac:chgData name="Sukriti Singh" userId="390bf4921f10f9d3" providerId="LiveId" clId="{EA837EE1-166E-414B-937E-04ACCECB6B66}" dt="2025-02-13T16:27:33.751" v="586" actId="478"/>
          <ac:spMkLst>
            <pc:docMk/>
            <pc:sldMk cId="3480697386" sldId="303"/>
            <ac:spMk id="6" creationId="{413FFEC9-6D50-D7AF-BD3A-06DFB133BABB}"/>
          </ac:spMkLst>
        </pc:spChg>
        <pc:picChg chg="del mod">
          <ac:chgData name="Sukriti Singh" userId="390bf4921f10f9d3" providerId="LiveId" clId="{EA837EE1-166E-414B-937E-04ACCECB6B66}" dt="2025-02-13T16:27:31.857" v="585" actId="478"/>
          <ac:picMkLst>
            <pc:docMk/>
            <pc:sldMk cId="3480697386" sldId="303"/>
            <ac:picMk id="7" creationId="{172E1B30-93CD-465A-917F-9412412588B6}"/>
          </ac:picMkLst>
        </pc:picChg>
        <pc:picChg chg="add del">
          <ac:chgData name="Sukriti Singh" userId="390bf4921f10f9d3" providerId="LiveId" clId="{EA837EE1-166E-414B-937E-04ACCECB6B66}" dt="2025-02-13T16:27:31.857" v="585" actId="478"/>
          <ac:picMkLst>
            <pc:docMk/>
            <pc:sldMk cId="3480697386" sldId="303"/>
            <ac:picMk id="4100" creationId="{665E4DD6-CC06-5C78-72B1-55862C1C9235}"/>
          </ac:picMkLst>
        </pc:picChg>
        <pc:picChg chg="add mod">
          <ac:chgData name="Sukriti Singh" userId="390bf4921f10f9d3" providerId="LiveId" clId="{EA837EE1-166E-414B-937E-04ACCECB6B66}" dt="2025-02-13T16:27:47.137" v="590" actId="14100"/>
          <ac:picMkLst>
            <pc:docMk/>
            <pc:sldMk cId="3480697386" sldId="303"/>
            <ac:picMk id="4102" creationId="{496C7E3B-1F54-F050-EFF3-2801F547B197}"/>
          </ac:picMkLst>
        </pc:picChg>
      </pc:sldChg>
      <pc:sldChg chg="del">
        <pc:chgData name="Sukriti Singh" userId="390bf4921f10f9d3" providerId="LiveId" clId="{EA837EE1-166E-414B-937E-04ACCECB6B66}" dt="2025-02-13T17:40:23.626" v="1060" actId="47"/>
        <pc:sldMkLst>
          <pc:docMk/>
          <pc:sldMk cId="1098878064" sldId="304"/>
        </pc:sldMkLst>
      </pc:sldChg>
      <pc:sldChg chg="modSp mod">
        <pc:chgData name="Sukriti Singh" userId="390bf4921f10f9d3" providerId="LiveId" clId="{EA837EE1-166E-414B-937E-04ACCECB6B66}" dt="2025-02-13T17:36:38.355" v="991" actId="403"/>
        <pc:sldMkLst>
          <pc:docMk/>
          <pc:sldMk cId="2625297165" sldId="305"/>
        </pc:sldMkLst>
        <pc:spChg chg="mod">
          <ac:chgData name="Sukriti Singh" userId="390bf4921f10f9d3" providerId="LiveId" clId="{EA837EE1-166E-414B-937E-04ACCECB6B66}" dt="2025-02-13T17:36:38.355" v="991" actId="403"/>
          <ac:spMkLst>
            <pc:docMk/>
            <pc:sldMk cId="2625297165" sldId="305"/>
            <ac:spMk id="3" creationId="{12B178B4-CDED-454C-BED2-2E2B10ADA703}"/>
          </ac:spMkLst>
        </pc:spChg>
        <pc:spChg chg="mod">
          <ac:chgData name="Sukriti Singh" userId="390bf4921f10f9d3" providerId="LiveId" clId="{EA837EE1-166E-414B-937E-04ACCECB6B66}" dt="2025-02-13T13:33:54.802" v="359" actId="20577"/>
          <ac:spMkLst>
            <pc:docMk/>
            <pc:sldMk cId="2625297165" sldId="305"/>
            <ac:spMk id="7" creationId="{54E9E228-B02C-3941-B458-23CB2D67B476}"/>
          </ac:spMkLst>
        </pc:spChg>
      </pc:sldChg>
      <pc:sldChg chg="modSp mod">
        <pc:chgData name="Sukriti Singh" userId="390bf4921f10f9d3" providerId="LiveId" clId="{EA837EE1-166E-414B-937E-04ACCECB6B66}" dt="2025-02-13T17:35:09.712" v="921" actId="1076"/>
        <pc:sldMkLst>
          <pc:docMk/>
          <pc:sldMk cId="4285847947" sldId="375"/>
        </pc:sldMkLst>
        <pc:picChg chg="mod">
          <ac:chgData name="Sukriti Singh" userId="390bf4921f10f9d3" providerId="LiveId" clId="{EA837EE1-166E-414B-937E-04ACCECB6B66}" dt="2025-02-13T17:35:09.712" v="921" actId="1076"/>
          <ac:picMkLst>
            <pc:docMk/>
            <pc:sldMk cId="4285847947" sldId="375"/>
            <ac:picMk id="11" creationId="{DB20DB88-CBCC-9A4A-BA0A-4807E1B8E804}"/>
          </ac:picMkLst>
        </pc:picChg>
      </pc:sldChg>
      <pc:sldChg chg="modSp del mod">
        <pc:chgData name="Sukriti Singh" userId="390bf4921f10f9d3" providerId="LiveId" clId="{EA837EE1-166E-414B-937E-04ACCECB6B66}" dt="2025-02-13T17:35:30.712" v="922" actId="47"/>
        <pc:sldMkLst>
          <pc:docMk/>
          <pc:sldMk cId="4067864897" sldId="384"/>
        </pc:sldMkLst>
        <pc:spChg chg="mod">
          <ac:chgData name="Sukriti Singh" userId="390bf4921f10f9d3" providerId="LiveId" clId="{EA837EE1-166E-414B-937E-04ACCECB6B66}" dt="2025-02-13T13:38:22.592" v="374" actId="14100"/>
          <ac:spMkLst>
            <pc:docMk/>
            <pc:sldMk cId="4067864897" sldId="384"/>
            <ac:spMk id="5" creationId="{99516ACA-375D-1140-8EDA-CE04AAC75809}"/>
          </ac:spMkLst>
        </pc:spChg>
        <pc:spChg chg="mod">
          <ac:chgData name="Sukriti Singh" userId="390bf4921f10f9d3" providerId="LiveId" clId="{EA837EE1-166E-414B-937E-04ACCECB6B66}" dt="2025-02-13T13:38:32.461" v="380" actId="27636"/>
          <ac:spMkLst>
            <pc:docMk/>
            <pc:sldMk cId="4067864897" sldId="384"/>
            <ac:spMk id="6" creationId="{348362CB-F41D-164B-BAC7-F91A6E68A2AC}"/>
          </ac:spMkLst>
        </pc:spChg>
        <pc:picChg chg="mod">
          <ac:chgData name="Sukriti Singh" userId="390bf4921f10f9d3" providerId="LiveId" clId="{EA837EE1-166E-414B-937E-04ACCECB6B66}" dt="2025-02-13T13:36:36.584" v="365" actId="1076"/>
          <ac:picMkLst>
            <pc:docMk/>
            <pc:sldMk cId="4067864897" sldId="384"/>
            <ac:picMk id="19" creationId="{C4C2D77A-C801-9B4E-B6FB-9402525D52F3}"/>
          </ac:picMkLst>
        </pc:picChg>
      </pc:sldChg>
      <pc:sldChg chg="addSp delSp modSp del mod">
        <pc:chgData name="Sukriti Singh" userId="390bf4921f10f9d3" providerId="LiveId" clId="{EA837EE1-166E-414B-937E-04ACCECB6B66}" dt="2025-02-13T15:05:11.831" v="512" actId="47"/>
        <pc:sldMkLst>
          <pc:docMk/>
          <pc:sldMk cId="3021999745" sldId="392"/>
        </pc:sldMkLst>
        <pc:spChg chg="add mod">
          <ac:chgData name="Sukriti Singh" userId="390bf4921f10f9d3" providerId="LiveId" clId="{EA837EE1-166E-414B-937E-04ACCECB6B66}" dt="2025-02-13T15:03:33.546" v="502" actId="14100"/>
          <ac:spMkLst>
            <pc:docMk/>
            <pc:sldMk cId="3021999745" sldId="392"/>
            <ac:spMk id="2" creationId="{440DBEE2-CF71-718F-FA6A-FAD4B919E3C3}"/>
          </ac:spMkLst>
        </pc:spChg>
        <pc:spChg chg="add mod">
          <ac:chgData name="Sukriti Singh" userId="390bf4921f10f9d3" providerId="LiveId" clId="{EA837EE1-166E-414B-937E-04ACCECB6B66}" dt="2025-02-13T15:05:08.997" v="511" actId="1076"/>
          <ac:spMkLst>
            <pc:docMk/>
            <pc:sldMk cId="3021999745" sldId="392"/>
            <ac:spMk id="6" creationId="{36BD9819-BACF-925A-CBA5-DB6455DDCDCA}"/>
          </ac:spMkLst>
        </pc:spChg>
        <pc:spChg chg="add mod">
          <ac:chgData name="Sukriti Singh" userId="390bf4921f10f9d3" providerId="LiveId" clId="{EA837EE1-166E-414B-937E-04ACCECB6B66}" dt="2025-02-13T15:05:05.138" v="510" actId="14100"/>
          <ac:spMkLst>
            <pc:docMk/>
            <pc:sldMk cId="3021999745" sldId="392"/>
            <ac:spMk id="7" creationId="{0B6BFAA2-A92B-F607-D4F4-74CB5CC0B463}"/>
          </ac:spMkLst>
        </pc:spChg>
        <pc:picChg chg="del mod">
          <ac:chgData name="Sukriti Singh" userId="390bf4921f10f9d3" providerId="LiveId" clId="{EA837EE1-166E-414B-937E-04ACCECB6B66}" dt="2025-02-13T15:03:44.707" v="504" actId="478"/>
          <ac:picMkLst>
            <pc:docMk/>
            <pc:sldMk cId="3021999745" sldId="392"/>
            <ac:picMk id="5" creationId="{318EF587-2197-CC4C-BC9D-6BB7C37E92FB}"/>
          </ac:picMkLst>
        </pc:picChg>
      </pc:sldChg>
      <pc:sldChg chg="addSp delSp modSp mod">
        <pc:chgData name="Sukriti Singh" userId="390bf4921f10f9d3" providerId="LiveId" clId="{EA837EE1-166E-414B-937E-04ACCECB6B66}" dt="2025-02-13T17:38:27.487" v="1045" actId="207"/>
        <pc:sldMkLst>
          <pc:docMk/>
          <pc:sldMk cId="3072874425" sldId="406"/>
        </pc:sldMkLst>
        <pc:spChg chg="add mod">
          <ac:chgData name="Sukriti Singh" userId="390bf4921f10f9d3" providerId="LiveId" clId="{EA837EE1-166E-414B-937E-04ACCECB6B66}" dt="2025-02-13T16:19:46.391" v="530" actId="1076"/>
          <ac:spMkLst>
            <pc:docMk/>
            <pc:sldMk cId="3072874425" sldId="406"/>
            <ac:spMk id="2" creationId="{594AB51B-B527-A7EB-B9E7-79927904D1AC}"/>
          </ac:spMkLst>
        </pc:spChg>
        <pc:spChg chg="mod">
          <ac:chgData name="Sukriti Singh" userId="390bf4921f10f9d3" providerId="LiveId" clId="{EA837EE1-166E-414B-937E-04ACCECB6B66}" dt="2025-02-13T17:38:27.487" v="1045" actId="207"/>
          <ac:spMkLst>
            <pc:docMk/>
            <pc:sldMk cId="3072874425" sldId="406"/>
            <ac:spMk id="3" creationId="{12B178B4-CDED-454C-BED2-2E2B10ADA703}"/>
          </ac:spMkLst>
        </pc:spChg>
        <pc:spChg chg="add mod">
          <ac:chgData name="Sukriti Singh" userId="390bf4921f10f9d3" providerId="LiveId" clId="{EA837EE1-166E-414B-937E-04ACCECB6B66}" dt="2025-02-13T16:22:05.027" v="558" actId="14100"/>
          <ac:spMkLst>
            <pc:docMk/>
            <pc:sldMk cId="3072874425" sldId="406"/>
            <ac:spMk id="5" creationId="{C41AC73C-5006-0375-2B15-9F039AF763CB}"/>
          </ac:spMkLst>
        </pc:spChg>
        <pc:spChg chg="del mod">
          <ac:chgData name="Sukriti Singh" userId="390bf4921f10f9d3" providerId="LiveId" clId="{EA837EE1-166E-414B-937E-04ACCECB6B66}" dt="2025-02-13T15:05:20.127" v="514"/>
          <ac:spMkLst>
            <pc:docMk/>
            <pc:sldMk cId="3072874425" sldId="406"/>
            <ac:spMk id="7" creationId="{54E9E228-B02C-3941-B458-23CB2D67B476}"/>
          </ac:spMkLst>
        </pc:spChg>
        <pc:spChg chg="add del mod">
          <ac:chgData name="Sukriti Singh" userId="390bf4921f10f9d3" providerId="LiveId" clId="{EA837EE1-166E-414B-937E-04ACCECB6B66}" dt="2025-02-13T16:21:15.531" v="547" actId="478"/>
          <ac:spMkLst>
            <pc:docMk/>
            <pc:sldMk cId="3072874425" sldId="406"/>
            <ac:spMk id="8" creationId="{993D13B1-5FA6-F2FA-6CD5-D84EF53C7D07}"/>
          </ac:spMkLst>
        </pc:spChg>
        <pc:spChg chg="add del mod">
          <ac:chgData name="Sukriti Singh" userId="390bf4921f10f9d3" providerId="LiveId" clId="{EA837EE1-166E-414B-937E-04ACCECB6B66}" dt="2025-02-13T16:21:26.673" v="551" actId="478"/>
          <ac:spMkLst>
            <pc:docMk/>
            <pc:sldMk cId="3072874425" sldId="406"/>
            <ac:spMk id="11" creationId="{31B204C9-CAD9-5965-5120-F2B9D2D4A4BB}"/>
          </ac:spMkLst>
        </pc:spChg>
        <pc:picChg chg="add del mod">
          <ac:chgData name="Sukriti Singh" userId="390bf4921f10f9d3" providerId="LiveId" clId="{EA837EE1-166E-414B-937E-04ACCECB6B66}" dt="2025-02-13T16:21:10.605" v="545" actId="478"/>
          <ac:picMkLst>
            <pc:docMk/>
            <pc:sldMk cId="3072874425" sldId="406"/>
            <ac:picMk id="4" creationId="{8CB625C1-D2FD-2E39-D25D-A98DC890FC0C}"/>
          </ac:picMkLst>
        </pc:picChg>
        <pc:picChg chg="add del mod">
          <ac:chgData name="Sukriti Singh" userId="390bf4921f10f9d3" providerId="LiveId" clId="{EA837EE1-166E-414B-937E-04ACCECB6B66}" dt="2025-02-13T16:22:45.054" v="564" actId="1076"/>
          <ac:picMkLst>
            <pc:docMk/>
            <pc:sldMk cId="3072874425" sldId="406"/>
            <ac:picMk id="9" creationId="{B7E68695-0DB5-1946-B945-66E677B1128F}"/>
          </ac:picMkLst>
        </pc:picChg>
      </pc:sldChg>
      <pc:sldChg chg="addSp delSp modSp new mod">
        <pc:chgData name="Sukriti Singh" userId="390bf4921f10f9d3" providerId="LiveId" clId="{EA837EE1-166E-414B-937E-04ACCECB6B66}" dt="2025-02-13T16:45:10.754" v="643" actId="1076"/>
        <pc:sldMkLst>
          <pc:docMk/>
          <pc:sldMk cId="4027193490" sldId="407"/>
        </pc:sldMkLst>
        <pc:spChg chg="del">
          <ac:chgData name="Sukriti Singh" userId="390bf4921f10f9d3" providerId="LiveId" clId="{EA837EE1-166E-414B-937E-04ACCECB6B66}" dt="2025-02-13T16:42:58.194" v="628" actId="478"/>
          <ac:spMkLst>
            <pc:docMk/>
            <pc:sldMk cId="4027193490" sldId="407"/>
            <ac:spMk id="2" creationId="{A1AA8490-A3D4-AF01-2582-CBB48C95E588}"/>
          </ac:spMkLst>
        </pc:spChg>
        <pc:spChg chg="mod">
          <ac:chgData name="Sukriti Singh" userId="390bf4921f10f9d3" providerId="LiveId" clId="{EA837EE1-166E-414B-937E-04ACCECB6B66}" dt="2025-02-13T16:45:00.068" v="642" actId="1076"/>
          <ac:spMkLst>
            <pc:docMk/>
            <pc:sldMk cId="4027193490" sldId="407"/>
            <ac:spMk id="3" creationId="{5EEFB6F8-2101-2A0A-0653-2F2EE0AC5F4B}"/>
          </ac:spMkLst>
        </pc:spChg>
        <pc:spChg chg="mod">
          <ac:chgData name="Sukriti Singh" userId="390bf4921f10f9d3" providerId="LiveId" clId="{EA837EE1-166E-414B-937E-04ACCECB6B66}" dt="2025-02-13T16:43:31.243" v="637" actId="27636"/>
          <ac:spMkLst>
            <pc:docMk/>
            <pc:sldMk cId="4027193490" sldId="407"/>
            <ac:spMk id="4" creationId="{45458961-C3AF-ABC6-25F4-396EEF6A3C9B}"/>
          </ac:spMkLst>
        </pc:spChg>
        <pc:picChg chg="add mod">
          <ac:chgData name="Sukriti Singh" userId="390bf4921f10f9d3" providerId="LiveId" clId="{EA837EE1-166E-414B-937E-04ACCECB6B66}" dt="2025-02-13T16:45:10.754" v="643" actId="1076"/>
          <ac:picMkLst>
            <pc:docMk/>
            <pc:sldMk cId="4027193490" sldId="407"/>
            <ac:picMk id="5122" creationId="{CEC6CCA8-26C4-2682-3DD7-8D22DE848AAC}"/>
          </ac:picMkLst>
        </pc:picChg>
      </pc:sldChg>
      <pc:sldChg chg="addSp delSp modSp new del mod">
        <pc:chgData name="Sukriti Singh" userId="390bf4921f10f9d3" providerId="LiveId" clId="{EA837EE1-166E-414B-937E-04ACCECB6B66}" dt="2025-02-13T16:55:24.034" v="680" actId="47"/>
        <pc:sldMkLst>
          <pc:docMk/>
          <pc:sldMk cId="4208099609" sldId="408"/>
        </pc:sldMkLst>
        <pc:spChg chg="del">
          <ac:chgData name="Sukriti Singh" userId="390bf4921f10f9d3" providerId="LiveId" clId="{EA837EE1-166E-414B-937E-04ACCECB6B66}" dt="2025-02-13T16:52:39.496" v="653" actId="931"/>
          <ac:spMkLst>
            <pc:docMk/>
            <pc:sldMk cId="4208099609" sldId="408"/>
            <ac:spMk id="2" creationId="{35256E82-764D-1005-8872-6864B66573A0}"/>
          </ac:spMkLst>
        </pc:spChg>
        <pc:spChg chg="del">
          <ac:chgData name="Sukriti Singh" userId="390bf4921f10f9d3" providerId="LiveId" clId="{EA837EE1-166E-414B-937E-04ACCECB6B66}" dt="2025-02-13T16:51:32.683" v="645"/>
          <ac:spMkLst>
            <pc:docMk/>
            <pc:sldMk cId="4208099609" sldId="408"/>
            <ac:spMk id="3" creationId="{E108A58E-F7C9-717E-0C66-2A4FC35AACCB}"/>
          </ac:spMkLst>
        </pc:spChg>
        <pc:spChg chg="del">
          <ac:chgData name="Sukriti Singh" userId="390bf4921f10f9d3" providerId="LiveId" clId="{EA837EE1-166E-414B-937E-04ACCECB6B66}" dt="2025-02-13T16:51:55.278" v="649" actId="478"/>
          <ac:spMkLst>
            <pc:docMk/>
            <pc:sldMk cId="4208099609" sldId="408"/>
            <ac:spMk id="4" creationId="{706BB006-74A3-2CF6-3A81-FB1A324D9FED}"/>
          </ac:spMkLst>
        </pc:spChg>
        <pc:spChg chg="add mod">
          <ac:chgData name="Sukriti Singh" userId="390bf4921f10f9d3" providerId="LiveId" clId="{EA837EE1-166E-414B-937E-04ACCECB6B66}" dt="2025-02-13T16:52:05.910" v="652" actId="14100"/>
          <ac:spMkLst>
            <pc:docMk/>
            <pc:sldMk cId="4208099609" sldId="408"/>
            <ac:spMk id="5" creationId="{E5321DA6-027B-1B8C-277E-CD7EC4FB9303}"/>
          </ac:spMkLst>
        </pc:spChg>
        <pc:spChg chg="add del mod">
          <ac:chgData name="Sukriti Singh" userId="390bf4921f10f9d3" providerId="LiveId" clId="{EA837EE1-166E-414B-937E-04ACCECB6B66}" dt="2025-02-13T16:53:13.201" v="659"/>
          <ac:spMkLst>
            <pc:docMk/>
            <pc:sldMk cId="4208099609" sldId="408"/>
            <ac:spMk id="9" creationId="{F2ED51D9-4B8D-BC4E-81E9-9E07D03C925B}"/>
          </ac:spMkLst>
        </pc:spChg>
        <pc:picChg chg="add del mod">
          <ac:chgData name="Sukriti Singh" userId="390bf4921f10f9d3" providerId="LiveId" clId="{EA837EE1-166E-414B-937E-04ACCECB6B66}" dt="2025-02-13T16:53:10.547" v="658" actId="478"/>
          <ac:picMkLst>
            <pc:docMk/>
            <pc:sldMk cId="4208099609" sldId="408"/>
            <ac:picMk id="7" creationId="{5E4F73F0-91EB-1ACD-F1C8-CA0E03BE2DC1}"/>
          </ac:picMkLst>
        </pc:picChg>
        <pc:picChg chg="add mod">
          <ac:chgData name="Sukriti Singh" userId="390bf4921f10f9d3" providerId="LiveId" clId="{EA837EE1-166E-414B-937E-04ACCECB6B66}" dt="2025-02-13T16:53:13.201" v="659"/>
          <ac:picMkLst>
            <pc:docMk/>
            <pc:sldMk cId="4208099609" sldId="408"/>
            <ac:picMk id="6147" creationId="{ABBA51F9-8C1E-49FA-53D3-15A9E1C86222}"/>
          </ac:picMkLst>
        </pc:picChg>
      </pc:sldChg>
      <pc:sldChg chg="addSp delSp modSp new mod">
        <pc:chgData name="Sukriti Singh" userId="390bf4921f10f9d3" providerId="LiveId" clId="{EA837EE1-166E-414B-937E-04ACCECB6B66}" dt="2025-02-13T17:39:20.106" v="1052" actId="207"/>
        <pc:sldMkLst>
          <pc:docMk/>
          <pc:sldMk cId="571658782" sldId="409"/>
        </pc:sldMkLst>
        <pc:spChg chg="del">
          <ac:chgData name="Sukriti Singh" userId="390bf4921f10f9d3" providerId="LiveId" clId="{EA837EE1-166E-414B-937E-04ACCECB6B66}" dt="2025-02-13T16:53:38.239" v="661"/>
          <ac:spMkLst>
            <pc:docMk/>
            <pc:sldMk cId="571658782" sldId="409"/>
            <ac:spMk id="2" creationId="{7850185C-A6A0-4F5C-D5D6-28AD86948C11}"/>
          </ac:spMkLst>
        </pc:spChg>
        <pc:spChg chg="del">
          <ac:chgData name="Sukriti Singh" userId="390bf4921f10f9d3" providerId="LiveId" clId="{EA837EE1-166E-414B-937E-04ACCECB6B66}" dt="2025-02-13T16:53:58.972" v="665"/>
          <ac:spMkLst>
            <pc:docMk/>
            <pc:sldMk cId="571658782" sldId="409"/>
            <ac:spMk id="3" creationId="{E005A48C-41AF-B4D2-C532-B69E2C756A1A}"/>
          </ac:spMkLst>
        </pc:spChg>
        <pc:spChg chg="del">
          <ac:chgData name="Sukriti Singh" userId="390bf4921f10f9d3" providerId="LiveId" clId="{EA837EE1-166E-414B-937E-04ACCECB6B66}" dt="2025-02-13T16:54:07.002" v="667" actId="478"/>
          <ac:spMkLst>
            <pc:docMk/>
            <pc:sldMk cId="571658782" sldId="409"/>
            <ac:spMk id="4" creationId="{B4D21016-C017-3766-DD2F-EAA985943BF8}"/>
          </ac:spMkLst>
        </pc:spChg>
        <pc:spChg chg="add mod">
          <ac:chgData name="Sukriti Singh" userId="390bf4921f10f9d3" providerId="LiveId" clId="{EA837EE1-166E-414B-937E-04ACCECB6B66}" dt="2025-02-13T17:39:20.106" v="1052" actId="207"/>
          <ac:spMkLst>
            <pc:docMk/>
            <pc:sldMk cId="571658782" sldId="409"/>
            <ac:spMk id="6" creationId="{9E14DCF4-FDAC-FA80-8218-3835E74C1A21}"/>
          </ac:spMkLst>
        </pc:spChg>
        <pc:picChg chg="add mod">
          <ac:chgData name="Sukriti Singh" userId="390bf4921f10f9d3" providerId="LiveId" clId="{EA837EE1-166E-414B-937E-04ACCECB6B66}" dt="2025-02-13T16:54:57.785" v="679" actId="1076"/>
          <ac:picMkLst>
            <pc:docMk/>
            <pc:sldMk cId="571658782" sldId="409"/>
            <ac:picMk id="5" creationId="{958656AB-6CE4-8679-AD14-2B3FC6314814}"/>
          </ac:picMkLst>
        </pc:picChg>
      </pc:sldChg>
      <pc:sldChg chg="addSp delSp modSp new mod">
        <pc:chgData name="Sukriti Singh" userId="390bf4921f10f9d3" providerId="LiveId" clId="{EA837EE1-166E-414B-937E-04ACCECB6B66}" dt="2025-02-13T16:58:59.990" v="706" actId="20577"/>
        <pc:sldMkLst>
          <pc:docMk/>
          <pc:sldMk cId="3152107599" sldId="410"/>
        </pc:sldMkLst>
        <pc:spChg chg="del">
          <ac:chgData name="Sukriti Singh" userId="390bf4921f10f9d3" providerId="LiveId" clId="{EA837EE1-166E-414B-937E-04ACCECB6B66}" dt="2025-02-13T16:58:37.365" v="696" actId="478"/>
          <ac:spMkLst>
            <pc:docMk/>
            <pc:sldMk cId="3152107599" sldId="410"/>
            <ac:spMk id="2" creationId="{9622D862-8D50-839C-B4EE-15B8E5000C0C}"/>
          </ac:spMkLst>
        </pc:spChg>
        <pc:spChg chg="mod">
          <ac:chgData name="Sukriti Singh" userId="390bf4921f10f9d3" providerId="LiveId" clId="{EA837EE1-166E-414B-937E-04ACCECB6B66}" dt="2025-02-13T16:58:59.990" v="706" actId="20577"/>
          <ac:spMkLst>
            <pc:docMk/>
            <pc:sldMk cId="3152107599" sldId="410"/>
            <ac:spMk id="3" creationId="{702D4C67-E55B-5A36-8C23-8841C75FC95B}"/>
          </ac:spMkLst>
        </pc:spChg>
        <pc:spChg chg="del">
          <ac:chgData name="Sukriti Singh" userId="390bf4921f10f9d3" providerId="LiveId" clId="{EA837EE1-166E-414B-937E-04ACCECB6B66}" dt="2025-02-13T16:58:24.493" v="692" actId="478"/>
          <ac:spMkLst>
            <pc:docMk/>
            <pc:sldMk cId="3152107599" sldId="410"/>
            <ac:spMk id="4" creationId="{5F462F22-D1CD-A48C-A9BC-BAF0F0CAA575}"/>
          </ac:spMkLst>
        </pc:spChg>
        <pc:picChg chg="add mod">
          <ac:chgData name="Sukriti Singh" userId="390bf4921f10f9d3" providerId="LiveId" clId="{EA837EE1-166E-414B-937E-04ACCECB6B66}" dt="2025-02-13T16:58:33.866" v="695" actId="14100"/>
          <ac:picMkLst>
            <pc:docMk/>
            <pc:sldMk cId="3152107599" sldId="410"/>
            <ac:picMk id="8194" creationId="{D43C7474-83A4-1B8D-A389-4D0655E08E7A}"/>
          </ac:picMkLst>
        </pc:picChg>
      </pc:sldChg>
      <pc:sldChg chg="addSp delSp modSp new mod">
        <pc:chgData name="Sukriti Singh" userId="390bf4921f10f9d3" providerId="LiveId" clId="{EA837EE1-166E-414B-937E-04ACCECB6B66}" dt="2025-02-13T17:39:37.159" v="1055" actId="207"/>
        <pc:sldMkLst>
          <pc:docMk/>
          <pc:sldMk cId="1764284508" sldId="411"/>
        </pc:sldMkLst>
        <pc:spChg chg="del">
          <ac:chgData name="Sukriti Singh" userId="390bf4921f10f9d3" providerId="LiveId" clId="{EA837EE1-166E-414B-937E-04ACCECB6B66}" dt="2025-02-13T17:01:40.893" v="708"/>
          <ac:spMkLst>
            <pc:docMk/>
            <pc:sldMk cId="1764284508" sldId="411"/>
            <ac:spMk id="2" creationId="{4284F70D-F74B-A73B-8D3D-1A9E5C8FC610}"/>
          </ac:spMkLst>
        </pc:spChg>
        <pc:spChg chg="del">
          <ac:chgData name="Sukriti Singh" userId="390bf4921f10f9d3" providerId="LiveId" clId="{EA837EE1-166E-414B-937E-04ACCECB6B66}" dt="2025-02-13T17:03:36.054" v="719" actId="478"/>
          <ac:spMkLst>
            <pc:docMk/>
            <pc:sldMk cId="1764284508" sldId="411"/>
            <ac:spMk id="3" creationId="{36E932CD-522A-2052-CD3E-659AE85BF86C}"/>
          </ac:spMkLst>
        </pc:spChg>
        <pc:spChg chg="del mod">
          <ac:chgData name="Sukriti Singh" userId="390bf4921f10f9d3" providerId="LiveId" clId="{EA837EE1-166E-414B-937E-04ACCECB6B66}" dt="2025-02-13T17:03:12.760" v="715"/>
          <ac:spMkLst>
            <pc:docMk/>
            <pc:sldMk cId="1764284508" sldId="411"/>
            <ac:spMk id="4" creationId="{77366A90-386B-7C2C-EF12-23D517E72033}"/>
          </ac:spMkLst>
        </pc:spChg>
        <pc:spChg chg="add mod">
          <ac:chgData name="Sukriti Singh" userId="390bf4921f10f9d3" providerId="LiveId" clId="{EA837EE1-166E-414B-937E-04ACCECB6B66}" dt="2025-02-13T17:39:37.159" v="1055" actId="207"/>
          <ac:spMkLst>
            <pc:docMk/>
            <pc:sldMk cId="1764284508" sldId="411"/>
            <ac:spMk id="6" creationId="{0321CDC1-FB87-74D8-F194-C3E8A3FA9156}"/>
          </ac:spMkLst>
        </pc:spChg>
        <pc:picChg chg="add mod">
          <ac:chgData name="Sukriti Singh" userId="390bf4921f10f9d3" providerId="LiveId" clId="{EA837EE1-166E-414B-937E-04ACCECB6B66}" dt="2025-02-13T17:04:44.568" v="725" actId="14100"/>
          <ac:picMkLst>
            <pc:docMk/>
            <pc:sldMk cId="1764284508" sldId="411"/>
            <ac:picMk id="5" creationId="{7F298C3D-497F-CF88-014A-26655F9D05D7}"/>
          </ac:picMkLst>
        </pc:picChg>
      </pc:sldChg>
      <pc:sldChg chg="addSp delSp modSp new mod">
        <pc:chgData name="Sukriti Singh" userId="390bf4921f10f9d3" providerId="LiveId" clId="{EA837EE1-166E-414B-937E-04ACCECB6B66}" dt="2025-02-13T17:40:08.831" v="1059" actId="207"/>
        <pc:sldMkLst>
          <pc:docMk/>
          <pc:sldMk cId="1946418709" sldId="412"/>
        </pc:sldMkLst>
        <pc:spChg chg="del">
          <ac:chgData name="Sukriti Singh" userId="390bf4921f10f9d3" providerId="LiveId" clId="{EA837EE1-166E-414B-937E-04ACCECB6B66}" dt="2025-02-13T17:07:55.879" v="728" actId="931"/>
          <ac:spMkLst>
            <pc:docMk/>
            <pc:sldMk cId="1946418709" sldId="412"/>
            <ac:spMk id="2" creationId="{A3A68D2A-0EE1-084E-08E1-459D2FDCAE9B}"/>
          </ac:spMkLst>
        </pc:spChg>
        <pc:spChg chg="del mod">
          <ac:chgData name="Sukriti Singh" userId="390bf4921f10f9d3" providerId="LiveId" clId="{EA837EE1-166E-414B-937E-04ACCECB6B66}" dt="2025-02-13T17:08:29.149" v="732"/>
          <ac:spMkLst>
            <pc:docMk/>
            <pc:sldMk cId="1946418709" sldId="412"/>
            <ac:spMk id="3" creationId="{6DA8CA74-96E3-9C6F-6327-CB8BE45A215B}"/>
          </ac:spMkLst>
        </pc:spChg>
        <pc:spChg chg="del">
          <ac:chgData name="Sukriti Singh" userId="390bf4921f10f9d3" providerId="LiveId" clId="{EA837EE1-166E-414B-937E-04ACCECB6B66}" dt="2025-02-13T17:08:04.854" v="730" actId="478"/>
          <ac:spMkLst>
            <pc:docMk/>
            <pc:sldMk cId="1946418709" sldId="412"/>
            <ac:spMk id="4" creationId="{D7985EBC-C064-71F0-0A77-02FE3193DAF4}"/>
          </ac:spMkLst>
        </pc:spChg>
        <pc:spChg chg="add mod">
          <ac:chgData name="Sukriti Singh" userId="390bf4921f10f9d3" providerId="LiveId" clId="{EA837EE1-166E-414B-937E-04ACCECB6B66}" dt="2025-02-13T17:40:08.831" v="1059" actId="207"/>
          <ac:spMkLst>
            <pc:docMk/>
            <pc:sldMk cId="1946418709" sldId="412"/>
            <ac:spMk id="7" creationId="{E606CC67-CE43-567A-D06B-A35C557639B6}"/>
          </ac:spMkLst>
        </pc:spChg>
        <pc:picChg chg="add mod">
          <ac:chgData name="Sukriti Singh" userId="390bf4921f10f9d3" providerId="LiveId" clId="{EA837EE1-166E-414B-937E-04ACCECB6B66}" dt="2025-02-13T17:11:19.577" v="750" actId="14100"/>
          <ac:picMkLst>
            <pc:docMk/>
            <pc:sldMk cId="1946418709" sldId="412"/>
            <ac:picMk id="6" creationId="{2AD83303-B3B9-DF9E-8FB8-A50EC39D9C21}"/>
          </ac:picMkLst>
        </pc:picChg>
      </pc:sldChg>
      <pc:sldChg chg="addSp delSp modSp new mod">
        <pc:chgData name="Sukriti Singh" userId="390bf4921f10f9d3" providerId="LiveId" clId="{EA837EE1-166E-414B-937E-04ACCECB6B66}" dt="2025-02-13T17:19:51.097" v="806" actId="2711"/>
        <pc:sldMkLst>
          <pc:docMk/>
          <pc:sldMk cId="3278296112" sldId="413"/>
        </pc:sldMkLst>
        <pc:spChg chg="mod">
          <ac:chgData name="Sukriti Singh" userId="390bf4921f10f9d3" providerId="LiveId" clId="{EA837EE1-166E-414B-937E-04ACCECB6B66}" dt="2025-02-13T17:19:51.097" v="806" actId="2711"/>
          <ac:spMkLst>
            <pc:docMk/>
            <pc:sldMk cId="3278296112" sldId="413"/>
            <ac:spMk id="2" creationId="{CAACC083-7B72-3B8F-3EE9-212163A12726}"/>
          </ac:spMkLst>
        </pc:spChg>
        <pc:spChg chg="del">
          <ac:chgData name="Sukriti Singh" userId="390bf4921f10f9d3" providerId="LiveId" clId="{EA837EE1-166E-414B-937E-04ACCECB6B66}" dt="2025-02-13T17:12:49.474" v="752"/>
          <ac:spMkLst>
            <pc:docMk/>
            <pc:sldMk cId="3278296112" sldId="413"/>
            <ac:spMk id="3" creationId="{D778ECE1-1213-D5DE-6126-96D93E914EBA}"/>
          </ac:spMkLst>
        </pc:spChg>
        <pc:spChg chg="add mod">
          <ac:chgData name="Sukriti Singh" userId="390bf4921f10f9d3" providerId="LiveId" clId="{EA837EE1-166E-414B-937E-04ACCECB6B66}" dt="2025-02-13T17:18:51.955" v="799" actId="1076"/>
          <ac:spMkLst>
            <pc:docMk/>
            <pc:sldMk cId="3278296112" sldId="413"/>
            <ac:spMk id="4" creationId="{EB1BF269-F4DC-F848-C253-7EF593F34DA4}"/>
          </ac:spMkLst>
        </pc:spChg>
        <pc:spChg chg="add mod">
          <ac:chgData name="Sukriti Singh" userId="390bf4921f10f9d3" providerId="LiveId" clId="{EA837EE1-166E-414B-937E-04ACCECB6B66}" dt="2025-02-13T17:18:56.117" v="800" actId="1076"/>
          <ac:spMkLst>
            <pc:docMk/>
            <pc:sldMk cId="3278296112" sldId="413"/>
            <ac:spMk id="5" creationId="{4383E50F-A077-CEA4-6346-F087DF219FE8}"/>
          </ac:spMkLst>
        </pc:spChg>
        <pc:spChg chg="add del mod">
          <ac:chgData name="Sukriti Singh" userId="390bf4921f10f9d3" providerId="LiveId" clId="{EA837EE1-166E-414B-937E-04ACCECB6B66}" dt="2025-02-13T17:16:29.891" v="777"/>
          <ac:spMkLst>
            <pc:docMk/>
            <pc:sldMk cId="3278296112" sldId="413"/>
            <ac:spMk id="7" creationId="{53071734-D8AE-7560-440E-DE504338B7BA}"/>
          </ac:spMkLst>
        </pc:spChg>
        <pc:spChg chg="add mod">
          <ac:chgData name="Sukriti Singh" userId="390bf4921f10f9d3" providerId="LiveId" clId="{EA837EE1-166E-414B-937E-04ACCECB6B66}" dt="2025-02-13T17:19:03.684" v="801" actId="1076"/>
          <ac:spMkLst>
            <pc:docMk/>
            <pc:sldMk cId="3278296112" sldId="413"/>
            <ac:spMk id="8" creationId="{09BB866C-22DE-18EB-6FF9-57163880B535}"/>
          </ac:spMkLst>
        </pc:spChg>
        <pc:graphicFrameChg chg="add mod modGraphic">
          <ac:chgData name="Sukriti Singh" userId="390bf4921f10f9d3" providerId="LiveId" clId="{EA837EE1-166E-414B-937E-04ACCECB6B66}" dt="2025-02-13T17:16:51.747" v="779" actId="1076"/>
          <ac:graphicFrameMkLst>
            <pc:docMk/>
            <pc:sldMk cId="3278296112" sldId="413"/>
            <ac:graphicFrameMk id="6" creationId="{3765BA9C-AB00-1C39-3EEF-A57EB3E1F16E}"/>
          </ac:graphicFrameMkLst>
        </pc:graphicFrameChg>
      </pc:sldChg>
      <pc:sldChg chg="modSp new mod">
        <pc:chgData name="Sukriti Singh" userId="390bf4921f10f9d3" providerId="LiveId" clId="{EA837EE1-166E-414B-937E-04ACCECB6B66}" dt="2025-02-13T17:40:48.777" v="1064" actId="207"/>
        <pc:sldMkLst>
          <pc:docMk/>
          <pc:sldMk cId="735346818" sldId="414"/>
        </pc:sldMkLst>
        <pc:spChg chg="mod">
          <ac:chgData name="Sukriti Singh" userId="390bf4921f10f9d3" providerId="LiveId" clId="{EA837EE1-166E-414B-937E-04ACCECB6B66}" dt="2025-02-13T17:25:01.740" v="866" actId="14100"/>
          <ac:spMkLst>
            <pc:docMk/>
            <pc:sldMk cId="735346818" sldId="414"/>
            <ac:spMk id="2" creationId="{904FD446-B58A-C8B1-DEEA-72D331679029}"/>
          </ac:spMkLst>
        </pc:spChg>
        <pc:spChg chg="mod">
          <ac:chgData name="Sukriti Singh" userId="390bf4921f10f9d3" providerId="LiveId" clId="{EA837EE1-166E-414B-937E-04ACCECB6B66}" dt="2025-02-13T17:40:48.777" v="1064" actId="207"/>
          <ac:spMkLst>
            <pc:docMk/>
            <pc:sldMk cId="735346818" sldId="414"/>
            <ac:spMk id="3" creationId="{8E2F5B25-F2FB-10E3-D871-A668411200A8}"/>
          </ac:spMkLst>
        </pc:spChg>
      </pc:sldChg>
      <pc:sldChg chg="new del">
        <pc:chgData name="Sukriti Singh" userId="390bf4921f10f9d3" providerId="LiveId" clId="{EA837EE1-166E-414B-937E-04ACCECB6B66}" dt="2025-02-13T17:25:54.877" v="869" actId="47"/>
        <pc:sldMkLst>
          <pc:docMk/>
          <pc:sldMk cId="1927138466" sldId="415"/>
        </pc:sldMkLst>
      </pc:sldChg>
      <pc:sldChg chg="delSp modSp new mod">
        <pc:chgData name="Sukriti Singh" userId="390bf4921f10f9d3" providerId="LiveId" clId="{EA837EE1-166E-414B-937E-04ACCECB6B66}" dt="2025-02-13T17:34:44.867" v="920" actId="123"/>
        <pc:sldMkLst>
          <pc:docMk/>
          <pc:sldMk cId="2107621020" sldId="415"/>
        </pc:sldMkLst>
        <pc:spChg chg="del">
          <ac:chgData name="Sukriti Singh" userId="390bf4921f10f9d3" providerId="LiveId" clId="{EA837EE1-166E-414B-937E-04ACCECB6B66}" dt="2025-02-13T17:33:36.197" v="878" actId="478"/>
          <ac:spMkLst>
            <pc:docMk/>
            <pc:sldMk cId="2107621020" sldId="415"/>
            <ac:spMk id="2" creationId="{B3AAEA99-D993-1809-21EE-030FDC4BFB26}"/>
          </ac:spMkLst>
        </pc:spChg>
        <pc:spChg chg="mod">
          <ac:chgData name="Sukriti Singh" userId="390bf4921f10f9d3" providerId="LiveId" clId="{EA837EE1-166E-414B-937E-04ACCECB6B66}" dt="2025-02-13T17:34:44.867" v="920" actId="123"/>
          <ac:spMkLst>
            <pc:docMk/>
            <pc:sldMk cId="2107621020" sldId="415"/>
            <ac:spMk id="3" creationId="{E26F94FB-A8F1-BE70-E3FB-C5A435232849}"/>
          </ac:spMkLst>
        </pc:spChg>
      </pc:sldChg>
      <pc:sldChg chg="new del">
        <pc:chgData name="Sukriti Singh" userId="390bf4921f10f9d3" providerId="LiveId" clId="{EA837EE1-166E-414B-937E-04ACCECB6B66}" dt="2025-02-13T17:25:56.476" v="870" actId="47"/>
        <pc:sldMkLst>
          <pc:docMk/>
          <pc:sldMk cId="3981570125" sldId="416"/>
        </pc:sldMkLst>
      </pc:sldChg>
      <pc:sldMasterChg chg="delSldLayout">
        <pc:chgData name="Sukriti Singh" userId="390bf4921f10f9d3" providerId="LiveId" clId="{EA837EE1-166E-414B-937E-04ACCECB6B66}" dt="2025-02-13T17:40:23.626" v="1060" actId="47"/>
        <pc:sldMasterMkLst>
          <pc:docMk/>
          <pc:sldMasterMk cId="2234582933" sldId="2147483648"/>
        </pc:sldMasterMkLst>
        <pc:sldLayoutChg chg="del">
          <pc:chgData name="Sukriti Singh" userId="390bf4921f10f9d3" providerId="LiveId" clId="{EA837EE1-166E-414B-937E-04ACCECB6B66}" dt="2025-02-13T17:40:23.626" v="1060" actId="47"/>
          <pc:sldLayoutMkLst>
            <pc:docMk/>
            <pc:sldMasterMk cId="2234582933" sldId="2147483648"/>
            <pc:sldLayoutMk cId="2734089126" sldId="214748366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2/13/2025</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Image and Caption_1">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676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noProof="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noProof="0"/>
              <a:t>Click icon to add picture</a:t>
            </a:r>
            <a:endParaRPr lang="en-US" noProof="0"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noProof="0"/>
              <a:t>Click icon to add picture</a:t>
            </a:r>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noProof="0"/>
              <a:t>Click icon to add picture</a:t>
            </a:r>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noProof="0"/>
              <a:t>Click icon to add picture</a:t>
            </a:r>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noProof="0"/>
              <a:t>Click icon to add picture</a:t>
            </a:r>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noProof="0"/>
              <a:t>Click icon to add picture</a:t>
            </a:r>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noProof="0"/>
              <a:t>Click icon to add picture</a:t>
            </a:r>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noProof="0"/>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Click to 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2/13/2025</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2/13/2025</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667" r:id="rId31"/>
    <p:sldLayoutId id="2147483703" r:id="rId32"/>
    <p:sldLayoutId id="2147483704" r:id="rId33"/>
    <p:sldLayoutId id="2147483705" r:id="rId34"/>
    <p:sldLayoutId id="2147483706" r:id="rId35"/>
    <p:sldLayoutId id="2147483700" r:id="rId36"/>
    <p:sldLayoutId id="2147483699" r:id="rId37"/>
    <p:sldLayoutId id="2147483701" r:id="rId38"/>
    <p:sldLayoutId id="2147483702"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28280"/>
            <a:ext cx="11057681" cy="6858000"/>
          </a:xfrm>
        </p:spPr>
      </p:pic>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442300" y="28280"/>
            <a:ext cx="10228083" cy="5835192"/>
          </a:xfrm>
        </p:spPr>
        <p:txBody>
          <a:bodyPr>
            <a:normAutofit/>
          </a:bodyPr>
          <a:lstStyle/>
          <a:p>
            <a:r>
              <a:rPr lang="en-US" sz="3200" b="0" i="0" dirty="0">
                <a:effectLst/>
                <a:latin typeface="Times New Roman" panose="02020603050405020304" pitchFamily="18" charset="0"/>
                <a:cs typeface="Times New Roman" panose="02020603050405020304" pitchFamily="18" charset="0"/>
              </a:rPr>
              <a:t>Title: </a:t>
            </a:r>
            <a:r>
              <a:rPr lang="en-US" sz="3200" b="0" dirty="0">
                <a:latin typeface="Times New Roman" panose="02020603050405020304" pitchFamily="18" charset="0"/>
                <a:cs typeface="Times New Roman" panose="02020603050405020304" pitchFamily="18" charset="0"/>
              </a:rPr>
              <a:t>Exploratory Data Analysis (EDA)  		    	    for Real  Estate Pricing</a:t>
            </a:r>
            <a:br>
              <a:rPr lang="en-US" sz="3200" b="0" dirty="0">
                <a:latin typeface="Times New Roman" panose="02020603050405020304" pitchFamily="18" charset="0"/>
                <a:cs typeface="Times New Roman" panose="02020603050405020304" pitchFamily="18" charset="0"/>
              </a:rPr>
            </a:br>
            <a:br>
              <a:rPr lang="en-US" sz="3200" b="0" i="0" dirty="0">
                <a:effectLst/>
                <a:latin typeface="Times New Roman" panose="02020603050405020304" pitchFamily="18" charset="0"/>
                <a:cs typeface="Times New Roman" panose="02020603050405020304" pitchFamily="18" charset="0"/>
              </a:rPr>
            </a:br>
            <a:r>
              <a:rPr lang="en-US" sz="3200" b="0" i="0" dirty="0">
                <a:effectLst/>
                <a:latin typeface="Times New Roman" panose="02020603050405020304" pitchFamily="18" charset="0"/>
                <a:cs typeface="Times New Roman" panose="02020603050405020304" pitchFamily="18" charset="0"/>
              </a:rPr>
              <a:t>Subtitle : </a:t>
            </a:r>
            <a:r>
              <a:rPr kumimoji="0" lang="en-US" altLang="en-US" sz="3200" b="0" i="0" u="none" strike="noStrike" cap="none" normalizeH="0" baseline="0" dirty="0" err="1">
                <a:ln>
                  <a:noFill/>
                </a:ln>
                <a:effectLst/>
                <a:latin typeface="Times New Roman" panose="02020603050405020304" pitchFamily="18" charset="0"/>
                <a:cs typeface="Times New Roman" panose="02020603050405020304" pitchFamily="18" charset="0"/>
              </a:rPr>
              <a:t>NextHikes</a:t>
            </a:r>
            <a:r>
              <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rPr>
              <a:t> IT Solutions Project – 3</a:t>
            </a:r>
            <a:br>
              <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rPr>
            </a:br>
            <a:br>
              <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rPr>
            </a:br>
            <a:r>
              <a:rPr lang="en-US" sz="3200" b="0" i="0" dirty="0">
                <a:effectLst/>
                <a:latin typeface="Times New Roman" panose="02020603050405020304" pitchFamily="18" charset="0"/>
                <a:cs typeface="Times New Roman" panose="02020603050405020304" pitchFamily="18" charset="0"/>
              </a:rPr>
              <a:t>Your Name : Sukriti Singh Choudhary</a:t>
            </a:r>
            <a:br>
              <a:rPr lang="en-US" sz="3200" b="0" i="0" dirty="0">
                <a:effectLst/>
                <a:latin typeface="Times New Roman" panose="02020603050405020304" pitchFamily="18" charset="0"/>
                <a:cs typeface="Times New Roman" panose="02020603050405020304" pitchFamily="18" charset="0"/>
              </a:rPr>
            </a:br>
            <a:r>
              <a:rPr lang="en-US" sz="3200" b="0" i="0" dirty="0">
                <a:effectLst/>
                <a:latin typeface="Times New Roman" panose="02020603050405020304" pitchFamily="18" charset="0"/>
                <a:cs typeface="Times New Roman" panose="02020603050405020304" pitchFamily="18" charset="0"/>
              </a:rPr>
              <a:t>Date : 13</a:t>
            </a:r>
            <a:r>
              <a:rPr lang="en-US" sz="3200" b="0" i="0" baseline="30000" dirty="0">
                <a:effectLst/>
                <a:latin typeface="Times New Roman" panose="02020603050405020304" pitchFamily="18" charset="0"/>
                <a:cs typeface="Times New Roman" panose="02020603050405020304" pitchFamily="18" charset="0"/>
              </a:rPr>
              <a:t>th</a:t>
            </a:r>
            <a:r>
              <a:rPr lang="en-US" sz="3200" b="0" i="0" dirty="0">
                <a:effectLst/>
                <a:latin typeface="Times New Roman" panose="02020603050405020304" pitchFamily="18" charset="0"/>
                <a:cs typeface="Times New Roman" panose="02020603050405020304" pitchFamily="18" charset="0"/>
              </a:rPr>
              <a:t> Feb 2025</a:t>
            </a:r>
            <a:endParaRPr lang="en-US" sz="3200" dirty="0"/>
          </a:p>
        </p:txBody>
      </p:sp>
    </p:spTree>
    <p:extLst>
      <p:ext uri="{BB962C8B-B14F-4D97-AF65-F5344CB8AC3E}">
        <p14:creationId xmlns:p14="http://schemas.microsoft.com/office/powerpoint/2010/main" val="4285847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F298C3D-497F-CF88-014A-26655F9D05D7}"/>
              </a:ext>
            </a:extLst>
          </p:cNvPr>
          <p:cNvPicPr>
            <a:picLocks noGrp="1" noChangeAspect="1"/>
          </p:cNvPicPr>
          <p:nvPr>
            <p:ph type="pic" sz="quarter" idx="13"/>
          </p:nvPr>
        </p:nvPicPr>
        <p:blipFill>
          <a:blip r:embed="rId2"/>
          <a:srcRect l="25581" r="25581"/>
          <a:stretch>
            <a:fillRect/>
          </a:stretch>
        </p:blipFill>
        <p:spPr>
          <a:xfrm>
            <a:off x="6433401" y="115435"/>
            <a:ext cx="5758599" cy="6742567"/>
          </a:xfrm>
          <a:prstGeom prst="rect">
            <a:avLst/>
          </a:prstGeom>
        </p:spPr>
      </p:pic>
      <p:sp>
        <p:nvSpPr>
          <p:cNvPr id="6" name="Rectangle 1">
            <a:extLst>
              <a:ext uri="{FF2B5EF4-FFF2-40B4-BE49-F238E27FC236}">
                <a16:creationId xmlns:a16="http://schemas.microsoft.com/office/drawing/2014/main" id="{0321CDC1-FB87-74D8-F194-C3E8A3FA9156}"/>
              </a:ext>
            </a:extLst>
          </p:cNvPr>
          <p:cNvSpPr>
            <a:spLocks noGrp="1" noChangeArrowheads="1"/>
          </p:cNvSpPr>
          <p:nvPr>
            <p:ph type="body" sz="quarter" idx="14"/>
          </p:nvPr>
        </p:nvSpPr>
        <p:spPr bwMode="auto">
          <a:xfrm>
            <a:off x="1204913" y="417755"/>
            <a:ext cx="5365569"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Model Performance Comparison:</a:t>
            </a:r>
            <a:endParaRPr kumimoji="0" lang="en-US" altLang="en-US" sz="18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graph allows for a comparison of different regression models by examining the distribution of their residuals.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narrower and more centered distribution around zero indicates a better fit of the model to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Best Performing Model:</a:t>
            </a:r>
            <a:endParaRPr kumimoji="0" lang="en-US" altLang="en-US" sz="18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(yellow) has the highest peak and the narrowest distribution, suggesting it has the best performance among the models shown. It indicates that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residuals closest to zero, meaning its predictions are more accurate.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Other Models:</a:t>
            </a:r>
            <a:endParaRPr kumimoji="0" lang="en-US" altLang="en-US" sz="1800"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(blue)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(green) also show relatively good performance with narrower distributions, but not as tight as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(orange),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KNeighborsRegressor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 and other models have wider distributions, indicating less accurate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28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AD83303-B3B9-DF9E-8FB8-A50EC39D9C21}"/>
              </a:ext>
            </a:extLst>
          </p:cNvPr>
          <p:cNvPicPr>
            <a:picLocks noGrp="1" noChangeAspect="1"/>
          </p:cNvPicPr>
          <p:nvPr>
            <p:ph type="pic" sz="quarter" idx="10"/>
          </p:nvPr>
        </p:nvPicPr>
        <p:blipFill>
          <a:blip r:embed="rId2"/>
          <a:srcRect t="1622" b="1622"/>
          <a:stretch>
            <a:fillRect/>
          </a:stretch>
        </p:blipFill>
        <p:spPr>
          <a:xfrm>
            <a:off x="263951" y="3482975"/>
            <a:ext cx="11692379" cy="3375025"/>
          </a:xfrm>
        </p:spPr>
      </p:pic>
      <p:sp>
        <p:nvSpPr>
          <p:cNvPr id="7" name="Rectangle 1">
            <a:extLst>
              <a:ext uri="{FF2B5EF4-FFF2-40B4-BE49-F238E27FC236}">
                <a16:creationId xmlns:a16="http://schemas.microsoft.com/office/drawing/2014/main" id="{E606CC67-CE43-567A-D06B-A35C557639B6}"/>
              </a:ext>
            </a:extLst>
          </p:cNvPr>
          <p:cNvSpPr>
            <a:spLocks noGrp="1" noChangeArrowheads="1"/>
          </p:cNvSpPr>
          <p:nvPr>
            <p:ph idx="1"/>
          </p:nvPr>
        </p:nvSpPr>
        <p:spPr bwMode="auto">
          <a:xfrm>
            <a:off x="141402" y="-22112"/>
            <a:ext cx="12050598" cy="372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Best Performing Models:</a:t>
            </a:r>
            <a:endPar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XGBRegressor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the highest R2 scores, both achieving an R2 score of 0.88. This indicates that these models explain 88% of the variance in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SalePrice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them the best performers among the models tested.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Strong Performers:</a:t>
            </a:r>
            <a:endPar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AdaBoostRegressor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RandomForestRegressor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perform well, with R2 scores of 0.856 and 0.849, respectively. These models are strong contenders for predictive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Moderate Performers:</a:t>
            </a:r>
            <a:endParaRPr kumimoji="0" lang="en-US" altLang="en-US" b="0"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SVM,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GradientBoostingRegressor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have moderate performance with R2 scores around 0.84 to 0.82, indicating a reasonable fit to the data.</a:t>
            </a:r>
          </a:p>
          <a:p>
            <a:pPr marL="0" indent="0">
              <a:buNone/>
            </a:pPr>
            <a:r>
              <a:rPr lang="en-US" b="1" dirty="0">
                <a:solidFill>
                  <a:srgbClr val="0070C0"/>
                </a:solidFill>
                <a:latin typeface="Times New Roman" panose="02020603050405020304" pitchFamily="18" charset="0"/>
                <a:cs typeface="Times New Roman" panose="02020603050405020304" pitchFamily="18" charset="0"/>
              </a:rPr>
              <a:t>Lower Performing Models:</a:t>
            </a:r>
            <a:endParaRPr lang="en-US" dirty="0">
              <a:solidFill>
                <a:srgbClr val="0070C0"/>
              </a:solidFill>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DecisionTreeRegressor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KNeighborsRegressor</a:t>
            </a:r>
            <a:r>
              <a:rPr lang="en-US" dirty="0">
                <a:latin typeface="Times New Roman" panose="02020603050405020304" pitchFamily="18" charset="0"/>
                <a:cs typeface="Times New Roman" panose="02020603050405020304" pitchFamily="18" charset="0"/>
              </a:rPr>
              <a:t> have lower R2 scores of 0.701 and 0.797, respectively, indicating they are less effective at explaining the variance in </a:t>
            </a:r>
            <a:r>
              <a:rPr lang="en-US" dirty="0" err="1">
                <a:latin typeface="Times New Roman" panose="02020603050405020304" pitchFamily="18" charset="0"/>
                <a:cs typeface="Times New Roman" panose="02020603050405020304" pitchFamily="18" charset="0"/>
              </a:rPr>
              <a:t>SalePrice</a:t>
            </a:r>
            <a:r>
              <a:rPr lang="en-US" dirty="0">
                <a:latin typeface="Times New Roman" panose="02020603050405020304" pitchFamily="18" charset="0"/>
                <a:cs typeface="Times New Roman" panose="02020603050405020304" pitchFamily="18" charset="0"/>
              </a:rPr>
              <a:t> compared to the other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418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CC083-7B72-3B8F-3EE9-212163A12726}"/>
              </a:ext>
            </a:extLst>
          </p:cNvPr>
          <p:cNvSpPr>
            <a:spLocks noGrp="1"/>
          </p:cNvSpPr>
          <p:nvPr>
            <p:ph type="ctrTitle"/>
          </p:nvPr>
        </p:nvSpPr>
        <p:spPr>
          <a:xfrm>
            <a:off x="392623" y="0"/>
            <a:ext cx="11369068" cy="1002552"/>
          </a:xfrm>
        </p:spPr>
        <p:txBody>
          <a:bodyPr/>
          <a:lstStyle/>
          <a:p>
            <a:r>
              <a:rPr lang="en-IN" sz="3600" dirty="0">
                <a:latin typeface="Times New Roman" panose="02020603050405020304" pitchFamily="18" charset="0"/>
                <a:cs typeface="Times New Roman" panose="02020603050405020304" pitchFamily="18" charset="0"/>
              </a:rPr>
              <a:t>Two models are initialized:</a:t>
            </a:r>
          </a:p>
        </p:txBody>
      </p:sp>
      <p:sp>
        <p:nvSpPr>
          <p:cNvPr id="4" name="Rectangle 1">
            <a:extLst>
              <a:ext uri="{FF2B5EF4-FFF2-40B4-BE49-F238E27FC236}">
                <a16:creationId xmlns:a16="http://schemas.microsoft.com/office/drawing/2014/main" id="{EB1BF269-F4DC-F848-C253-7EF593F34DA4}"/>
              </a:ext>
            </a:extLst>
          </p:cNvPr>
          <p:cNvSpPr>
            <a:spLocks noGrp="1" noChangeArrowheads="1"/>
          </p:cNvSpPr>
          <p:nvPr>
            <p:ph type="body" sz="quarter" idx="14"/>
          </p:nvPr>
        </p:nvSpPr>
        <p:spPr bwMode="auto">
          <a:xfrm>
            <a:off x="392623" y="1420283"/>
            <a:ext cx="115605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linear regression model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fit_intercept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 which means the model will calculate the intercept.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regression model with specified hyperparameters for depth, iterations, L2 regularization, learning rate, and verbosity set to 0 (silent mode).</a:t>
            </a:r>
          </a:p>
        </p:txBody>
      </p:sp>
      <p:sp>
        <p:nvSpPr>
          <p:cNvPr id="5" name="Rectangle 2">
            <a:extLst>
              <a:ext uri="{FF2B5EF4-FFF2-40B4-BE49-F238E27FC236}">
                <a16:creationId xmlns:a16="http://schemas.microsoft.com/office/drawing/2014/main" id="{4383E50F-A077-CEA4-6346-F087DF219FE8}"/>
              </a:ext>
            </a:extLst>
          </p:cNvPr>
          <p:cNvSpPr>
            <a:spLocks noChangeArrowheads="1"/>
          </p:cNvSpPr>
          <p:nvPr/>
        </p:nvSpPr>
        <p:spPr bwMode="auto">
          <a:xfrm>
            <a:off x="392623" y="2216890"/>
            <a:ext cx="1212271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model in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final_reg</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trained using the training data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x_train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y_train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Predictions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y_pred</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made on the test data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x_test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 evaluation metrics are calculated: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R² Score: Measures the proportion of variance in the dependent variable that is predictable from the independent variables. Higher values indicate better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Absolute Error (MAE): Measures the average magnitude of the errors in a set of predictions, without considering their direction. Lower values indicate better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results (model name, R² score, MAE) are appended to the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final_result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Finally, the results are converted into a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final_result_df</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viewing and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765BA9C-AB00-1C39-3EEF-A57EB3E1F16E}"/>
              </a:ext>
            </a:extLst>
          </p:cNvPr>
          <p:cNvGraphicFramePr>
            <a:graphicFrameLocks noGrp="1"/>
          </p:cNvGraphicFramePr>
          <p:nvPr>
            <p:extLst>
              <p:ext uri="{D42A27DB-BD31-4B8C-83A1-F6EECF244321}">
                <p14:modId xmlns:p14="http://schemas.microsoft.com/office/powerpoint/2010/main" val="3959332988"/>
              </p:ext>
            </p:extLst>
          </p:nvPr>
        </p:nvGraphicFramePr>
        <p:xfrm>
          <a:off x="461913" y="5616392"/>
          <a:ext cx="9927210" cy="1097280"/>
        </p:xfrm>
        <a:graphic>
          <a:graphicData uri="http://schemas.openxmlformats.org/drawingml/2006/table">
            <a:tbl>
              <a:tblPr/>
              <a:tblGrid>
                <a:gridCol w="3309070">
                  <a:extLst>
                    <a:ext uri="{9D8B030D-6E8A-4147-A177-3AD203B41FA5}">
                      <a16:colId xmlns:a16="http://schemas.microsoft.com/office/drawing/2014/main" val="2691247575"/>
                    </a:ext>
                  </a:extLst>
                </a:gridCol>
                <a:gridCol w="3309070">
                  <a:extLst>
                    <a:ext uri="{9D8B030D-6E8A-4147-A177-3AD203B41FA5}">
                      <a16:colId xmlns:a16="http://schemas.microsoft.com/office/drawing/2014/main" val="2256973629"/>
                    </a:ext>
                  </a:extLst>
                </a:gridCol>
                <a:gridCol w="3309070">
                  <a:extLst>
                    <a:ext uri="{9D8B030D-6E8A-4147-A177-3AD203B41FA5}">
                      <a16:colId xmlns:a16="http://schemas.microsoft.com/office/drawing/2014/main" val="2110448551"/>
                    </a:ext>
                  </a:extLst>
                </a:gridCol>
              </a:tblGrid>
              <a:tr h="265445">
                <a:tc>
                  <a:txBody>
                    <a:bodyPr/>
                    <a:lstStyle/>
                    <a:p>
                      <a:r>
                        <a:rPr lang="en-IN"/>
                        <a:t>Models</a:t>
                      </a:r>
                    </a:p>
                  </a:txBody>
                  <a:tcPr anchor="ctr">
                    <a:lnL>
                      <a:noFill/>
                    </a:lnL>
                    <a:lnR>
                      <a:noFill/>
                    </a:lnR>
                    <a:lnT>
                      <a:noFill/>
                    </a:lnT>
                    <a:lnB>
                      <a:noFill/>
                    </a:lnB>
                    <a:noFill/>
                  </a:tcPr>
                </a:tc>
                <a:tc>
                  <a:txBody>
                    <a:bodyPr/>
                    <a:lstStyle/>
                    <a:p>
                      <a:r>
                        <a:rPr lang="en-IN"/>
                        <a:t>R 2 Score</a:t>
                      </a:r>
                    </a:p>
                  </a:txBody>
                  <a:tcPr anchor="ctr">
                    <a:lnL>
                      <a:noFill/>
                    </a:lnL>
                    <a:lnR>
                      <a:noFill/>
                    </a:lnR>
                    <a:lnT>
                      <a:noFill/>
                    </a:lnT>
                    <a:lnB>
                      <a:noFill/>
                    </a:lnB>
                    <a:noFill/>
                  </a:tcPr>
                </a:tc>
                <a:tc>
                  <a:txBody>
                    <a:bodyPr/>
                    <a:lstStyle/>
                    <a:p>
                      <a:r>
                        <a:rPr lang="en-IN"/>
                        <a:t>Mean absolute error</a:t>
                      </a:r>
                    </a:p>
                  </a:txBody>
                  <a:tcPr anchor="ctr">
                    <a:lnL>
                      <a:noFill/>
                    </a:lnL>
                    <a:lnR>
                      <a:noFill/>
                    </a:lnR>
                    <a:lnT>
                      <a:noFill/>
                    </a:lnT>
                    <a:lnB>
                      <a:noFill/>
                    </a:lnB>
                    <a:noFill/>
                  </a:tcPr>
                </a:tc>
                <a:extLst>
                  <a:ext uri="{0D108BD9-81ED-4DB2-BD59-A6C34878D82A}">
                    <a16:rowId xmlns:a16="http://schemas.microsoft.com/office/drawing/2014/main" val="1217221846"/>
                  </a:ext>
                </a:extLst>
              </a:tr>
              <a:tr h="265445">
                <a:tc>
                  <a:txBody>
                    <a:bodyPr/>
                    <a:lstStyle/>
                    <a:p>
                      <a:r>
                        <a:rPr lang="en-IN"/>
                        <a:t>LinearRegression</a:t>
                      </a:r>
                    </a:p>
                  </a:txBody>
                  <a:tcPr anchor="ctr">
                    <a:lnL>
                      <a:noFill/>
                    </a:lnL>
                    <a:lnR>
                      <a:noFill/>
                    </a:lnR>
                    <a:lnT>
                      <a:noFill/>
                    </a:lnT>
                    <a:lnB>
                      <a:noFill/>
                    </a:lnB>
                    <a:noFill/>
                  </a:tcPr>
                </a:tc>
                <a:tc>
                  <a:txBody>
                    <a:bodyPr/>
                    <a:lstStyle/>
                    <a:p>
                      <a:r>
                        <a:rPr lang="en-IN" dirty="0"/>
                        <a:t>0.75</a:t>
                      </a:r>
                    </a:p>
                  </a:txBody>
                  <a:tcPr anchor="ctr">
                    <a:lnL>
                      <a:noFill/>
                    </a:lnL>
                    <a:lnR>
                      <a:noFill/>
                    </a:lnR>
                    <a:lnT>
                      <a:noFill/>
                    </a:lnT>
                    <a:lnB>
                      <a:noFill/>
                    </a:lnB>
                    <a:noFill/>
                  </a:tcPr>
                </a:tc>
                <a:tc>
                  <a:txBody>
                    <a:bodyPr/>
                    <a:lstStyle/>
                    <a:p>
                      <a:r>
                        <a:rPr lang="en-IN"/>
                        <a:t>25000</a:t>
                      </a:r>
                    </a:p>
                  </a:txBody>
                  <a:tcPr anchor="ctr">
                    <a:lnL>
                      <a:noFill/>
                    </a:lnL>
                    <a:lnR>
                      <a:noFill/>
                    </a:lnR>
                    <a:lnT>
                      <a:noFill/>
                    </a:lnT>
                    <a:lnB>
                      <a:noFill/>
                    </a:lnB>
                    <a:noFill/>
                  </a:tcPr>
                </a:tc>
                <a:extLst>
                  <a:ext uri="{0D108BD9-81ED-4DB2-BD59-A6C34878D82A}">
                    <a16:rowId xmlns:a16="http://schemas.microsoft.com/office/drawing/2014/main" val="1319222593"/>
                  </a:ext>
                </a:extLst>
              </a:tr>
              <a:tr h="265445">
                <a:tc>
                  <a:txBody>
                    <a:bodyPr/>
                    <a:lstStyle/>
                    <a:p>
                      <a:r>
                        <a:rPr lang="en-IN"/>
                        <a:t>CatBoostRegressor</a:t>
                      </a:r>
                    </a:p>
                  </a:txBody>
                  <a:tcPr anchor="ctr">
                    <a:lnL>
                      <a:noFill/>
                    </a:lnL>
                    <a:lnR>
                      <a:noFill/>
                    </a:lnR>
                    <a:lnT>
                      <a:noFill/>
                    </a:lnT>
                    <a:lnB>
                      <a:noFill/>
                    </a:lnB>
                    <a:noFill/>
                  </a:tcPr>
                </a:tc>
                <a:tc>
                  <a:txBody>
                    <a:bodyPr/>
                    <a:lstStyle/>
                    <a:p>
                      <a:r>
                        <a:rPr lang="en-IN"/>
                        <a:t>0.88</a:t>
                      </a:r>
                    </a:p>
                  </a:txBody>
                  <a:tcPr anchor="ctr">
                    <a:lnL>
                      <a:noFill/>
                    </a:lnL>
                    <a:lnR>
                      <a:noFill/>
                    </a:lnR>
                    <a:lnT>
                      <a:noFill/>
                    </a:lnT>
                    <a:lnB>
                      <a:noFill/>
                    </a:lnB>
                    <a:noFill/>
                  </a:tcPr>
                </a:tc>
                <a:tc>
                  <a:txBody>
                    <a:bodyPr/>
                    <a:lstStyle/>
                    <a:p>
                      <a:r>
                        <a:rPr lang="en-IN" dirty="0"/>
                        <a:t>18000</a:t>
                      </a:r>
                    </a:p>
                  </a:txBody>
                  <a:tcPr anchor="ctr">
                    <a:lnL>
                      <a:noFill/>
                    </a:lnL>
                    <a:lnR>
                      <a:noFill/>
                    </a:lnR>
                    <a:lnT>
                      <a:noFill/>
                    </a:lnT>
                    <a:lnB>
                      <a:noFill/>
                    </a:lnB>
                    <a:noFill/>
                  </a:tcPr>
                </a:tc>
                <a:extLst>
                  <a:ext uri="{0D108BD9-81ED-4DB2-BD59-A6C34878D82A}">
                    <a16:rowId xmlns:a16="http://schemas.microsoft.com/office/drawing/2014/main" val="688113123"/>
                  </a:ext>
                </a:extLst>
              </a:tr>
            </a:tbl>
          </a:graphicData>
        </a:graphic>
      </p:graphicFrame>
      <p:sp>
        <p:nvSpPr>
          <p:cNvPr id="8" name="Rectangle 4">
            <a:extLst>
              <a:ext uri="{FF2B5EF4-FFF2-40B4-BE49-F238E27FC236}">
                <a16:creationId xmlns:a16="http://schemas.microsoft.com/office/drawing/2014/main" id="{09BB866C-22DE-18EB-6FF9-57163880B535}"/>
              </a:ext>
            </a:extLst>
          </p:cNvPr>
          <p:cNvSpPr>
            <a:spLocks noChangeArrowheads="1"/>
          </p:cNvSpPr>
          <p:nvPr/>
        </p:nvSpPr>
        <p:spPr bwMode="auto">
          <a:xfrm>
            <a:off x="427268" y="4480494"/>
            <a:ext cx="1156056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has a higher R² score (0.88) compared to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(0.75), indicating that it explains more variance in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SalePrice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has a lower MAE (18000) compared to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(25000), indicating it has more accurate predictions on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CatBoostRegressor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outperforms the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in this scenario.</a:t>
            </a:r>
          </a:p>
        </p:txBody>
      </p:sp>
    </p:spTree>
    <p:extLst>
      <p:ext uri="{BB962C8B-B14F-4D97-AF65-F5344CB8AC3E}">
        <p14:creationId xmlns:p14="http://schemas.microsoft.com/office/powerpoint/2010/main" val="327829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D446-B58A-C8B1-DEEA-72D331679029}"/>
              </a:ext>
            </a:extLst>
          </p:cNvPr>
          <p:cNvSpPr>
            <a:spLocks noGrp="1"/>
          </p:cNvSpPr>
          <p:nvPr>
            <p:ph type="ctrTitle"/>
          </p:nvPr>
        </p:nvSpPr>
        <p:spPr>
          <a:xfrm>
            <a:off x="411466" y="707292"/>
            <a:ext cx="11369068" cy="339084"/>
          </a:xfrm>
        </p:spPr>
        <p:txBody>
          <a:bodyPr/>
          <a:lstStyle/>
          <a:p>
            <a:pPr algn="just"/>
            <a:r>
              <a:rPr lang="en-IN" dirty="0"/>
              <a:t>                            Conclusion </a:t>
            </a:r>
          </a:p>
        </p:txBody>
      </p:sp>
      <p:sp>
        <p:nvSpPr>
          <p:cNvPr id="3" name="Text Placeholder 2">
            <a:extLst>
              <a:ext uri="{FF2B5EF4-FFF2-40B4-BE49-F238E27FC236}">
                <a16:creationId xmlns:a16="http://schemas.microsoft.com/office/drawing/2014/main" id="{8E2F5B25-F2FB-10E3-D871-A668411200A8}"/>
              </a:ext>
            </a:extLst>
          </p:cNvPr>
          <p:cNvSpPr>
            <a:spLocks noGrp="1"/>
          </p:cNvSpPr>
          <p:nvPr>
            <p:ph type="body" sz="quarter" idx="14"/>
          </p:nvPr>
        </p:nvSpPr>
        <p:spPr>
          <a:xfrm>
            <a:off x="505746" y="1659118"/>
            <a:ext cx="11369070" cy="5099901"/>
          </a:xfrm>
        </p:spPr>
        <p:txBody>
          <a:bodyPr>
            <a:normAutofit/>
          </a:bodyPr>
          <a:lstStyle/>
          <a:p>
            <a:r>
              <a:rPr lang="en-US" sz="1600" dirty="0">
                <a:latin typeface="Times New Roman" panose="02020603050405020304" pitchFamily="18" charset="0"/>
                <a:cs typeface="Times New Roman" panose="02020603050405020304" pitchFamily="18" charset="0"/>
              </a:rPr>
              <a:t>The primary goal of this analysis is to understand the distribution of both categorical and numerical data, identify and manage outliers, and evaluate the performance of various regression models for predicting </a:t>
            </a:r>
            <a:r>
              <a:rPr lang="en-US" sz="1600" dirty="0" err="1">
                <a:latin typeface="Times New Roman" panose="02020603050405020304" pitchFamily="18" charset="0"/>
                <a:cs typeface="Times New Roman" panose="02020603050405020304" pitchFamily="18" charset="0"/>
              </a:rPr>
              <a:t>SalePrice</a:t>
            </a:r>
            <a:r>
              <a:rPr lang="en-US" sz="1600" dirty="0">
                <a:latin typeface="Times New Roman" panose="02020603050405020304" pitchFamily="18" charset="0"/>
                <a:cs typeface="Times New Roman" panose="02020603050405020304" pitchFamily="18" charset="0"/>
              </a:rPr>
              <a:t>. By doing so, we aim to:</a:t>
            </a:r>
          </a:p>
          <a:p>
            <a:pPr>
              <a:buFont typeface="Arial" panose="020B0604020202020204" pitchFamily="34" charset="0"/>
              <a:buChar char="•"/>
            </a:pPr>
            <a:r>
              <a:rPr lang="en-US" sz="1600" b="1" dirty="0">
                <a:solidFill>
                  <a:srgbClr val="0070C0"/>
                </a:solidFill>
                <a:latin typeface="Times New Roman" panose="02020603050405020304" pitchFamily="18" charset="0"/>
                <a:cs typeface="Times New Roman" panose="02020603050405020304" pitchFamily="18" charset="0"/>
              </a:rPr>
              <a:t>Enhance Data Quality</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Managing outliers and understanding data distributions help improve the quality of the dataset, leading to more reliable analysis and modeling results.</a:t>
            </a:r>
          </a:p>
          <a:p>
            <a:pPr>
              <a:buFont typeface="Arial" panose="020B0604020202020204" pitchFamily="34" charset="0"/>
              <a:buChar char="•"/>
            </a:pPr>
            <a:r>
              <a:rPr lang="en-US" sz="1600" b="1" dirty="0">
                <a:solidFill>
                  <a:srgbClr val="0070C0"/>
                </a:solidFill>
                <a:latin typeface="Times New Roman" panose="02020603050405020304" pitchFamily="18" charset="0"/>
                <a:cs typeface="Times New Roman" panose="02020603050405020304" pitchFamily="18" charset="0"/>
              </a:rPr>
              <a:t>Model Selection:</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Evaluating different regression models helps identify the best-performing model, in this case, the </a:t>
            </a:r>
            <a:r>
              <a:rPr lang="en-US" sz="1600" dirty="0" err="1">
                <a:latin typeface="Times New Roman" panose="02020603050405020304" pitchFamily="18" charset="0"/>
                <a:cs typeface="Times New Roman" panose="02020603050405020304" pitchFamily="18" charset="0"/>
              </a:rPr>
              <a:t>CatBoost</a:t>
            </a:r>
            <a:r>
              <a:rPr lang="en-US" sz="1600" dirty="0">
                <a:latin typeface="Times New Roman" panose="02020603050405020304" pitchFamily="18" charset="0"/>
                <a:cs typeface="Times New Roman" panose="02020603050405020304" pitchFamily="18" charset="0"/>
              </a:rPr>
              <a:t> Regressor, which can be used for accurate </a:t>
            </a:r>
            <a:r>
              <a:rPr lang="en-US" sz="1600" dirty="0" err="1">
                <a:latin typeface="Times New Roman" panose="02020603050405020304" pitchFamily="18" charset="0"/>
                <a:cs typeface="Times New Roman" panose="02020603050405020304" pitchFamily="18" charset="0"/>
              </a:rPr>
              <a:t>SalePrice</a:t>
            </a:r>
            <a:r>
              <a:rPr lang="en-US" sz="1600" dirty="0">
                <a:latin typeface="Times New Roman" panose="02020603050405020304" pitchFamily="18" charset="0"/>
                <a:cs typeface="Times New Roman" panose="02020603050405020304" pitchFamily="18" charset="0"/>
              </a:rPr>
              <a:t> predictions.</a:t>
            </a:r>
          </a:p>
          <a:p>
            <a:pPr>
              <a:buFont typeface="Arial" panose="020B0604020202020204" pitchFamily="34" charset="0"/>
              <a:buChar char="•"/>
            </a:pPr>
            <a:r>
              <a:rPr lang="en-US" sz="1600" b="1" dirty="0">
                <a:solidFill>
                  <a:srgbClr val="0070C0"/>
                </a:solidFill>
                <a:latin typeface="Times New Roman" panose="02020603050405020304" pitchFamily="18" charset="0"/>
                <a:cs typeface="Times New Roman" panose="02020603050405020304" pitchFamily="18" charset="0"/>
              </a:rPr>
              <a:t>Informed Decision-Making:</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Understanding the characteristics and trends within the dataset aids in making informed decisions for real estate analysis, pricing strategies, and market trends.</a:t>
            </a:r>
          </a:p>
          <a:p>
            <a:pPr>
              <a:buFont typeface="Arial" panose="020B0604020202020204" pitchFamily="34" charset="0"/>
              <a:buChar char="•"/>
            </a:pPr>
            <a:r>
              <a:rPr lang="en-US" sz="1600" b="1" dirty="0">
                <a:solidFill>
                  <a:srgbClr val="0070C0"/>
                </a:solidFill>
                <a:latin typeface="Times New Roman" panose="02020603050405020304" pitchFamily="18" charset="0"/>
                <a:cs typeface="Times New Roman" panose="02020603050405020304" pitchFamily="18" charset="0"/>
              </a:rPr>
              <a:t>Optimized Predictions:</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Selecting the best model with the highest accuracy ensures better predictive performance, which is crucial for tasks such as property valuation and market forecasting.</a:t>
            </a:r>
          </a:p>
          <a:p>
            <a:r>
              <a:rPr lang="en-US" sz="1600" dirty="0">
                <a:latin typeface="Times New Roman" panose="02020603050405020304" pitchFamily="18" charset="0"/>
                <a:cs typeface="Times New Roman" panose="02020603050405020304" pitchFamily="18" charset="0"/>
              </a:rPr>
              <a:t>This comprehensive analysis provides a solid foundation for further data exploration, model fine-tuning, and actionable insights for real estate applications. </a:t>
            </a:r>
          </a:p>
          <a:p>
            <a:pPr algn="l">
              <a:buFont typeface="+mj-lt"/>
              <a:buAutoNum type="arabicPeriod"/>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346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6F94FB-A8F1-BE70-E3FB-C5A435232849}"/>
              </a:ext>
            </a:extLst>
          </p:cNvPr>
          <p:cNvSpPr>
            <a:spLocks noGrp="1"/>
          </p:cNvSpPr>
          <p:nvPr>
            <p:ph type="body" sz="quarter" idx="14"/>
          </p:nvPr>
        </p:nvSpPr>
        <p:spPr/>
        <p:txBody>
          <a:bodyPr>
            <a:normAutofit/>
          </a:bodyPr>
          <a:lstStyle/>
          <a:p>
            <a:pPr algn="just"/>
            <a:r>
              <a:rPr lang="en-IN" sz="13800" dirty="0">
                <a:solidFill>
                  <a:srgbClr val="0070C0"/>
                </a:solidFill>
                <a:latin typeface="Times New Roman" panose="02020603050405020304" pitchFamily="18" charset="0"/>
                <a:cs typeface="Times New Roman" panose="02020603050405020304" pitchFamily="18" charset="0"/>
              </a:rPr>
              <a:t>   Thank You </a:t>
            </a:r>
          </a:p>
        </p:txBody>
      </p:sp>
    </p:spTree>
    <p:extLst>
      <p:ext uri="{BB962C8B-B14F-4D97-AF65-F5344CB8AC3E}">
        <p14:creationId xmlns:p14="http://schemas.microsoft.com/office/powerpoint/2010/main" val="210762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627321" y="-122548"/>
            <a:ext cx="10134369" cy="1300899"/>
          </a:xfrm>
        </p:spPr>
        <p:txBody>
          <a:bodyPr/>
          <a:lstStyle/>
          <a:p>
            <a:pPr algn="just"/>
            <a:r>
              <a:rPr lang="en-US" sz="4800" b="1" dirty="0">
                <a:latin typeface="Times New Roman" panose="02020603050405020304" pitchFamily="18" charset="0"/>
                <a:cs typeface="Times New Roman" panose="02020603050405020304" pitchFamily="18" charset="0"/>
              </a:rPr>
              <a:t>                             EDA </a:t>
            </a:r>
          </a:p>
        </p:txBody>
      </p:sp>
      <p:sp>
        <p:nvSpPr>
          <p:cNvPr id="7" name="Text Placeholder 6">
            <a:extLst>
              <a:ext uri="{FF2B5EF4-FFF2-40B4-BE49-F238E27FC236}">
                <a16:creationId xmlns:a16="http://schemas.microsoft.com/office/drawing/2014/main" id="{54E9E228-B02C-3941-B458-23CB2D67B476}"/>
              </a:ext>
            </a:extLst>
          </p:cNvPr>
          <p:cNvSpPr>
            <a:spLocks noGrp="1"/>
          </p:cNvSpPr>
          <p:nvPr>
            <p:ph type="body" sz="quarter" idx="14"/>
          </p:nvPr>
        </p:nvSpPr>
        <p:spPr>
          <a:xfrm>
            <a:off x="1627322" y="2007909"/>
            <a:ext cx="10134371" cy="4348440"/>
          </a:xfrm>
        </p:spPr>
        <p:txBody>
          <a:bodyPr>
            <a:normAutofit/>
          </a:bodyPr>
          <a:lstStyle/>
          <a:p>
            <a:r>
              <a:rPr lang="en-US" sz="2000" dirty="0">
                <a:latin typeface="Times New Roman" panose="02020603050405020304" pitchFamily="18" charset="0"/>
                <a:cs typeface="Times New Roman" panose="02020603050405020304" pitchFamily="18" charset="0"/>
              </a:rPr>
              <a:t>We will First do import the important tools which we will use to make this project and also do lots of things from where we will get housing price </a:t>
            </a:r>
          </a:p>
          <a:p>
            <a:r>
              <a:rPr lang="en-US" sz="2000" b="0" i="0" dirty="0">
                <a:solidFill>
                  <a:srgbClr val="424242"/>
                </a:solidFill>
                <a:effectLst/>
                <a:latin typeface="Times New Roman" panose="02020603050405020304" pitchFamily="18" charset="0"/>
                <a:cs typeface="Times New Roman" panose="02020603050405020304" pitchFamily="18" charset="0"/>
              </a:rPr>
              <a:t>Exploratory Data Analysis (EDA) is the process of analyzing data sets to summarize their main characteristics. It allows real estate professionals to capture patterns, identify anomalies, and validate assumptions prior to implementing further analysis. EDA is crucial for making informed decisions in the dynamic real estate market. </a:t>
            </a:r>
          </a:p>
          <a:p>
            <a:r>
              <a:rPr lang="en-US" sz="1800" dirty="0">
                <a:solidFill>
                  <a:srgbClr val="424242"/>
                </a:solidFill>
                <a:latin typeface="Times New Roman" panose="02020603050405020304" pitchFamily="18" charset="0"/>
                <a:cs typeface="Times New Roman" panose="02020603050405020304" pitchFamily="18" charset="0"/>
              </a:rPr>
              <a:t>So ,</a:t>
            </a:r>
            <a:r>
              <a:rPr lang="en-US" sz="2000" b="0" i="0" dirty="0">
                <a:solidFill>
                  <a:srgbClr val="424242"/>
                </a:solidFill>
                <a:effectLst/>
                <a:latin typeface="Times New Roman" panose="02020603050405020304" pitchFamily="18" charset="0"/>
                <a:cs typeface="Times New Roman" panose="02020603050405020304" pitchFamily="18" charset="0"/>
              </a:rPr>
              <a:t> By leveraging key techniques and insights, we aim to unveil the underlying factors that drive house valuation in a fluctuating market.</a:t>
            </a:r>
          </a:p>
          <a:p>
            <a:r>
              <a:rPr lang="en-US" sz="2000" b="0" i="0" dirty="0">
                <a:solidFill>
                  <a:srgbClr val="424242"/>
                </a:solidFill>
                <a:effectLst/>
                <a:latin typeface="Times New Roman" panose="02020603050405020304" pitchFamily="18" charset="0"/>
                <a:cs typeface="Times New Roman" panose="02020603050405020304" pitchFamily="18" charset="0"/>
              </a:rPr>
              <a:t>Key techniques in EDA include visualization methods, descriptive statistics, and correlation analysis. Visualization methods such as scatter plots and histograms help in understanding distributions and relationships between variables. Descriptive statistics summarize data sets effectively, while correlation analysis reveals potential dependencies that influence property prices.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29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Placeholder 7" descr="A group of people putting thier hands in a pile ">
            <a:extLst>
              <a:ext uri="{FF2B5EF4-FFF2-40B4-BE49-F238E27FC236}">
                <a16:creationId xmlns:a16="http://schemas.microsoft.com/office/drawing/2014/main" id="{F052F1AC-BE37-2941-839E-B43E10537AD8}"/>
              </a:ext>
            </a:extLst>
          </p:cNvPr>
          <p:cNvPicPr>
            <a:picLocks noGrp="1" noChangeAspect="1"/>
          </p:cNvPicPr>
          <p:nvPr>
            <p:ph type="pic" sz="quarter" idx="10"/>
          </p:nvPr>
        </p:nvPicPr>
        <p:blipFill>
          <a:blip r:embed="rId2" cstate="screen">
            <a:duotone>
              <a:prstClr val="black"/>
              <a:schemeClr val="accent3">
                <a:tint val="45000"/>
                <a:satMod val="400000"/>
              </a:schemeClr>
            </a:duotone>
            <a:alphaModFix amt="70000"/>
            <a:extLst>
              <a:ext uri="{28A0092B-C50C-407E-A947-70E740481C1C}">
                <a14:useLocalDpi xmlns:a14="http://schemas.microsoft.com/office/drawing/2010/main"/>
              </a:ext>
            </a:extLst>
          </a:blip>
          <a:srcRect/>
          <a:stretch>
            <a:fillRect/>
          </a:stretch>
        </p:blipFill>
        <p:spPr/>
      </p:pic>
      <p:sp>
        <p:nvSpPr>
          <p:cNvPr id="7" name="Text Placeholder 6">
            <a:extLst>
              <a:ext uri="{FF2B5EF4-FFF2-40B4-BE49-F238E27FC236}">
                <a16:creationId xmlns:a16="http://schemas.microsoft.com/office/drawing/2014/main" id="{F671A034-1CDF-8B46-90C5-63321B0C91BE}"/>
              </a:ext>
            </a:extLst>
          </p:cNvPr>
          <p:cNvSpPr>
            <a:spLocks noGrp="1"/>
          </p:cNvSpPr>
          <p:nvPr>
            <p:ph idx="1"/>
          </p:nvPr>
        </p:nvSpPr>
        <p:spPr>
          <a:xfrm>
            <a:off x="1791094" y="339645"/>
            <a:ext cx="9562706" cy="5184462"/>
          </a:xfrm>
        </p:spPr>
        <p:txBody>
          <a:bodyPr>
            <a:normAutofit fontScale="92500" lnSpcReduction="20000"/>
          </a:bodyPr>
          <a:lstStyle/>
          <a:p>
            <a:pPr marL="0" indent="0">
              <a:buNone/>
            </a:pPr>
            <a:r>
              <a:rPr lang="en-US" sz="2400" b="1" i="0" dirty="0">
                <a:solidFill>
                  <a:srgbClr val="0070C0"/>
                </a:solidFill>
                <a:effectLst/>
                <a:latin typeface="Times New Roman" panose="02020603050405020304" pitchFamily="18" charset="0"/>
                <a:cs typeface="Times New Roman" panose="02020603050405020304" pitchFamily="18" charset="0"/>
              </a:rPr>
              <a:t>EDA &amp; Pre - processing</a:t>
            </a:r>
            <a:br>
              <a:rPr lang="en-US" sz="2400" b="1"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EDA : Exploratory Data Analysis(Visualization):</a:t>
            </a:r>
            <a:br>
              <a:rPr lang="en-US" sz="2400" b="0"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The main goal of Exploratory Data Analysis (EDA) is to understand the data better using visual tools like charts and graphs. Understand the Data: Visualizations like histograms, box plots, and scatter plots helps quickly to see the distribution, trends, and relationships.</a:t>
            </a:r>
            <a:br>
              <a:rPr lang="en-US" sz="2400" b="0"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Identify Patterns: It helps to see connections or trends in the data.</a:t>
            </a:r>
            <a:br>
              <a:rPr lang="en-US" sz="2400" b="0"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Find Outliers: Visualizations of box plot helps to identify unusual data points or outliers.</a:t>
            </a:r>
            <a:br>
              <a:rPr lang="en-US" sz="2400" b="0"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Detect Missing Data: Visuals can show if any data is missing or incomplete.</a:t>
            </a:r>
            <a:br>
              <a:rPr lang="en-US" sz="2400" b="0"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Types of Exploratory Data Analysis:</a:t>
            </a:r>
            <a:br>
              <a:rPr lang="en-US" sz="2400" b="0" i="0" dirty="0">
                <a:solidFill>
                  <a:srgbClr val="0070C0"/>
                </a:solidFill>
                <a:effectLst/>
                <a:latin typeface="Times New Roman" panose="02020603050405020304" pitchFamily="18" charset="0"/>
                <a:cs typeface="Times New Roman" panose="02020603050405020304" pitchFamily="18" charset="0"/>
              </a:rPr>
            </a:br>
            <a:r>
              <a:rPr lang="en-US" sz="2400" b="1" i="0" dirty="0">
                <a:solidFill>
                  <a:srgbClr val="0070C0"/>
                </a:solidFill>
                <a:effectLst/>
                <a:latin typeface="Times New Roman" panose="02020603050405020304" pitchFamily="18" charset="0"/>
                <a:cs typeface="Times New Roman" panose="02020603050405020304" pitchFamily="18" charset="0"/>
              </a:rPr>
              <a:t>Univariate:</a:t>
            </a:r>
            <a:br>
              <a:rPr lang="en-US" sz="2400" b="1" i="0" dirty="0">
                <a:solidFill>
                  <a:srgbClr val="0070C0"/>
                </a:solidFill>
                <a:effectLst/>
                <a:latin typeface="Times New Roman" panose="02020603050405020304" pitchFamily="18" charset="0"/>
                <a:cs typeface="Times New Roman" panose="02020603050405020304" pitchFamily="18" charset="0"/>
              </a:rPr>
            </a:br>
            <a:r>
              <a:rPr lang="en-US" sz="2400" b="0" i="0" dirty="0">
                <a:solidFill>
                  <a:srgbClr val="0070C0"/>
                </a:solidFill>
                <a:effectLst/>
                <a:latin typeface="Times New Roman" panose="02020603050405020304" pitchFamily="18" charset="0"/>
                <a:cs typeface="Times New Roman" panose="02020603050405020304" pitchFamily="18" charset="0"/>
              </a:rPr>
              <a:t>Plots display the distribution or summary of a single variable.</a:t>
            </a:r>
            <a:br>
              <a:rPr lang="en-US" sz="2400" b="0" i="0" dirty="0">
                <a:solidFill>
                  <a:srgbClr val="FFFF00"/>
                </a:solidFill>
                <a:effectLst/>
                <a:latin typeface="Times New Roman" panose="02020603050405020304" pitchFamily="18" charset="0"/>
                <a:cs typeface="Times New Roman" panose="02020603050405020304" pitchFamily="18" charset="0"/>
              </a:rPr>
            </a:br>
            <a:r>
              <a:rPr lang="en-US" sz="2400" b="1" i="0" dirty="0">
                <a:solidFill>
                  <a:srgbClr val="FFFF00"/>
                </a:solidFill>
                <a:effectLst/>
                <a:latin typeface="Times New Roman" panose="02020603050405020304" pitchFamily="18" charset="0"/>
                <a:cs typeface="Times New Roman" panose="02020603050405020304" pitchFamily="18" charset="0"/>
              </a:rPr>
              <a:t>Bivariate:</a:t>
            </a:r>
            <a:br>
              <a:rPr lang="en-US" sz="2400" b="1" i="0" dirty="0">
                <a:solidFill>
                  <a:srgbClr val="FFFF00"/>
                </a:solidFill>
                <a:effectLst/>
                <a:latin typeface="Times New Roman" panose="02020603050405020304" pitchFamily="18" charset="0"/>
                <a:cs typeface="Times New Roman" panose="02020603050405020304" pitchFamily="18" charset="0"/>
              </a:rPr>
            </a:br>
            <a:r>
              <a:rPr lang="en-US" sz="2400" b="0" i="0" dirty="0">
                <a:solidFill>
                  <a:srgbClr val="FFFF00"/>
                </a:solidFill>
                <a:effectLst/>
                <a:latin typeface="Times New Roman" panose="02020603050405020304" pitchFamily="18" charset="0"/>
                <a:cs typeface="Times New Roman" panose="02020603050405020304" pitchFamily="18" charset="0"/>
              </a:rPr>
              <a:t>Plots show the relationship between two variables.</a:t>
            </a:r>
            <a:br>
              <a:rPr lang="en-US" sz="2400" b="0" i="0" dirty="0">
                <a:solidFill>
                  <a:srgbClr val="FFFF00"/>
                </a:solidFill>
                <a:effectLst/>
                <a:latin typeface="Times New Roman" panose="02020603050405020304" pitchFamily="18" charset="0"/>
                <a:cs typeface="Times New Roman" panose="02020603050405020304" pitchFamily="18" charset="0"/>
              </a:rPr>
            </a:br>
            <a:r>
              <a:rPr lang="en-US" sz="2400" b="1" i="0" dirty="0">
                <a:solidFill>
                  <a:srgbClr val="FFFF00"/>
                </a:solidFill>
                <a:effectLst/>
                <a:latin typeface="Times New Roman" panose="02020603050405020304" pitchFamily="18" charset="0"/>
                <a:cs typeface="Times New Roman" panose="02020603050405020304" pitchFamily="18" charset="0"/>
              </a:rPr>
              <a:t>Multivariate:</a:t>
            </a:r>
            <a:br>
              <a:rPr lang="en-US" sz="2400" b="1" i="0" dirty="0">
                <a:solidFill>
                  <a:srgbClr val="FFFF00"/>
                </a:solidFill>
                <a:effectLst/>
                <a:latin typeface="Times New Roman" panose="02020603050405020304" pitchFamily="18" charset="0"/>
                <a:cs typeface="Times New Roman" panose="02020603050405020304" pitchFamily="18" charset="0"/>
              </a:rPr>
            </a:br>
            <a:r>
              <a:rPr lang="en-US" sz="2400" b="0" i="0" dirty="0">
                <a:solidFill>
                  <a:srgbClr val="FFFF00"/>
                </a:solidFill>
                <a:effectLst/>
                <a:latin typeface="Times New Roman" panose="02020603050405020304" pitchFamily="18" charset="0"/>
                <a:cs typeface="Times New Roman" panose="02020603050405020304" pitchFamily="18" charset="0"/>
              </a:rPr>
              <a:t>Plots reveal relationships among multiple variables.</a:t>
            </a:r>
            <a:br>
              <a:rPr lang="en-US" sz="2400" b="0" i="0" dirty="0">
                <a:solidFill>
                  <a:srgbClr val="FFFF00"/>
                </a:solidFill>
                <a:effectLst/>
                <a:latin typeface="Times New Roman" panose="02020603050405020304" pitchFamily="18" charset="0"/>
                <a:cs typeface="Times New Roman" panose="02020603050405020304" pitchFamily="18" charset="0"/>
              </a:rPr>
            </a:br>
            <a:r>
              <a:rPr lang="en-US" sz="2400" dirty="0">
                <a:solidFill>
                  <a:srgbClr val="FFFF00"/>
                </a:solidFill>
              </a:rPr>
              <a:t>t maxime reribus volessi taturestotas earum ut et il id minctium ernam, et eostent fugia volorro imetur mo quaeperum quia doluptatem. Ficietum conesti nctur? Facipiendae. Ducipis excepudit, volupta tisque pernatur alitasp ercide nossunt oditae. </a:t>
            </a:r>
          </a:p>
        </p:txBody>
      </p:sp>
    </p:spTree>
    <p:extLst>
      <p:ext uri="{BB962C8B-B14F-4D97-AF65-F5344CB8AC3E}">
        <p14:creationId xmlns:p14="http://schemas.microsoft.com/office/powerpoint/2010/main" val="216782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315FCB-0039-EF4F-AFE0-33905D91929E}"/>
              </a:ext>
            </a:extLst>
          </p:cNvPr>
          <p:cNvSpPr>
            <a:spLocks noGrp="1"/>
          </p:cNvSpPr>
          <p:nvPr>
            <p:ph sz="half" idx="1"/>
          </p:nvPr>
        </p:nvSpPr>
        <p:spPr>
          <a:xfrm>
            <a:off x="1627321" y="1668544"/>
            <a:ext cx="4693727" cy="5015060"/>
          </a:xfrm>
        </p:spPr>
        <p:txBody>
          <a:bodyPr>
            <a:normAutofit/>
          </a:bodyPr>
          <a:lstStyle/>
          <a:p>
            <a:r>
              <a:rPr lang="en-US" b="1" dirty="0">
                <a:latin typeface="Times New Roman" panose="02020603050405020304" pitchFamily="18" charset="0"/>
                <a:cs typeface="Times New Roman" panose="02020603050405020304" pitchFamily="18" charset="0"/>
              </a:rPr>
              <a:t>Frequency of Categories:</a:t>
            </a:r>
            <a:r>
              <a:rPr lang="en-US" dirty="0">
                <a:latin typeface="Times New Roman" panose="02020603050405020304" pitchFamily="18" charset="0"/>
                <a:cs typeface="Times New Roman" panose="02020603050405020304" pitchFamily="18" charset="0"/>
              </a:rPr>
              <a:t> You'll see how often each category appears in the dataset. Categories with higher bars are more frequent.</a:t>
            </a:r>
          </a:p>
          <a:p>
            <a:r>
              <a:rPr lang="en-US" b="1" dirty="0">
                <a:latin typeface="Times New Roman" panose="02020603050405020304" pitchFamily="18" charset="0"/>
                <a:cs typeface="Times New Roman" panose="02020603050405020304" pitchFamily="18" charset="0"/>
              </a:rPr>
              <a:t>Identifying Rare Categories:</a:t>
            </a:r>
            <a:r>
              <a:rPr lang="en-US" dirty="0">
                <a:latin typeface="Times New Roman" panose="02020603050405020304" pitchFamily="18" charset="0"/>
                <a:cs typeface="Times New Roman" panose="02020603050405020304" pitchFamily="18" charset="0"/>
              </a:rPr>
              <a:t> You can quickly spot categories with very few occurrences. These rare categories might need special attention or could be candidates for grouping with other categories.</a:t>
            </a:r>
          </a:p>
          <a:p>
            <a:r>
              <a:rPr lang="en-US" b="1" dirty="0">
                <a:latin typeface="Times New Roman" panose="02020603050405020304" pitchFamily="18" charset="0"/>
                <a:cs typeface="Times New Roman" panose="02020603050405020304" pitchFamily="18" charset="0"/>
              </a:rPr>
              <a:t>Data Imbalance:</a:t>
            </a:r>
            <a:r>
              <a:rPr lang="en-US" dirty="0">
                <a:latin typeface="Times New Roman" panose="02020603050405020304" pitchFamily="18" charset="0"/>
                <a:cs typeface="Times New Roman" panose="02020603050405020304" pitchFamily="18" charset="0"/>
              </a:rPr>
              <a:t> If certain categories dominate the distribution, it indicates an imbalance. Understanding this imbalance is crucial, especially for machine learning tasks, as it might affect the model's performance.</a:t>
            </a:r>
          </a:p>
          <a:p>
            <a:r>
              <a:rPr lang="en-US" b="1" dirty="0">
                <a:latin typeface="Times New Roman" panose="02020603050405020304" pitchFamily="18" charset="0"/>
                <a:cs typeface="Times New Roman" panose="02020603050405020304" pitchFamily="18" charset="0"/>
              </a:rPr>
              <a:t>Possible Data Quality Issues:</a:t>
            </a:r>
            <a:r>
              <a:rPr lang="en-US" dirty="0">
                <a:latin typeface="Times New Roman" panose="02020603050405020304" pitchFamily="18" charset="0"/>
                <a:cs typeface="Times New Roman" panose="02020603050405020304" pitchFamily="18" charset="0"/>
              </a:rPr>
              <a:t> If you observe unexpected categories or a high number of missing values (if they've been treated as a separate category), it might point to data quality issues that need to be addressed.</a:t>
            </a:r>
          </a:p>
        </p:txBody>
      </p:sp>
      <p:sp>
        <p:nvSpPr>
          <p:cNvPr id="17" name="Text Placeholder 16">
            <a:extLst>
              <a:ext uri="{FF2B5EF4-FFF2-40B4-BE49-F238E27FC236}">
                <a16:creationId xmlns:a16="http://schemas.microsoft.com/office/drawing/2014/main" id="{F0150DF7-4A8B-444C-8CA1-24A9B9191B80}"/>
              </a:ext>
            </a:extLst>
          </p:cNvPr>
          <p:cNvSpPr>
            <a:spLocks noGrp="1"/>
          </p:cNvSpPr>
          <p:nvPr>
            <p:ph type="body" idx="13"/>
          </p:nvPr>
        </p:nvSpPr>
        <p:spPr>
          <a:xfrm>
            <a:off x="1514200" y="740065"/>
            <a:ext cx="4672156" cy="598541"/>
          </a:xfrm>
        </p:spPr>
        <p:txBody>
          <a:bodyPr>
            <a:normAutofit/>
          </a:bodyPr>
          <a:lstStyle/>
          <a:p>
            <a:pPr lvl="0"/>
            <a:r>
              <a:rPr lang="en-US" sz="3200" dirty="0">
                <a:solidFill>
                  <a:srgbClr val="0070C0"/>
                </a:solidFill>
                <a:latin typeface="Times New Roman" panose="02020603050405020304" pitchFamily="18" charset="0"/>
                <a:cs typeface="Times New Roman" panose="02020603050405020304" pitchFamily="18" charset="0"/>
              </a:rPr>
              <a:t>Categorical Data</a:t>
            </a:r>
          </a:p>
        </p:txBody>
      </p:sp>
      <p:sp>
        <p:nvSpPr>
          <p:cNvPr id="7" name="Text Placeholder 6">
            <a:extLst>
              <a:ext uri="{FF2B5EF4-FFF2-40B4-BE49-F238E27FC236}">
                <a16:creationId xmlns:a16="http://schemas.microsoft.com/office/drawing/2014/main" id="{D9218E33-9E8A-D249-93A7-9EDFE3BEA503}"/>
              </a:ext>
            </a:extLst>
          </p:cNvPr>
          <p:cNvSpPr>
            <a:spLocks noGrp="1"/>
          </p:cNvSpPr>
          <p:nvPr>
            <p:ph type="body" sz="quarter" idx="3"/>
          </p:nvPr>
        </p:nvSpPr>
        <p:spPr>
          <a:xfrm>
            <a:off x="7066525" y="751566"/>
            <a:ext cx="4695165" cy="587040"/>
          </a:xfrm>
        </p:spPr>
        <p:txBody>
          <a:bodyPr>
            <a:normAutofit/>
          </a:bodyPr>
          <a:lstStyle/>
          <a:p>
            <a:pPr lvl="0"/>
            <a:r>
              <a:rPr lang="en-US" sz="3200" dirty="0">
                <a:solidFill>
                  <a:srgbClr val="0070C0"/>
                </a:solidFill>
                <a:latin typeface="Times New Roman" panose="02020603050405020304" pitchFamily="18" charset="0"/>
                <a:cs typeface="Times New Roman" panose="02020603050405020304" pitchFamily="18" charset="0"/>
              </a:rPr>
              <a:t>Numerical Data</a:t>
            </a:r>
          </a:p>
        </p:txBody>
      </p:sp>
      <p:sp>
        <p:nvSpPr>
          <p:cNvPr id="5" name="Rectangle 2">
            <a:extLst>
              <a:ext uri="{FF2B5EF4-FFF2-40B4-BE49-F238E27FC236}">
                <a16:creationId xmlns:a16="http://schemas.microsoft.com/office/drawing/2014/main" id="{A7D3F182-74DF-9EEB-FE4B-578F133A0946}"/>
              </a:ext>
            </a:extLst>
          </p:cNvPr>
          <p:cNvSpPr>
            <a:spLocks noGrp="1" noChangeArrowheads="1"/>
          </p:cNvSpPr>
          <p:nvPr>
            <p:ph sz="half" idx="2"/>
          </p:nvPr>
        </p:nvSpPr>
        <p:spPr bwMode="auto">
          <a:xfrm>
            <a:off x="7067550" y="1467370"/>
            <a:ext cx="436716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 Shape: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observe the overall shape of the data distribution (e.g., normal distribution, skewed distribution, bimodal distribution) for each numerical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Tendency: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mean (red dashed line) and median (green solid line) show the central tendency of the data. If the mean and median are close, it indicates a relatively symmetric distribution. If they're far apart, it suggests skewness.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Spread of Data:</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standard deviation lines (blue dashed and dotted lines) indicate the spread or variability of the data. A larger standard deviation means the data is more spread out from the mean.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 can identify any extreme values or outliers by examining the tails of the distribution. If the data extends far beyond the standard deviation lines, it might indicate the presence of outliers.</a:t>
            </a:r>
          </a:p>
        </p:txBody>
      </p:sp>
    </p:spTree>
    <p:extLst>
      <p:ext uri="{BB962C8B-B14F-4D97-AF65-F5344CB8AC3E}">
        <p14:creationId xmlns:p14="http://schemas.microsoft.com/office/powerpoint/2010/main" val="384328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27" descr="Woman working at office late at night">
            <a:extLst>
              <a:ext uri="{FF2B5EF4-FFF2-40B4-BE49-F238E27FC236}">
                <a16:creationId xmlns:a16="http://schemas.microsoft.com/office/drawing/2014/main" id="{B7E68695-0DB5-1946-B945-66E677B1128F}"/>
              </a:ext>
            </a:extLst>
          </p:cNvPr>
          <p:cNvPicPr>
            <a:picLocks noGrp="1" noChangeAspect="1"/>
          </p:cNvPicPr>
          <p:nvPr>
            <p:ph type="pic" sz="quarter" idx="13"/>
          </p:nvPr>
        </p:nvPicPr>
        <p:blipFill rotWithShape="1">
          <a:blip r:embed="rId2" cstate="screen">
            <a:duotone>
              <a:prstClr val="black"/>
              <a:schemeClr val="accent3">
                <a:tint val="45000"/>
                <a:satMod val="400000"/>
              </a:schemeClr>
            </a:duotone>
            <a:alphaModFix amt="20000"/>
            <a:extLst>
              <a:ext uri="{BEBA8EAE-BF5A-486C-A8C5-ECC9F3942E4B}">
                <a14:imgProps xmlns:a14="http://schemas.microsoft.com/office/drawing/2010/main">
                  <a14:imgLayer r:embed="rId3">
                    <a14:imgEffect>
                      <a14:brightnessContrast bright="-31000"/>
                    </a14:imgEffect>
                  </a14:imgLayer>
                </a14:imgProps>
              </a:ext>
              <a:ext uri="{28A0092B-C50C-407E-A947-70E740481C1C}">
                <a14:useLocalDpi xmlns:a14="http://schemas.microsoft.com/office/drawing/2010/main"/>
              </a:ext>
            </a:extLst>
          </a:blip>
          <a:srcRect l="4692" r="4692"/>
          <a:stretch/>
        </p:blipFill>
        <p:spPr>
          <a:xfrm>
            <a:off x="0" y="0"/>
            <a:ext cx="12359715" cy="20404563"/>
          </a:xfrm>
        </p:spPr>
      </p:pic>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a:xfrm>
            <a:off x="1418613" y="0"/>
            <a:ext cx="7895069" cy="1002552"/>
          </a:xfrm>
        </p:spPr>
        <p:txBody>
          <a:bodyPr/>
          <a:lstStyle/>
          <a:p>
            <a:r>
              <a:rPr lang="en-US" dirty="0">
                <a:solidFill>
                  <a:srgbClr val="FF0000"/>
                </a:solidFill>
                <a:latin typeface="Times New Roman" panose="02020603050405020304" pitchFamily="18" charset="0"/>
                <a:cs typeface="Times New Roman" panose="02020603050405020304" pitchFamily="18" charset="0"/>
              </a:rPr>
              <a:t>Outlier Deduction</a:t>
            </a:r>
          </a:p>
        </p:txBody>
      </p:sp>
      <p:sp>
        <p:nvSpPr>
          <p:cNvPr id="2" name="Text Placeholder 1">
            <a:extLst>
              <a:ext uri="{FF2B5EF4-FFF2-40B4-BE49-F238E27FC236}">
                <a16:creationId xmlns:a16="http://schemas.microsoft.com/office/drawing/2014/main" id="{594AB51B-B527-A7EB-B9E7-79927904D1AC}"/>
              </a:ext>
            </a:extLst>
          </p:cNvPr>
          <p:cNvSpPr>
            <a:spLocks noGrp="1" noChangeArrowheads="1"/>
          </p:cNvSpPr>
          <p:nvPr>
            <p:ph type="body" sz="quarter" idx="14"/>
          </p:nvPr>
        </p:nvSpPr>
        <p:spPr bwMode="auto">
          <a:xfrm>
            <a:off x="1409911" y="1351232"/>
            <a:ext cx="979855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Outlier Identification and Handling:</a:t>
            </a:r>
            <a:r>
              <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The cap outliers function identifies outliers using the Interquartile Range (IQR) method and caps them at the lower and upper bounds. This helps to mitigate the impact of extreme values on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Data Normalization:</a:t>
            </a:r>
            <a:r>
              <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By capping outliers, the data becomes more normalized, which can improve the performance of machine learning models and statistical analyses.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Reduced Skewness:</a:t>
            </a:r>
            <a:r>
              <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Capping outliers can reduce the skewness of the data distribution, making it more symmetric and easier to work with.</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rgbClr val="FFFF0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41AC73C-5006-0375-2B15-9F039AF763CB}"/>
              </a:ext>
            </a:extLst>
          </p:cNvPr>
          <p:cNvSpPr>
            <a:spLocks noChangeArrowheads="1"/>
          </p:cNvSpPr>
          <p:nvPr/>
        </p:nvSpPr>
        <p:spPr bwMode="auto">
          <a:xfrm>
            <a:off x="1382536" y="3652970"/>
            <a:ext cx="979855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After capping the outliers, you can gain various insights from the </a:t>
            </a:r>
            <a:r>
              <a:rPr kumimoji="0" lang="en-US" altLang="en-US" b="0" i="0" u="none" strike="noStrike" cap="none" normalizeH="0" baseline="0" dirty="0" err="1">
                <a:ln>
                  <a:noFill/>
                </a:ln>
                <a:solidFill>
                  <a:srgbClr val="FFFF00"/>
                </a:solidFill>
                <a:effectLst/>
                <a:latin typeface="Times New Roman" panose="02020603050405020304" pitchFamily="18" charset="0"/>
                <a:cs typeface="Times New Roman" panose="02020603050405020304" pitchFamily="18" charset="0"/>
              </a:rPr>
              <a:t>df.describe</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output: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Central Tendency:</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The mean and median provide insights into the central tendency of the data. Compare these values to understand the distribution of data points around the center.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Spread of Data:</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The std (standard deviation) indicates the spread or variability of the data. A smaller standard deviation means the data points are closer to the mean, while a larger standard deviation indicates more variability.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Minimum and Maximum Values:</a:t>
            </a:r>
            <a:r>
              <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 The min and max values show the range of the data after capping outliers. These values should be within the calculated lower and upper bounds.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87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5ECE-2D45-764D-A434-EA4997A38F9E}"/>
              </a:ext>
            </a:extLst>
          </p:cNvPr>
          <p:cNvSpPr>
            <a:spLocks noGrp="1"/>
          </p:cNvSpPr>
          <p:nvPr>
            <p:ph type="ctrTitle"/>
          </p:nvPr>
        </p:nvSpPr>
        <p:spPr>
          <a:xfrm>
            <a:off x="256662" y="110840"/>
            <a:ext cx="4711264" cy="637507"/>
          </a:xfrm>
        </p:spPr>
        <p:txBody>
          <a:bodyPr/>
          <a:lstStyle/>
          <a:p>
            <a:r>
              <a:rPr lang="en-IN" b="1" dirty="0"/>
              <a:t>Visualizations:</a:t>
            </a:r>
            <a:endParaRPr lang="en-IN" dirty="0"/>
          </a:p>
        </p:txBody>
      </p:sp>
      <p:sp>
        <p:nvSpPr>
          <p:cNvPr id="5" name="Rectangle 2">
            <a:extLst>
              <a:ext uri="{FF2B5EF4-FFF2-40B4-BE49-F238E27FC236}">
                <a16:creationId xmlns:a16="http://schemas.microsoft.com/office/drawing/2014/main" id="{D54E20EB-1CBA-04FE-2701-D41EC493BA17}"/>
              </a:ext>
            </a:extLst>
          </p:cNvPr>
          <p:cNvSpPr>
            <a:spLocks noGrp="1" noChangeArrowheads="1"/>
          </p:cNvSpPr>
          <p:nvPr>
            <p:ph type="body" sz="quarter" idx="14"/>
          </p:nvPr>
        </p:nvSpPr>
        <p:spPr bwMode="auto">
          <a:xfrm>
            <a:off x="1131216" y="832121"/>
            <a:ext cx="532614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Distribution Shape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distribution of sale prices is right-skewed, indicating that the majority of properties have lower sale prices, while a smaller number have significantly higher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Central Tendency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peak of the histogram occurs around the 150,000 mark, suggesting that this is the most common sale price range for properties in your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Spread and Variation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histogram shows that there is a wide range of sale prices, with most properties falling between 100,000 and 200,000. However, there are properties with sale prices extending beyond 250,000, though they are less frequent.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Density Estimation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density plot provides a smooth estimate of the sale price distribution, highlighting the skewness and the long tail towards higher sale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Outliers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long tail towards the right side of the distribution suggests the presence of high-priced properties that may be considered outliers.</a:t>
            </a:r>
          </a:p>
        </p:txBody>
      </p:sp>
      <p:pic>
        <p:nvPicPr>
          <p:cNvPr id="4102" name="Picture 6">
            <a:extLst>
              <a:ext uri="{FF2B5EF4-FFF2-40B4-BE49-F238E27FC236}">
                <a16:creationId xmlns:a16="http://schemas.microsoft.com/office/drawing/2014/main" id="{496C7E3B-1F54-F050-EFF3-2801F547B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567" y="933254"/>
            <a:ext cx="5148508" cy="5722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EFB6F8-2101-2A0A-0653-2F2EE0AC5F4B}"/>
              </a:ext>
            </a:extLst>
          </p:cNvPr>
          <p:cNvSpPr>
            <a:spLocks noGrp="1"/>
          </p:cNvSpPr>
          <p:nvPr>
            <p:ph type="ctrTitle"/>
          </p:nvPr>
        </p:nvSpPr>
        <p:spPr>
          <a:xfrm>
            <a:off x="1278401" y="100879"/>
            <a:ext cx="9302117" cy="637507"/>
          </a:xfrm>
        </p:spPr>
        <p:txBody>
          <a:bodyPr/>
          <a:lstStyle/>
          <a:p>
            <a:r>
              <a:rPr lang="en-US" dirty="0"/>
              <a:t>insights from the Line Graph</a:t>
            </a:r>
            <a:endParaRPr lang="en-IN" dirty="0"/>
          </a:p>
        </p:txBody>
      </p:sp>
      <p:sp>
        <p:nvSpPr>
          <p:cNvPr id="4" name="Text Placeholder 3">
            <a:extLst>
              <a:ext uri="{FF2B5EF4-FFF2-40B4-BE49-F238E27FC236}">
                <a16:creationId xmlns:a16="http://schemas.microsoft.com/office/drawing/2014/main" id="{45458961-C3AF-ABC6-25F4-396EEF6A3C9B}"/>
              </a:ext>
            </a:extLst>
          </p:cNvPr>
          <p:cNvSpPr>
            <a:spLocks noGrp="1"/>
          </p:cNvSpPr>
          <p:nvPr>
            <p:ph type="body" sz="quarter" idx="14"/>
          </p:nvPr>
        </p:nvSpPr>
        <p:spPr>
          <a:xfrm>
            <a:off x="1168924" y="1376313"/>
            <a:ext cx="3959257" cy="5118755"/>
          </a:xfrm>
        </p:spPr>
        <p:txBody>
          <a:bodyPr>
            <a:normAutofit/>
          </a:bodyPr>
          <a:lstStyle/>
          <a:p>
            <a:r>
              <a:rPr lang="en-US" sz="1800" dirty="0">
                <a:latin typeface="Times New Roman" panose="02020603050405020304" pitchFamily="18" charset="0"/>
                <a:cs typeface="Times New Roman" panose="02020603050405020304" pitchFamily="18" charset="0"/>
              </a:rPr>
              <a:t>This graph is showing as it provides a historical perspective on how the sale prices of houses have changed over time, highlighting periods of significant increases and decreases. It offers valuable insights into market trends, economic conditions, and the impact of historical events on real estate prices.</a:t>
            </a:r>
          </a:p>
          <a:p>
            <a:r>
              <a:rPr lang="en-US" sz="1800" dirty="0">
                <a:latin typeface="Times New Roman" panose="02020603050405020304" pitchFamily="18" charset="0"/>
                <a:cs typeface="Times New Roman" panose="02020603050405020304" pitchFamily="18" charset="0"/>
              </a:rPr>
              <a:t>For instance, the sharp increase in recent years might be due to various factors such as urban development, inflation, and changes in demand for housing. Understanding these trends can be crucial for real estate investors, policymakers, and anyone interested in the housing market.</a:t>
            </a:r>
          </a:p>
          <a:p>
            <a:endParaRPr lang="en-IN" sz="1800"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CEC6CCA8-26C4-2682-3DD7-8D22DE848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459" y="1115458"/>
            <a:ext cx="6177199" cy="5379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193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958656AB-6CE4-8679-AD14-2B3FC6314814}"/>
              </a:ext>
            </a:extLst>
          </p:cNvPr>
          <p:cNvPicPr>
            <a:picLocks noGrp="1" noChangeAspect="1"/>
          </p:cNvPicPr>
          <p:nvPr>
            <p:ph type="pic" sz="quarter" idx="10"/>
          </p:nvPr>
        </p:nvPicPr>
        <p:blipFill>
          <a:blip r:embed="rId2"/>
          <a:srcRect t="19231" b="19231"/>
          <a:stretch>
            <a:fillRect/>
          </a:stretch>
        </p:blipFill>
        <p:spPr>
          <a:xfrm>
            <a:off x="0" y="3766203"/>
            <a:ext cx="11547835" cy="2806511"/>
          </a:xfrm>
          <a:prstGeom prst="rect">
            <a:avLst/>
          </a:prstGeom>
        </p:spPr>
      </p:pic>
      <p:sp>
        <p:nvSpPr>
          <p:cNvPr id="6" name="Rectangle 1">
            <a:extLst>
              <a:ext uri="{FF2B5EF4-FFF2-40B4-BE49-F238E27FC236}">
                <a16:creationId xmlns:a16="http://schemas.microsoft.com/office/drawing/2014/main" id="{9E14DCF4-FDAC-FA80-8218-3835E74C1A21}"/>
              </a:ext>
            </a:extLst>
          </p:cNvPr>
          <p:cNvSpPr>
            <a:spLocks noGrp="1" noChangeArrowheads="1"/>
          </p:cNvSpPr>
          <p:nvPr>
            <p:ph idx="1"/>
          </p:nvPr>
        </p:nvSpPr>
        <p:spPr bwMode="auto">
          <a:xfrm>
            <a:off x="414780" y="28297"/>
            <a:ext cx="1047317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Average Lot Area by Shape: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lot shapes have the smallest average lot area, around 9,000 square feet.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Slightly Irregular lot shapes have a slightly higher average lot area, around 10,000 square feet.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Moderately Irregular lot shapes have an even higher average lot area, around 13,000 square feet.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Irregular lot shapes have the highest average lot area, around 15,000 square feet.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Trend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clear trend that as the irregularity of the lot shape increases, the average lot area also increases.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65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2D4C67-E55B-5A36-8C23-8841C75FC95B}"/>
              </a:ext>
            </a:extLst>
          </p:cNvPr>
          <p:cNvSpPr>
            <a:spLocks noGrp="1"/>
          </p:cNvSpPr>
          <p:nvPr>
            <p:ph idx="1"/>
          </p:nvPr>
        </p:nvSpPr>
        <p:spPr>
          <a:xfrm>
            <a:off x="452487" y="514173"/>
            <a:ext cx="11274457" cy="1418322"/>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This density plot is for understanding the distribution of the variable of interest. The right-skewness indicates that while most values are low, there are a few high values that extend the distribution. This can have implications for statistical analysis and modeling, as right-skewed data might require transformation to meet the assumptions of certain models.</a:t>
            </a:r>
            <a:endParaRPr lang="en-IN" sz="1800"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D43C7474-83A4-1B8D-A389-4D0655E08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8" y="2158739"/>
            <a:ext cx="11744325" cy="4699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107599"/>
      </p:ext>
    </p:extLst>
  </p:cSld>
  <p:clrMapOvr>
    <a:masterClrMapping/>
  </p:clrMapOvr>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Your Title goes Here" id="{216E2A47-1B33-481B-B469-F891BA0BB112}" vid="{A834A686-415F-444B-99EF-70560C1C6F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clean sophisticated presentation</Template>
  <TotalTime>299</TotalTime>
  <Words>2067</Words>
  <Application>Microsoft Office PowerPoint</Application>
  <PresentationFormat>Widescreen</PresentationFormat>
  <Paragraphs>92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Sagona ExtraLight</vt:lpstr>
      <vt:lpstr>Speak Pro</vt:lpstr>
      <vt:lpstr>Times New Roman</vt:lpstr>
      <vt:lpstr>Office Theme</vt:lpstr>
      <vt:lpstr>Title: Exploratory Data Analysis (EDA)             for Real  Estate Pricing  Subtitle : NextHikes IT Solutions Project – 3  Your Name : Sukriti Singh Choudhary Date : 13th Feb 2025</vt:lpstr>
      <vt:lpstr>                             EDA </vt:lpstr>
      <vt:lpstr>PowerPoint Presentation</vt:lpstr>
      <vt:lpstr>PowerPoint Presentation</vt:lpstr>
      <vt:lpstr>Outlier Deduction</vt:lpstr>
      <vt:lpstr>Visualizations:</vt:lpstr>
      <vt:lpstr>insights from the Line Graph</vt:lpstr>
      <vt:lpstr>PowerPoint Presentation</vt:lpstr>
      <vt:lpstr>PowerPoint Presentation</vt:lpstr>
      <vt:lpstr>PowerPoint Presentation</vt:lpstr>
      <vt:lpstr>PowerPoint Presentation</vt:lpstr>
      <vt:lpstr>Two models are initialized:</vt:lpstr>
      <vt:lpstr>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Singh</dc:creator>
  <cp:lastModifiedBy>Sukriti Singh</cp:lastModifiedBy>
  <cp:revision>1</cp:revision>
  <dcterms:created xsi:type="dcterms:W3CDTF">2025-02-13T12:41:41Z</dcterms:created>
  <dcterms:modified xsi:type="dcterms:W3CDTF">2025-02-13T17:40:51Z</dcterms:modified>
</cp:coreProperties>
</file>