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>
        <p:scale>
          <a:sx n="76" d="100"/>
          <a:sy n="76" d="100"/>
        </p:scale>
        <p:origin x="-480" y="21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29-08-2025</a:t>
            </a:fld>
            <a:endParaRPr lang="en-IN"/>
          </a:p>
        </p:txBody>
      </p:sp>
      <p:sp>
        <p:nvSpPr>
          <p:cNvPr id="104870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1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1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1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3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4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95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6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97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9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0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701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3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5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706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8/29/2025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image" Target="../media/image11.jpeg"/><Relationship Id="rId3" Type="http://schemas.openxmlformats.org/officeDocument/2006/relationships/image" Target="../media/image12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dirty="0" sz="2400" lang="en-US">
                <a:latin typeface="Arial"/>
              </a:rPr>
              <a:t>STUDENT NAME: 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u</a:t>
            </a:r>
            <a:r>
              <a:rPr dirty="0" sz="2400" lang="en-US">
                <a:latin typeface="Arial"/>
              </a:rPr>
              <a:t>k</a:t>
            </a:r>
            <a:r>
              <a:rPr dirty="0" sz="2400" lang="en-US">
                <a:latin typeface="Arial"/>
              </a:rPr>
              <a:t>r</a:t>
            </a:r>
            <a:r>
              <a:rPr dirty="0" sz="2400" lang="en-US">
                <a:latin typeface="Arial"/>
              </a:rPr>
              <a:t>iya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N</a:t>
            </a:r>
            <a:endParaRPr altLang="en-US" lang="zh-CN"/>
          </a:p>
          <a:p>
            <a:r>
              <a:rPr dirty="0" sz="2400" lang="en-US">
                <a:latin typeface="Arial"/>
              </a:rPr>
              <a:t>REGISTER NO</a:t>
            </a:r>
            <a:r>
              <a:rPr dirty="0" sz="2400" lang="en-US">
                <a:latin typeface="Arial"/>
              </a:rPr>
              <a:t>: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2</a:t>
            </a:r>
            <a:r>
              <a:rPr dirty="0" sz="2400" lang="en-US">
                <a:latin typeface="Arial"/>
              </a:rPr>
              <a:t>4</a:t>
            </a:r>
            <a:r>
              <a:rPr dirty="0" sz="2400" lang="en-US">
                <a:latin typeface="Arial"/>
              </a:rPr>
              <a:t>0</a:t>
            </a:r>
            <a:r>
              <a:rPr dirty="0" sz="2400" lang="en-US">
                <a:latin typeface="Arial"/>
              </a:rPr>
              <a:t>0</a:t>
            </a:r>
            <a:r>
              <a:rPr dirty="0" sz="2400" lang="en-US">
                <a:latin typeface="Arial"/>
              </a:rPr>
              <a:t>5</a:t>
            </a:r>
            <a:r>
              <a:rPr dirty="0" sz="2400" lang="en-US">
                <a:latin typeface="Arial"/>
              </a:rPr>
              <a:t>4</a:t>
            </a:r>
            <a:r>
              <a:rPr dirty="0" sz="2400" lang="en-US">
                <a:latin typeface="Arial"/>
              </a:rPr>
              <a:t>0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latin typeface="Arial"/>
              </a:rPr>
              <a:t>N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I</a:t>
            </a:r>
            <a:r>
              <a:rPr dirty="0" sz="2400" lang="en-US">
                <a:latin typeface="Arial"/>
              </a:rPr>
              <a:t>D</a:t>
            </a:r>
            <a:r>
              <a:rPr dirty="0" sz="2400" lang="en-US">
                <a:latin typeface="Arial"/>
              </a:rPr>
              <a:t>:</a:t>
            </a:r>
            <a:r>
              <a:rPr dirty="0" sz="2400" lang="en-US">
                <a:latin typeface="Arial"/>
              </a:rPr>
              <a:t>asunm103222400540</a:t>
            </a:r>
            <a:endParaRPr dirty="0" sz="2400" lang="en-US">
              <a:cs typeface="Calibri"/>
            </a:endParaRPr>
          </a:p>
          <a:p>
            <a:r>
              <a:rPr dirty="0" sz="2400" lang="en-US">
                <a:latin typeface="Arial"/>
              </a:rPr>
              <a:t>DEPARTMENT:</a:t>
            </a:r>
            <a:r>
              <a:rPr dirty="0" sz="2400" lang="en-US">
                <a:latin typeface="Arial"/>
              </a:rPr>
              <a:t>B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c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c</a:t>
            </a:r>
            <a:r>
              <a:rPr dirty="0" sz="2400" lang="en-US">
                <a:latin typeface="Arial"/>
              </a:rPr>
              <a:t>o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p</a:t>
            </a:r>
            <a:r>
              <a:rPr dirty="0" sz="2400" lang="en-US">
                <a:latin typeface="Arial"/>
              </a:rPr>
              <a:t>u</a:t>
            </a:r>
            <a:r>
              <a:rPr dirty="0" sz="2400" lang="en-US">
                <a:latin typeface="Arial"/>
              </a:rPr>
              <a:t>ter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science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with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data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science</a:t>
            </a:r>
            <a:endParaRPr altLang="en-US" lang="zh-CN"/>
          </a:p>
          <a:p>
            <a:r>
              <a:rPr dirty="0" sz="2400" lang="en-US">
                <a:latin typeface="Arial"/>
              </a:rPr>
              <a:t>COLLEGE: 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I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V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E</a:t>
            </a:r>
            <a:r>
              <a:rPr dirty="0" sz="2400" lang="en-US">
                <a:latin typeface="Arial"/>
              </a:rPr>
              <a:t>.</a:t>
            </a:r>
            <a:r>
              <a:rPr dirty="0" sz="2400" lang="en-US">
                <a:latin typeface="Arial"/>
              </a:rPr>
              <a:t>T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COLLEGE/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M</a:t>
            </a:r>
            <a:r>
              <a:rPr dirty="0" sz="2400" lang="en-US">
                <a:latin typeface="Arial"/>
              </a:rPr>
              <a:t>a</a:t>
            </a:r>
            <a:r>
              <a:rPr dirty="0" sz="2400" lang="en-US">
                <a:latin typeface="Arial"/>
              </a:rPr>
              <a:t>d</a:t>
            </a:r>
            <a:r>
              <a:rPr dirty="0" sz="2400" lang="en-US">
                <a:latin typeface="Arial"/>
              </a:rPr>
              <a:t>a</a:t>
            </a:r>
            <a:r>
              <a:rPr dirty="0" sz="2400" lang="en-US">
                <a:latin typeface="Arial"/>
              </a:rPr>
              <a:t>r</a:t>
            </a:r>
            <a:r>
              <a:rPr dirty="0" sz="2400" lang="en-US">
                <a:latin typeface="Arial"/>
              </a:rPr>
              <a:t>s</a:t>
            </a:r>
            <a:r>
              <a:rPr dirty="0" sz="2400" lang="en-US">
                <a:latin typeface="Arial"/>
              </a:rPr>
              <a:t> </a:t>
            </a:r>
            <a:r>
              <a:rPr dirty="0" sz="2400" lang="en-US">
                <a:latin typeface="Arial"/>
              </a:rPr>
              <a:t>UNIVERSITY</a:t>
            </a:r>
            <a:endParaRPr altLang="en-US" lang="zh-CN"/>
          </a:p>
          <a:p>
            <a:r>
              <a:rPr dirty="0" sz="2400" lang="en-US">
                <a:latin typeface="Arial"/>
              </a:rPr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9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0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67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526029" y="1293746"/>
            <a:ext cx="2962280" cy="5759263"/>
          </a:xfrm>
          <a:prstGeom prst="rect"/>
        </p:spPr>
      </p:pic>
      <p:pic>
        <p:nvPicPr>
          <p:cNvPr id="2097168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5532049" y="1331068"/>
            <a:ext cx="2967749" cy="5154837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9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84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85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86" name="Rectangle 1"/>
          <p:cNvSpPr/>
          <p:nvPr/>
        </p:nvSpPr>
        <p:spPr>
          <a:xfrm>
            <a:off x="533400" y="1283665"/>
            <a:ext cx="9448800" cy="3558541"/>
          </a:xfrm>
          <a:prstGeom prst="rect"/>
        </p:spPr>
        <p:txBody>
          <a:bodyPr wrap="square">
            <a:spAutoFit/>
          </a:bodyPr>
          <a:p>
            <a:endParaRPr dirty="0" lang="en-IN"/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This digital portfolio reflects my journey as a web developer, showcasing the skills and projects that define my expertise. It highlights my commitment to continuous learning, creativity, and delivering quality work.</a:t>
            </a: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endParaRPr dirty="0" lang="en-IN">
              <a:latin typeface="Bookman Old Style" pitchFamily="18" charset="0"/>
            </a:endParaRPr>
          </a:p>
          <a:p>
            <a:pPr indent="-285750" marL="285750">
              <a:lnSpc>
                <a:spcPct val="20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I welcome you to explore my work, connect with me, and discover how I can contribute to your projects or team.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8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9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70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90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defTabSz="914400" eaLnBrk="1" fontAlgn="auto" hangingPunct="1" indent="0" latinLnBrk="0" lvl="0" marL="0" marR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dirty="0" lang="en-US"/>
              <a:t>GITHUB LINK</a:t>
            </a:r>
          </a:p>
        </p:txBody>
      </p:sp>
      <p:sp>
        <p:nvSpPr>
          <p:cNvPr id="1048691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92" name=""/>
          <p:cNvSpPr txBox="1"/>
          <p:nvPr/>
        </p:nvSpPr>
        <p:spPr>
          <a:xfrm>
            <a:off x="1701921" y="3251200"/>
            <a:ext cx="8984482" cy="5105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https://github.com/sukriyasivetds-arch/Sukriya.git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3073929" y="2414882"/>
            <a:ext cx="5860521" cy="6388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US" spc="5">
                <a:solidFill>
                  <a:srgbClr val="C00000"/>
                </a:solidFill>
                <a:latin typeface="Stencil" pitchFamily="82" charset="0"/>
              </a:rPr>
              <a:t>PERSONAL PORTFOLIO</a:t>
            </a:r>
            <a:endParaRPr dirty="0" sz="4250">
              <a:solidFill>
                <a:srgbClr val="C00000"/>
              </a:solidFill>
              <a:latin typeface="Stencil" pitchFamily="82" charset="0"/>
            </a:endParaRPr>
          </a:p>
        </p:txBody>
      </p:sp>
      <p:grpSp>
        <p:nvGrpSpPr>
          <p:cNvPr id="2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1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48" name="Rectangle 10"/>
          <p:cNvSpPr/>
          <p:nvPr/>
        </p:nvSpPr>
        <p:spPr>
          <a:xfrm>
            <a:off x="961372" y="1466351"/>
            <a:ext cx="6658628" cy="4472940"/>
          </a:xfrm>
          <a:prstGeom prst="rect"/>
        </p:spPr>
        <p:txBody>
          <a:bodyPr wrap="square">
            <a:spAutoFit/>
          </a:bodyPr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I created this digital personal portfolio to solve that gap by offering a centralized, well-organized, and personalized space to present my work, achievements, and on going learning journey. </a:t>
            </a:r>
          </a:p>
          <a:p>
            <a:pPr indent="-342900" marL="342900">
              <a:lnSpc>
                <a:spcPct val="150000"/>
              </a:lnSpc>
              <a:buFont typeface="Wingdings" pitchFamily="2" charset="2"/>
              <a:buChar char="ü"/>
            </a:pPr>
            <a:r>
              <a:rPr dirty="0" sz="2000" lang="en-IN">
                <a:latin typeface="Bookman Old Style" pitchFamily="18" charset="0"/>
              </a:rPr>
              <a:t>The goal of this portfolio is not only to highlight my experience and skills but also to build meaningful connections with potential employers, collaborators, and peers by giving them a deeper insight into my work and values.</a:t>
            </a:r>
          </a:p>
          <a:p>
            <a:endParaRPr dirty="0" lang="en-I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9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50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1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2" name="object 7"/>
          <p:cNvSpPr txBox="1">
            <a:spLocks noGrp="1"/>
          </p:cNvSpPr>
          <p:nvPr>
            <p:ph type="title"/>
          </p:nvPr>
        </p:nvSpPr>
        <p:spPr>
          <a:xfrm>
            <a:off x="733555" y="312420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dirty="0"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3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54" name="Rectangle 8"/>
          <p:cNvSpPr/>
          <p:nvPr/>
        </p:nvSpPr>
        <p:spPr>
          <a:xfrm>
            <a:off x="733555" y="990600"/>
            <a:ext cx="10363199" cy="5025390"/>
          </a:xfrm>
          <a:prstGeom prst="rect"/>
        </p:spPr>
        <p:txBody>
          <a:bodyPr wrap="square">
            <a:spAutoFit/>
          </a:bodyPr>
          <a:p>
            <a:r>
              <a:rPr b="1" dirty="0" lang="en-IN"/>
              <a:t>Website Objective: </a:t>
            </a:r>
            <a:r>
              <a:rPr dirty="0" lang="en-IN"/>
              <a:t>Created a modern, responsive website to showcase my work.</a:t>
            </a:r>
          </a:p>
          <a:p>
            <a:r>
              <a:rPr b="1" dirty="0" lang="en-IN"/>
              <a:t>Tools Used: </a:t>
            </a:r>
            <a:r>
              <a:rPr dirty="0" lang="en-IN"/>
              <a:t>HTML, CSS, JavaScript.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1) About Me Section:</a:t>
            </a:r>
          </a:p>
          <a:p>
            <a:pPr>
              <a:lnSpc>
                <a:spcPct val="150000"/>
              </a:lnSpc>
            </a:pPr>
            <a:r>
              <a:rPr b="1" dirty="0" lang="en-IN"/>
              <a:t>	Purpose:</a:t>
            </a:r>
            <a:r>
              <a:rPr dirty="0" lang="en-IN"/>
              <a:t> Shared my background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2) Certificate Section:</a:t>
            </a:r>
          </a:p>
          <a:p>
            <a:pPr lvl="2"/>
            <a:r>
              <a:rPr b="1" dirty="0" lang="en-IN">
                <a:solidFill>
                  <a:prstClr val="black"/>
                </a:solidFill>
              </a:rPr>
              <a:t>Fundamentals of  Web Development Certificate (IBM)</a:t>
            </a:r>
          </a:p>
          <a:p>
            <a:pPr lvl="2"/>
            <a:r>
              <a:rPr dirty="0" lang="en-IN">
                <a:solidFill>
                  <a:prstClr val="black"/>
                </a:solidFill>
              </a:rPr>
              <a:t>📍 Online</a:t>
            </a:r>
            <a:br>
              <a:rPr dirty="0" lang="en-IN">
                <a:solidFill>
                  <a:prstClr val="black"/>
                </a:solidFill>
              </a:rPr>
            </a:br>
            <a:r>
              <a:rPr dirty="0" lang="en-IN">
                <a:solidFill>
                  <a:prstClr val="black"/>
                </a:solidFill>
              </a:rPr>
              <a:t>📅 Completed August 2025</a:t>
            </a:r>
          </a:p>
          <a:p>
            <a:pPr lvl="0">
              <a:lnSpc>
                <a:spcPct val="150000"/>
              </a:lnSpc>
            </a:pPr>
            <a:r>
              <a:rPr b="1" dirty="0" lang="en-US">
                <a:solidFill>
                  <a:prstClr val="black"/>
                </a:solidFill>
              </a:rPr>
              <a:t>3) Education Section:</a:t>
            </a:r>
            <a:endParaRPr b="1" dirty="0" lang="en-IN">
              <a:solidFill>
                <a:prstClr val="black"/>
              </a:solidFill>
            </a:endParaRP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High School, Higher Secondary and pursuing college details.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4) Skills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 </a:t>
            </a:r>
            <a:r>
              <a:rPr dirty="0" lang="en-IN">
                <a:solidFill>
                  <a:prstClr val="black"/>
                </a:solidFill>
              </a:rPr>
              <a:t>Shared my course studied details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5) Contact Section:</a:t>
            </a:r>
          </a:p>
          <a:p>
            <a:pPr lvl="0">
              <a:lnSpc>
                <a:spcPct val="150000"/>
              </a:lnSpc>
            </a:pPr>
            <a:r>
              <a:rPr b="1" dirty="0" lang="en-IN">
                <a:solidFill>
                  <a:prstClr val="black"/>
                </a:solidFill>
              </a:rPr>
              <a:t>	Purpose:</a:t>
            </a:r>
            <a:r>
              <a:rPr dirty="0" lang="en-IN">
                <a:solidFill>
                  <a:prstClr val="black"/>
                </a:solidFill>
              </a:rPr>
              <a:t> Make it easy for people to reach out.</a:t>
            </a:r>
            <a:endParaRPr dirty="0"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5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6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7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8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dirty="0"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9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60" name="Rectangle 8"/>
          <p:cNvSpPr/>
          <p:nvPr/>
        </p:nvSpPr>
        <p:spPr>
          <a:xfrm>
            <a:off x="628650" y="1562010"/>
            <a:ext cx="8953500" cy="369189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The primary end-users of a digital personal portfolio are: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Recruiters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Hiring Managers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Potential Clients </a:t>
            </a:r>
          </a:p>
          <a:p>
            <a:pPr>
              <a:lnSpc>
                <a:spcPct val="150000"/>
              </a:lnSpc>
            </a:pPr>
            <a:endParaRPr dirty="0" lang="en-IN">
              <a:latin typeface="Bookman Old Style" pitchFamily="18" charset="0"/>
            </a:endParaRP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 </a:t>
            </a:r>
            <a:r>
              <a:rPr b="1" dirty="0" lang="en-IN">
                <a:latin typeface="Bookman Old Style" pitchFamily="18" charset="0"/>
              </a:rPr>
              <a:t>Students and professionals also use portfolios: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demonstrate their capabilities</a:t>
            </a:r>
          </a:p>
          <a:p>
            <a:pPr indent="-285750" lvl="1" marL="742950">
              <a:lnSpc>
                <a:spcPct val="150000"/>
              </a:lnSpc>
              <a:buFont typeface="Wingdings" pitchFamily="2" charset="2"/>
              <a:buChar char="Ø"/>
            </a:pPr>
            <a:r>
              <a:rPr dirty="0" lang="en-IN">
                <a:latin typeface="Bookman Old Style" pitchFamily="18" charset="0"/>
              </a:rPr>
              <a:t>To showcase their work for potential admission to educational programs, and for personal career development. 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61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62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4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5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66" name="Rectangle 7"/>
          <p:cNvSpPr/>
          <p:nvPr/>
        </p:nvSpPr>
        <p:spPr>
          <a:xfrm>
            <a:off x="3124200" y="1857375"/>
            <a:ext cx="6553200" cy="3291840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1. Website Builders</a:t>
            </a:r>
          </a:p>
          <a:p>
            <a:pPr>
              <a:lnSpc>
                <a:spcPct val="150000"/>
              </a:lnSpc>
            </a:pPr>
            <a:r>
              <a:rPr dirty="0" lang="en-US">
                <a:latin typeface="Bookman Old Style" pitchFamily="18" charset="0"/>
              </a:rPr>
              <a:t>	</a:t>
            </a:r>
            <a:r>
              <a:rPr dirty="0" lang="en-IN">
                <a:latin typeface="Bookman Old Style" pitchFamily="18" charset="0"/>
              </a:rPr>
              <a:t>Developer — User-friendly, good for beginners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2. Coding Platforms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HTML, CSS, JavaScript — Basic web technologies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3. Design Tools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Canva</a:t>
            </a:r>
            <a:r>
              <a:rPr dirty="0" lang="en-IN">
                <a:latin typeface="Bookman Old Style" pitchFamily="18" charset="0"/>
              </a:rPr>
              <a:t> — Simple graphics and layouts.</a:t>
            </a:r>
          </a:p>
          <a:p>
            <a:pPr>
              <a:lnSpc>
                <a:spcPct val="150000"/>
              </a:lnSpc>
            </a:pPr>
            <a:r>
              <a:rPr b="1" dirty="0" lang="en-IN">
                <a:latin typeface="Bookman Old Style" pitchFamily="18" charset="0"/>
              </a:rPr>
              <a:t>4. Version Control &amp; Hosting</a:t>
            </a:r>
          </a:p>
          <a:p>
            <a:pPr>
              <a:lnSpc>
                <a:spcPct val="150000"/>
              </a:lnSpc>
            </a:pPr>
            <a:r>
              <a:rPr dirty="0" lang="en-IN">
                <a:latin typeface="Bookman Old Style" pitchFamily="18" charset="0"/>
              </a:rPr>
              <a:t>	</a:t>
            </a:r>
            <a:r>
              <a:rPr dirty="0" lang="en-IN" err="1">
                <a:latin typeface="Bookman Old Style" pitchFamily="18" charset="0"/>
              </a:rPr>
              <a:t>GitHub</a:t>
            </a:r>
            <a:r>
              <a:rPr dirty="0" lang="en-IN">
                <a:latin typeface="Bookman Old Style" pitchFamily="18" charset="0"/>
              </a:rPr>
              <a:t> — For version control and collaboration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PORTFOLIO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7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1" name="Rectangle 1"/>
          <p:cNvSpPr/>
          <p:nvPr/>
        </p:nvSpPr>
        <p:spPr>
          <a:xfrm>
            <a:off x="609599" y="920165"/>
            <a:ext cx="10439401" cy="5160645"/>
          </a:xfrm>
          <a:prstGeom prst="rect"/>
        </p:spPr>
        <p:txBody>
          <a:bodyPr wrap="square">
            <a:spAutoFit/>
          </a:bodyPr>
          <a:p>
            <a:pPr>
              <a:lnSpc>
                <a:spcPct val="150000"/>
              </a:lnSpc>
            </a:pPr>
            <a:r>
              <a:rPr b="1" dirty="0" lang="en-IN"/>
              <a:t>1. Header Section: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Includes the portfolio owner's name.</a:t>
            </a:r>
          </a:p>
          <a:p>
            <a:pPr indent="-285750" lvl="1" marL="742950">
              <a:lnSpc>
                <a:spcPct val="150000"/>
              </a:lnSpc>
              <a:buFont typeface="Arial" pitchFamily="34" charset="0"/>
              <a:buChar char="•"/>
            </a:pPr>
            <a:r>
              <a:rPr dirty="0" lang="en-IN"/>
              <a:t>It contains navigation links to key sections: About, Certificate, Education, Skills, Contact.</a:t>
            </a:r>
          </a:p>
          <a:p>
            <a:pPr>
              <a:lnSpc>
                <a:spcPct val="150000"/>
              </a:lnSpc>
            </a:pPr>
            <a:r>
              <a:rPr b="1" dirty="0" lang="en-IN"/>
              <a:t>2.</a:t>
            </a:r>
            <a:r>
              <a:rPr b="1" dirty="0" lang="en-IN">
                <a:solidFill>
                  <a:prstClr val="black"/>
                </a:solidFill>
              </a:rPr>
              <a:t> Hero Section </a:t>
            </a:r>
            <a:r>
              <a:rPr b="1" dirty="0" lang="en-IN"/>
              <a:t>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It contains a professional photo or avatar.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/>
              <a:t>Tagline summarizing about myself</a:t>
            </a:r>
            <a:r>
              <a:rPr dirty="0" lang="en-IN">
                <a:ea typeface="Calibri"/>
                <a:cs typeface="Times New Roman"/>
              </a:rPr>
              <a:t>.</a:t>
            </a: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US">
                <a:ea typeface="Calibri"/>
                <a:cs typeface="Times New Roman"/>
              </a:rPr>
              <a:t>3. </a:t>
            </a:r>
            <a:r>
              <a:rPr b="1" dirty="0" lang="en-IN">
                <a:solidFill>
                  <a:prstClr val="black"/>
                </a:solidFill>
                <a:ea typeface="Calibri"/>
                <a:cs typeface="Times New Roman"/>
              </a:rPr>
              <a:t>Work Showcase</a:t>
            </a:r>
            <a:r>
              <a:rPr b="1" dirty="0" lang="en-US">
                <a:ea typeface="Calibri"/>
                <a:cs typeface="Times New Roman"/>
              </a:rPr>
              <a:t>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Organized horizontal layout</a:t>
            </a:r>
            <a:endParaRPr dirty="0" lang="en-US">
              <a:ea typeface="Calibri"/>
              <a:cs typeface="Times New Roman"/>
            </a:endParaRPr>
          </a:p>
          <a:p>
            <a:pPr>
              <a:lnSpc>
                <a:spcPct val="150000"/>
              </a:lnSpc>
              <a:spcAft>
                <a:spcPts val="1000"/>
              </a:spcAft>
            </a:pPr>
            <a:r>
              <a:rPr b="1" dirty="0" lang="en-IN">
                <a:ea typeface="Calibri"/>
                <a:cs typeface="Times New Roman"/>
              </a:rPr>
              <a:t>4. Footer Section:</a:t>
            </a:r>
          </a:p>
          <a:p>
            <a:pPr indent="-285750" lvl="1" marL="742950">
              <a:lnSpc>
                <a:spcPct val="150000"/>
              </a:lnSpc>
              <a:spcAft>
                <a:spcPts val="1000"/>
              </a:spcAft>
              <a:buFont typeface="Arial" pitchFamily="34" charset="0"/>
              <a:buChar char="•"/>
            </a:pPr>
            <a:r>
              <a:rPr dirty="0" lang="en-IN">
                <a:ea typeface="Calibri"/>
                <a:cs typeface="Times New Roman"/>
              </a:rPr>
              <a:t>Copyright info.</a:t>
            </a:r>
          </a:p>
          <a:p>
            <a:pPr>
              <a:lnSpc>
                <a:spcPct val="115000"/>
              </a:lnSpc>
              <a:spcAft>
                <a:spcPts val="1000"/>
              </a:spcAft>
            </a:pPr>
            <a:endParaRPr dirty="0" lang="en-IN">
              <a:ea typeface="Calibri"/>
              <a:cs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2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73" name="Rectangle 2"/>
          <p:cNvSpPr/>
          <p:nvPr/>
        </p:nvSpPr>
        <p:spPr>
          <a:xfrm>
            <a:off x="762000" y="1066800"/>
            <a:ext cx="9372600" cy="5311141"/>
          </a:xfrm>
          <a:prstGeom prst="rect"/>
        </p:spPr>
        <p:txBody>
          <a:bodyPr wrap="square">
            <a:spAutoFit/>
          </a:bodyPr>
          <a:p>
            <a:r>
              <a:rPr b="1" dirty="0" sz="1600" lang="en-IN">
                <a:latin typeface="Bookman Old Style" pitchFamily="18" charset="0"/>
              </a:rPr>
              <a:t>1. About Me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Personal introduction to give visitors a quick overview of who am I.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2. Project Showcase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Includes images, descriptions, and sometimes links to live certificates.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3. Contact Information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Clear and accessible contact details.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Often includes email, phone number.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r>
              <a:rPr b="1" dirty="0" sz="1600" lang="en-IN">
                <a:latin typeface="Bookman Old Style" pitchFamily="18" charset="0"/>
              </a:rPr>
              <a:t>4. Skills Section</a:t>
            </a:r>
          </a:p>
          <a:p>
            <a:pPr indent="-285750" lvl="1" marL="742950"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</a:rPr>
              <a:t>Helps recruiters quickly assess your expertise.</a:t>
            </a:r>
          </a:p>
          <a:p>
            <a:pPr indent="-285750" lvl="1" marL="742950">
              <a:buFont typeface="Arial" pitchFamily="34" charset="0"/>
              <a:buChar char="•"/>
            </a:pPr>
            <a:endParaRPr dirty="0" sz="1600" lang="en-IN">
              <a:latin typeface="Bookman Old Style" pitchFamily="18" charset="0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5. Interactive Elements</a:t>
            </a:r>
            <a:endParaRPr dirty="0" sz="1600" lang="en-IN">
              <a:latin typeface="Bookman Old Style" pitchFamily="18" charset="0"/>
              <a:ea typeface="Times New Roman"/>
              <a:cs typeface="Times New Roman"/>
            </a:endParaRPr>
          </a:p>
          <a:p>
            <a:pPr indent="-285750" lvl="1" marL="742950">
              <a:spcAft>
                <a:spcPts val="1000"/>
              </a:spcAft>
              <a:buFont typeface="Arial" pitchFamily="34" charset="0"/>
              <a:buChar char="•"/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Animations, hover effects, or transitions to engage visitors.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6. Responsive Design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Portfolio adjusts layout based on screen size (desktop, tablet, mobile).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>
              <a:spcAft>
                <a:spcPts val="1000"/>
              </a:spcAft>
            </a:pPr>
            <a:r>
              <a:rPr b="1" dirty="0" sz="1600" lang="en-IN">
                <a:latin typeface="Bookman Old Style" pitchFamily="18" charset="0"/>
                <a:ea typeface="Times New Roman"/>
                <a:cs typeface="Times New Roman"/>
              </a:rPr>
              <a:t>7. Social Media Integration</a:t>
            </a:r>
            <a:endParaRPr dirty="0" sz="1600" lang="en-IN">
              <a:latin typeface="Bookman Old Style" pitchFamily="18" charset="0"/>
              <a:ea typeface="Calibri"/>
              <a:cs typeface="Times New Roman"/>
            </a:endParaRPr>
          </a:p>
          <a:p>
            <a:pPr indent="-342900" lvl="1" marL="800100">
              <a:spcAft>
                <a:spcPts val="1000"/>
              </a:spcAft>
              <a:buSzPts val="1000"/>
              <a:buFont typeface="Symbol"/>
              <a:buChar char=""/>
              <a:tabLst>
                <a:tab algn="l" pos="457200"/>
              </a:tabLst>
            </a:pP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Links or feeds from platforms like </a:t>
            </a:r>
            <a:r>
              <a:rPr dirty="0" sz="1600" lang="en-IN" err="1">
                <a:latin typeface="Bookman Old Style" pitchFamily="18" charset="0"/>
                <a:ea typeface="Times New Roman"/>
                <a:cs typeface="Times New Roman"/>
              </a:rPr>
              <a:t>GitHub</a:t>
            </a:r>
            <a:r>
              <a:rPr dirty="0" sz="1600" lang="en-IN">
                <a:latin typeface="Bookman Old Style" pitchFamily="18" charset="0"/>
                <a:ea typeface="Times New Roman"/>
                <a:cs typeface="Times New Roman"/>
              </a:rPr>
              <a:t>.</a:t>
            </a:r>
            <a:endParaRPr dirty="0" lang="en-IN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shamaa parveen</cp:lastModifiedBy>
  <dcterms:created xsi:type="dcterms:W3CDTF">2024-03-26T21:07:22Z</dcterms:created>
  <dcterms:modified xsi:type="dcterms:W3CDTF">2025-09-11T06:31:49Z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90db433b57fc47678e31e7e5cc495b6c</vt:lpwstr>
  </property>
</Properties>
</file>