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96" r:id="rId1"/>
  </p:sldMasterIdLst>
  <p:notesMasterIdLst>
    <p:notesMasterId r:id="rId2"/>
  </p:notesMasterIdLst>
  <p:sldIdLst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2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STUDENT NAME: </a:t>
            </a:r>
            <a:r>
              <a:rPr dirty="0" sz="2400" lang="en-US">
                <a:latin typeface="Arial"/>
              </a:rPr>
              <a:t>S</a:t>
            </a:r>
            <a:r>
              <a:rPr dirty="0" sz="2400" lang="en-US">
                <a:latin typeface="Arial"/>
              </a:rPr>
              <a:t>u</a:t>
            </a:r>
            <a:r>
              <a:rPr dirty="0" sz="2400" lang="en-US">
                <a:latin typeface="Arial"/>
              </a:rPr>
              <a:t>k</a:t>
            </a:r>
            <a:r>
              <a:rPr dirty="0" sz="2400" lang="en-US">
                <a:latin typeface="Arial"/>
              </a:rPr>
              <a:t>r</a:t>
            </a:r>
            <a:r>
              <a:rPr dirty="0" sz="2400" lang="en-US">
                <a:latin typeface="Arial"/>
              </a:rPr>
              <a:t>iya</a:t>
            </a:r>
            <a:r>
              <a:rPr dirty="0" sz="2400" lang="en-US">
                <a:latin typeface="Arial"/>
              </a:rPr>
              <a:t>.</a:t>
            </a:r>
            <a:r>
              <a:rPr dirty="0" sz="2400" lang="en-US">
                <a:latin typeface="Arial"/>
              </a:rPr>
              <a:t>N</a:t>
            </a:r>
            <a:endParaRPr altLang="en-US" lang="zh-CN"/>
          </a:p>
          <a:p>
            <a:r>
              <a:rPr dirty="0" sz="2400" lang="en-US">
                <a:latin typeface="Arial"/>
              </a:rPr>
              <a:t>REGISTER NO AND NMID: </a:t>
            </a:r>
            <a:r>
              <a:rPr dirty="0" sz="2400" lang="en-US">
                <a:latin typeface="Arial"/>
              </a:rPr>
              <a:t>2</a:t>
            </a:r>
            <a:r>
              <a:rPr dirty="0" sz="2400" lang="en-US">
                <a:latin typeface="Arial"/>
              </a:rPr>
              <a:t>2</a:t>
            </a:r>
            <a:r>
              <a:rPr dirty="0" sz="2400" lang="en-US">
                <a:latin typeface="Arial"/>
              </a:rPr>
              <a:t>2</a:t>
            </a:r>
            <a:r>
              <a:rPr dirty="0" sz="2400" lang="en-US">
                <a:latin typeface="Arial"/>
              </a:rPr>
              <a:t>4</a:t>
            </a:r>
            <a:r>
              <a:rPr dirty="0" sz="2400" lang="en-US">
                <a:latin typeface="Arial"/>
              </a:rPr>
              <a:t>0</a:t>
            </a:r>
            <a:r>
              <a:rPr dirty="0" sz="2400" lang="en-US">
                <a:latin typeface="Arial"/>
              </a:rPr>
              <a:t>0</a:t>
            </a:r>
            <a:r>
              <a:rPr dirty="0" sz="2400" lang="en-US">
                <a:latin typeface="Arial"/>
              </a:rPr>
              <a:t>5</a:t>
            </a:r>
            <a:r>
              <a:rPr dirty="0" sz="2400" lang="en-US">
                <a:latin typeface="Arial"/>
              </a:rPr>
              <a:t>4</a:t>
            </a:r>
            <a:r>
              <a:rPr dirty="0" sz="2400" lang="en-US">
                <a:latin typeface="Arial"/>
              </a:rPr>
              <a:t>0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latin typeface="Arial"/>
              </a:rPr>
              <a:t>DEPARTMENT:</a:t>
            </a:r>
            <a:r>
              <a:rPr dirty="0" sz="2400" lang="en-US">
                <a:latin typeface="Arial"/>
              </a:rPr>
              <a:t>B</a:t>
            </a:r>
            <a:r>
              <a:rPr dirty="0" sz="2400" lang="en-US">
                <a:latin typeface="Arial"/>
              </a:rPr>
              <a:t>.</a:t>
            </a:r>
            <a:r>
              <a:rPr dirty="0" sz="2400" lang="en-US">
                <a:latin typeface="Arial"/>
              </a:rPr>
              <a:t>s</a:t>
            </a:r>
            <a:r>
              <a:rPr dirty="0" sz="2400" lang="en-US">
                <a:latin typeface="Arial"/>
              </a:rPr>
              <a:t>c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c</a:t>
            </a:r>
            <a:r>
              <a:rPr dirty="0" sz="2400" lang="en-US">
                <a:latin typeface="Arial"/>
              </a:rPr>
              <a:t>o</a:t>
            </a:r>
            <a:r>
              <a:rPr dirty="0" sz="2400" lang="en-US">
                <a:latin typeface="Arial"/>
              </a:rPr>
              <a:t>m</a:t>
            </a:r>
            <a:r>
              <a:rPr dirty="0" sz="2400" lang="en-US">
                <a:latin typeface="Arial"/>
              </a:rPr>
              <a:t>p</a:t>
            </a:r>
            <a:r>
              <a:rPr dirty="0" sz="2400" lang="en-US">
                <a:latin typeface="Arial"/>
              </a:rPr>
              <a:t>u</a:t>
            </a:r>
            <a:r>
              <a:rPr dirty="0" sz="2400" lang="en-US">
                <a:latin typeface="Arial"/>
              </a:rPr>
              <a:t>ter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science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with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data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science</a:t>
            </a:r>
            <a:endParaRPr altLang="en-US" lang="zh-CN"/>
          </a:p>
          <a:p>
            <a:r>
              <a:rPr dirty="0" sz="2400" lang="en-US">
                <a:latin typeface="Arial"/>
              </a:rPr>
              <a:t>COLLEGE: </a:t>
            </a:r>
            <a:r>
              <a:rPr dirty="0" sz="2400" lang="en-US">
                <a:latin typeface="Arial"/>
              </a:rPr>
              <a:t>S</a:t>
            </a:r>
            <a:r>
              <a:rPr dirty="0" sz="2400" lang="en-US">
                <a:latin typeface="Arial"/>
              </a:rPr>
              <a:t>.</a:t>
            </a:r>
            <a:r>
              <a:rPr dirty="0" sz="2400" lang="en-US">
                <a:latin typeface="Arial"/>
              </a:rPr>
              <a:t>I</a:t>
            </a:r>
            <a:r>
              <a:rPr dirty="0" sz="2400" lang="en-US">
                <a:latin typeface="Arial"/>
              </a:rPr>
              <a:t>.</a:t>
            </a:r>
            <a:r>
              <a:rPr dirty="0" sz="2400" lang="en-US">
                <a:latin typeface="Arial"/>
              </a:rPr>
              <a:t>V</a:t>
            </a:r>
            <a:r>
              <a:rPr dirty="0" sz="2400" lang="en-US">
                <a:latin typeface="Arial"/>
              </a:rPr>
              <a:t>.</a:t>
            </a:r>
            <a:r>
              <a:rPr dirty="0" sz="2400" lang="en-US">
                <a:latin typeface="Arial"/>
              </a:rPr>
              <a:t>E</a:t>
            </a:r>
            <a:r>
              <a:rPr dirty="0" sz="2400" lang="en-US">
                <a:latin typeface="Arial"/>
              </a:rPr>
              <a:t>.</a:t>
            </a:r>
            <a:r>
              <a:rPr dirty="0" sz="2400" lang="en-US">
                <a:latin typeface="Arial"/>
              </a:rPr>
              <a:t>T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COLLEGE/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M</a:t>
            </a:r>
            <a:r>
              <a:rPr dirty="0" sz="2400" lang="en-US">
                <a:latin typeface="Arial"/>
              </a:rPr>
              <a:t>a</a:t>
            </a:r>
            <a:r>
              <a:rPr dirty="0" sz="2400" lang="en-US">
                <a:latin typeface="Arial"/>
              </a:rPr>
              <a:t>d</a:t>
            </a:r>
            <a:r>
              <a:rPr dirty="0" sz="2400" lang="en-US">
                <a:latin typeface="Arial"/>
              </a:rPr>
              <a:t>a</a:t>
            </a:r>
            <a:r>
              <a:rPr dirty="0" sz="2400" lang="en-US">
                <a:latin typeface="Arial"/>
              </a:rPr>
              <a:t>r</a:t>
            </a:r>
            <a:r>
              <a:rPr dirty="0" sz="2400" lang="en-US">
                <a:latin typeface="Arial"/>
              </a:rPr>
              <a:t>s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UNIVERSITY</a:t>
            </a:r>
            <a:endParaRPr altLang="en-US" lang="zh-CN"/>
          </a:p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26029" y="1293746"/>
            <a:ext cx="2962280" cy="5759263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532049" y="1331068"/>
            <a:ext cx="2967749" cy="515483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6" name="Rectangle 1"/>
          <p:cNvSpPr/>
          <p:nvPr/>
        </p:nvSpPr>
        <p:spPr>
          <a:xfrm>
            <a:off x="533400" y="1283665"/>
            <a:ext cx="9448800" cy="35585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1701921" y="3251200"/>
            <a:ext cx="8984482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https://github.com/sukriyasivetds-arch/Sukriya.git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9" name="Rectangle 10"/>
          <p:cNvSpPr/>
          <p:nvPr/>
        </p:nvSpPr>
        <p:spPr>
          <a:xfrm>
            <a:off x="961372" y="1466351"/>
            <a:ext cx="6658628" cy="447294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5" name="Rectangle 8"/>
          <p:cNvSpPr/>
          <p:nvPr/>
        </p:nvSpPr>
        <p:spPr>
          <a:xfrm>
            <a:off x="733555" y="990600"/>
            <a:ext cx="10363199" cy="502539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1" name="Rectangle 8"/>
          <p:cNvSpPr/>
          <p:nvPr/>
        </p:nvSpPr>
        <p:spPr>
          <a:xfrm>
            <a:off x="628650" y="1562010"/>
            <a:ext cx="8953500" cy="369189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7" name="Rectangle 7"/>
          <p:cNvSpPr/>
          <p:nvPr/>
        </p:nvSpPr>
        <p:spPr>
          <a:xfrm>
            <a:off x="3124200" y="1857375"/>
            <a:ext cx="6553200" cy="32918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9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Rectangle 1"/>
          <p:cNvSpPr/>
          <p:nvPr/>
        </p:nvSpPr>
        <p:spPr>
          <a:xfrm>
            <a:off x="609599" y="920165"/>
            <a:ext cx="10439401" cy="5160645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5" name="Rectangle 2"/>
          <p:cNvSpPr/>
          <p:nvPr/>
        </p:nvSpPr>
        <p:spPr>
          <a:xfrm>
            <a:off x="762000" y="1066800"/>
            <a:ext cx="9372600" cy="5311141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2024-03-27T08:07:22Z</dcterms:created>
  <dcterms:modified xsi:type="dcterms:W3CDTF">2025-09-09T11:09:49Z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d67ac396f5f942ffa7f5d8325cf668f9</vt:lpwstr>
  </property>
</Properties>
</file>