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308" y="-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tr-TR" smtClean="0"/>
              <a:t>Asıl başlık stili için tıklatın</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A23720DD-5B6D-40BF-8493-A6B52D484E6B}" type="datetimeFigureOut">
              <a:rPr lang="tr-TR" smtClean="0"/>
              <a:t>04.01.2021</a:t>
            </a:fld>
            <a:endParaRPr lang="tr-T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tr-T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F302176B-0E47-46AC-8F43-DAB4B8A37D06}" type="slidenum">
              <a:rPr lang="tr-TR" smtClean="0"/>
              <a:t>‹#›</a:t>
            </a:fld>
            <a:endParaRPr lang="tr-T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04.01.2021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tr-TR" smtClean="0"/>
              <a:t>Asıl başlık stili için tıklatın</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04.01.2021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04.01.2021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tr-TR" smtClean="0"/>
              <a:t>Asıl başlık stili için tıklatın</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A23720DD-5B6D-40BF-8493-A6B52D484E6B}" type="datetimeFigureOut">
              <a:rPr lang="tr-TR" smtClean="0"/>
              <a:t>04.01.2021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t>04.01.2021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9" name="Content Placeholder 8"/>
          <p:cNvSpPr>
            <a:spLocks noGrp="1"/>
          </p:cNvSpPr>
          <p:nvPr>
            <p:ph sz="quarter" idx="13"/>
          </p:nvPr>
        </p:nvSpPr>
        <p:spPr>
          <a:xfrm>
            <a:off x="1042416" y="2313432"/>
            <a:ext cx="3419856" cy="349300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23720DD-5B6D-40BF-8493-A6B52D484E6B}" type="datetimeFigureOut">
              <a:rPr lang="tr-TR" smtClean="0"/>
              <a:t>04.01.2021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A23720DD-5B6D-40BF-8493-A6B52D484E6B}" type="datetimeFigureOut">
              <a:rPr lang="tr-TR" smtClean="0"/>
              <a:t>04.01.2021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t>04.01.2021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t>04.01.2021</a:t>
            </a:fld>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tr-T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tr-TR" smtClean="0"/>
              <a:t>Asıl başlık stili için tıklatın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tr-TR" smtClean="0"/>
              <a:t>Asıl başlık stili için tıklatın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04.01.2021</a:t>
            </a:fld>
            <a:endParaRPr lang="tr-TR"/>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A23720DD-5B6D-40BF-8493-A6B52D484E6B}" type="datetimeFigureOut">
              <a:rPr lang="tr-TR" smtClean="0"/>
              <a:t>04.01.2021</a:t>
            </a:fld>
            <a:endParaRPr lang="tr-T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tr-T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b="1" dirty="0" smtClean="0"/>
              <a:t>Benim İçin Kaydet</a:t>
            </a:r>
            <a:endParaRPr lang="tr-TR" b="1" dirty="0"/>
          </a:p>
        </p:txBody>
      </p:sp>
      <p:sp>
        <p:nvSpPr>
          <p:cNvPr id="3" name="Alt Başlık 2"/>
          <p:cNvSpPr>
            <a:spLocks noGrp="1"/>
          </p:cNvSpPr>
          <p:nvPr>
            <p:ph type="subTitle" idx="1"/>
          </p:nvPr>
        </p:nvSpPr>
        <p:spPr/>
        <p:txBody>
          <a:bodyPr/>
          <a:lstStyle/>
          <a:p>
            <a:r>
              <a:rPr lang="tr-TR" dirty="0" smtClean="0"/>
              <a:t>Benim eğitim öğretim ajandam</a:t>
            </a:r>
          </a:p>
          <a:p>
            <a:endParaRPr lang="tr-TR" dirty="0"/>
          </a:p>
        </p:txBody>
      </p:sp>
    </p:spTree>
    <p:extLst>
      <p:ext uri="{BB962C8B-B14F-4D97-AF65-F5344CB8AC3E}">
        <p14:creationId xmlns:p14="http://schemas.microsoft.com/office/powerpoint/2010/main" val="288448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Sınavlar tablosu veri yapısı :</a:t>
            </a:r>
            <a:br>
              <a:rPr lang="tr-TR" dirty="0"/>
            </a:br>
            <a:endParaRPr lang="tr-TR" dirty="0"/>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3100447"/>
            <a:ext cx="6777037" cy="1955681"/>
          </a:xfrm>
          <a:prstGeom prst="rect">
            <a:avLst/>
          </a:prstGeom>
          <a:noFill/>
          <a:ln>
            <a:noFill/>
          </a:ln>
        </p:spPr>
      </p:pic>
    </p:spTree>
    <p:extLst>
      <p:ext uri="{BB962C8B-B14F-4D97-AF65-F5344CB8AC3E}">
        <p14:creationId xmlns:p14="http://schemas.microsoft.com/office/powerpoint/2010/main" val="401758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smtClean="0"/>
              <a:t>Yönetim Paneli</a:t>
            </a:r>
            <a:endParaRPr lang="tr-TR" dirty="0"/>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397831"/>
            <a:ext cx="6777037" cy="3360913"/>
          </a:xfrm>
          <a:prstGeom prst="rect">
            <a:avLst/>
          </a:prstGeom>
          <a:noFill/>
          <a:ln>
            <a:noFill/>
          </a:ln>
        </p:spPr>
      </p:pic>
    </p:spTree>
    <p:extLst>
      <p:ext uri="{BB962C8B-B14F-4D97-AF65-F5344CB8AC3E}">
        <p14:creationId xmlns:p14="http://schemas.microsoft.com/office/powerpoint/2010/main" val="2004737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a:t>Yönetim Paneli</a:t>
            </a: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548310"/>
            <a:ext cx="6777037" cy="3059954"/>
          </a:xfrm>
          <a:prstGeom prst="rect">
            <a:avLst/>
          </a:prstGeom>
          <a:noFill/>
          <a:ln>
            <a:noFill/>
          </a:ln>
        </p:spPr>
      </p:pic>
    </p:spTree>
    <p:extLst>
      <p:ext uri="{BB962C8B-B14F-4D97-AF65-F5344CB8AC3E}">
        <p14:creationId xmlns:p14="http://schemas.microsoft.com/office/powerpoint/2010/main" val="3979875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a:t>Yönetim Paneli</a:t>
            </a: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918581"/>
            <a:ext cx="6777037" cy="2319413"/>
          </a:xfrm>
          <a:prstGeom prst="rect">
            <a:avLst/>
          </a:prstGeom>
          <a:noFill/>
          <a:ln>
            <a:noFill/>
          </a:ln>
        </p:spPr>
      </p:pic>
    </p:spTree>
    <p:extLst>
      <p:ext uri="{BB962C8B-B14F-4D97-AF65-F5344CB8AC3E}">
        <p14:creationId xmlns:p14="http://schemas.microsoft.com/office/powerpoint/2010/main" val="58007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a:t>Yönetim Paneli</a:t>
            </a: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809875"/>
            <a:ext cx="6777037" cy="2536825"/>
          </a:xfrm>
          <a:prstGeom prst="rect">
            <a:avLst/>
          </a:prstGeom>
          <a:noFill/>
          <a:ln>
            <a:noFill/>
          </a:ln>
        </p:spPr>
      </p:pic>
    </p:spTree>
    <p:extLst>
      <p:ext uri="{BB962C8B-B14F-4D97-AF65-F5344CB8AC3E}">
        <p14:creationId xmlns:p14="http://schemas.microsoft.com/office/powerpoint/2010/main" val="1319766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a:t>Yönetim Paneli</a:t>
            </a: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799033"/>
            <a:ext cx="6777037" cy="2558509"/>
          </a:xfrm>
          <a:prstGeom prst="rect">
            <a:avLst/>
          </a:prstGeom>
          <a:noFill/>
          <a:ln>
            <a:noFill/>
          </a:ln>
        </p:spPr>
      </p:pic>
    </p:spTree>
    <p:extLst>
      <p:ext uri="{BB962C8B-B14F-4D97-AF65-F5344CB8AC3E}">
        <p14:creationId xmlns:p14="http://schemas.microsoft.com/office/powerpoint/2010/main" val="807758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a:t>Yönetim Paneli</a:t>
            </a: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979238"/>
            <a:ext cx="6777037" cy="2198098"/>
          </a:xfrm>
          <a:prstGeom prst="rect">
            <a:avLst/>
          </a:prstGeom>
          <a:noFill/>
          <a:ln>
            <a:noFill/>
          </a:ln>
        </p:spPr>
      </p:pic>
    </p:spTree>
    <p:extLst>
      <p:ext uri="{BB962C8B-B14F-4D97-AF65-F5344CB8AC3E}">
        <p14:creationId xmlns:p14="http://schemas.microsoft.com/office/powerpoint/2010/main" val="2912797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9395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3799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49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smtClean="0"/>
              <a:t>Program </a:t>
            </a:r>
            <a:endParaRPr lang="tr-TR" dirty="0"/>
          </a:p>
        </p:txBody>
      </p:sp>
      <p:sp>
        <p:nvSpPr>
          <p:cNvPr id="3" name="İçerik Yer Tutucusu 2"/>
          <p:cNvSpPr>
            <a:spLocks noGrp="1"/>
          </p:cNvSpPr>
          <p:nvPr>
            <p:ph idx="1"/>
          </p:nvPr>
        </p:nvSpPr>
        <p:spPr/>
        <p:txBody>
          <a:bodyPr/>
          <a:lstStyle/>
          <a:p>
            <a:r>
              <a:rPr lang="tr-TR" dirty="0"/>
              <a:t>Proje pandemi döneminde öğrencilerin müfredat, ders, konu takiplerini yapmayı amaçlamaktadır. Ayrıca öğrenciler yaptıkları çalışmaları kaydedebilmekte ve gelişimlerini raporlayabilmektedirler</a:t>
            </a:r>
          </a:p>
        </p:txBody>
      </p:sp>
    </p:spTree>
    <p:extLst>
      <p:ext uri="{BB962C8B-B14F-4D97-AF65-F5344CB8AC3E}">
        <p14:creationId xmlns:p14="http://schemas.microsoft.com/office/powerpoint/2010/main" val="510029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74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2055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0406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223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9423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ctr"/>
            <a:r>
              <a:rPr lang="tr-TR" b="1" i="1" dirty="0"/>
              <a:t>Ne zaman yapmalıyım?</a:t>
            </a:r>
            <a:br>
              <a:rPr lang="tr-TR" b="1" i="1" dirty="0"/>
            </a:br>
            <a:endParaRPr lang="tr-TR" b="1" i="1" dirty="0"/>
          </a:p>
        </p:txBody>
      </p:sp>
      <p:sp>
        <p:nvSpPr>
          <p:cNvPr id="3" name="İçerik Yer Tutucusu 2"/>
          <p:cNvSpPr>
            <a:spLocks noGrp="1"/>
          </p:cNvSpPr>
          <p:nvPr>
            <p:ph idx="1"/>
          </p:nvPr>
        </p:nvSpPr>
        <p:spPr/>
        <p:txBody>
          <a:bodyPr>
            <a:normAutofit fontScale="92500" lnSpcReduction="20000"/>
          </a:bodyPr>
          <a:lstStyle/>
          <a:p>
            <a:r>
              <a:rPr lang="tr-TR" dirty="0" smtClean="0"/>
              <a:t>Öğrenciler </a:t>
            </a:r>
            <a:r>
              <a:rPr lang="tr-TR" dirty="0"/>
              <a:t>sınıflarına ait ders konu </a:t>
            </a:r>
            <a:r>
              <a:rPr lang="tr-TR" dirty="0" err="1"/>
              <a:t>quiz</a:t>
            </a:r>
            <a:r>
              <a:rPr lang="tr-TR" dirty="0"/>
              <a:t> deneme sınavı gibi çalışmalarını takvime bağlamakta zamanı geldiğinde program onlara gerekli hatırlatmaları yapmaktadır.  Bu işlemden sonra öğrenci yaptığı çalışmayı  değerlendirmekte ve çalıştığı konuyu programa ekleyip daha sonra kontrol  edebilmekte. Böylece konu yığılmaları önlemekte ve günü gününe öğrenci işlerini unutmadan yapabilmektedir. Ayrıca </a:t>
            </a:r>
            <a:r>
              <a:rPr lang="tr-TR" dirty="0" err="1"/>
              <a:t>Eba</a:t>
            </a:r>
            <a:r>
              <a:rPr lang="tr-TR" dirty="0"/>
              <a:t> dersleri, Zoom canlı derslerini  de takvimine ekleyebilmektedir.</a:t>
            </a:r>
          </a:p>
          <a:p>
            <a:endParaRPr lang="tr-TR" dirty="0"/>
          </a:p>
        </p:txBody>
      </p:sp>
    </p:spTree>
    <p:extLst>
      <p:ext uri="{BB962C8B-B14F-4D97-AF65-F5344CB8AC3E}">
        <p14:creationId xmlns:p14="http://schemas.microsoft.com/office/powerpoint/2010/main" val="96548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i="1" dirty="0" smtClean="0"/>
              <a:t>İşleyici</a:t>
            </a:r>
            <a:r>
              <a:rPr lang="tr-TR" dirty="0" smtClean="0"/>
              <a:t> </a:t>
            </a:r>
            <a:r>
              <a:rPr lang="tr-TR" b="1" i="1" dirty="0" smtClean="0"/>
              <a:t>Program</a:t>
            </a:r>
            <a:endParaRPr lang="tr-TR" b="1" i="1" dirty="0"/>
          </a:p>
        </p:txBody>
      </p:sp>
      <p:pic>
        <p:nvPicPr>
          <p:cNvPr id="4" name="İçerik Yer Tutucusu 3" descr="C:\Users\Ambar\Desktop\Proje Ödevi\Tasarım\Genel Olarak Progra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2487" y="2324100"/>
            <a:ext cx="6658038" cy="3508375"/>
          </a:xfrm>
          <a:prstGeom prst="rect">
            <a:avLst/>
          </a:prstGeom>
          <a:noFill/>
          <a:ln>
            <a:noFill/>
          </a:ln>
        </p:spPr>
      </p:pic>
    </p:spTree>
    <p:extLst>
      <p:ext uri="{BB962C8B-B14F-4D97-AF65-F5344CB8AC3E}">
        <p14:creationId xmlns:p14="http://schemas.microsoft.com/office/powerpoint/2010/main" val="112749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smtClean="0"/>
              <a:t>İçerik Kısmı</a:t>
            </a:r>
            <a:endParaRPr lang="tr-TR" dirty="0"/>
          </a:p>
        </p:txBody>
      </p:sp>
      <p:pic>
        <p:nvPicPr>
          <p:cNvPr id="4" name="İçerik Yer Tutucusu 3" descr="C:\Users\Ambar\Desktop\Menü.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4696" y="2324100"/>
            <a:ext cx="6753621" cy="3508375"/>
          </a:xfrm>
          <a:prstGeom prst="rect">
            <a:avLst/>
          </a:prstGeom>
          <a:noFill/>
          <a:ln>
            <a:noFill/>
          </a:ln>
        </p:spPr>
      </p:pic>
    </p:spTree>
    <p:extLst>
      <p:ext uri="{BB962C8B-B14F-4D97-AF65-F5344CB8AC3E}">
        <p14:creationId xmlns:p14="http://schemas.microsoft.com/office/powerpoint/2010/main" val="1719633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smtClean="0"/>
              <a:t>Program Parçaları iletişimi</a:t>
            </a:r>
            <a:endParaRPr lang="tr-TR" dirty="0"/>
          </a:p>
        </p:txBody>
      </p:sp>
      <p:pic>
        <p:nvPicPr>
          <p:cNvPr id="4" name="İçerik Yer Tutucusu 3" descr="C:\Users\Ambar\Downloads\uml python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2324100"/>
            <a:ext cx="7200799" cy="3508375"/>
          </a:xfrm>
          <a:prstGeom prst="rect">
            <a:avLst/>
          </a:prstGeom>
          <a:noFill/>
          <a:ln>
            <a:noFill/>
          </a:ln>
        </p:spPr>
      </p:pic>
    </p:spTree>
    <p:extLst>
      <p:ext uri="{BB962C8B-B14F-4D97-AF65-F5344CB8AC3E}">
        <p14:creationId xmlns:p14="http://schemas.microsoft.com/office/powerpoint/2010/main" val="466169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ctr"/>
            <a:r>
              <a:rPr lang="tr-TR" dirty="0"/>
              <a:t>Ders tablosu veri yapısı :</a:t>
            </a:r>
            <a:br>
              <a:rPr lang="tr-TR" dirty="0"/>
            </a:br>
            <a:endParaRPr lang="tr-TR" dirty="0"/>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624277"/>
            <a:ext cx="6777037" cy="2908020"/>
          </a:xfrm>
          <a:prstGeom prst="rect">
            <a:avLst/>
          </a:prstGeom>
          <a:noFill/>
          <a:ln>
            <a:noFill/>
          </a:ln>
        </p:spPr>
      </p:pic>
    </p:spTree>
    <p:extLst>
      <p:ext uri="{BB962C8B-B14F-4D97-AF65-F5344CB8AC3E}">
        <p14:creationId xmlns:p14="http://schemas.microsoft.com/office/powerpoint/2010/main" val="194766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490" y="1027664"/>
            <a:ext cx="7024744" cy="1609248"/>
          </a:xfrm>
        </p:spPr>
        <p:txBody>
          <a:bodyPr>
            <a:normAutofit fontScale="90000"/>
          </a:bodyPr>
          <a:lstStyle/>
          <a:p>
            <a:pPr algn="ctr"/>
            <a:r>
              <a:rPr lang="tr-TR" dirty="0"/>
              <a:t>Ders çalış görüntüle tablosu veri  yapısı :</a:t>
            </a:r>
            <a:br>
              <a:rPr lang="tr-TR" dirty="0"/>
            </a:br>
            <a:endParaRPr lang="tr-TR" dirty="0"/>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2554" y="2902097"/>
            <a:ext cx="6477905" cy="2352381"/>
          </a:xfrm>
          <a:prstGeom prst="rect">
            <a:avLst/>
          </a:prstGeom>
          <a:noFill/>
          <a:ln>
            <a:noFill/>
          </a:ln>
        </p:spPr>
      </p:pic>
    </p:spTree>
    <p:extLst>
      <p:ext uri="{BB962C8B-B14F-4D97-AF65-F5344CB8AC3E}">
        <p14:creationId xmlns:p14="http://schemas.microsoft.com/office/powerpoint/2010/main" val="1198159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490" y="1027664"/>
            <a:ext cx="7024744" cy="1609248"/>
          </a:xfrm>
        </p:spPr>
        <p:txBody>
          <a:bodyPr>
            <a:normAutofit fontScale="90000"/>
          </a:bodyPr>
          <a:lstStyle/>
          <a:p>
            <a:pPr algn="ctr"/>
            <a:r>
              <a:rPr lang="tr-TR" dirty="0"/>
              <a:t>Canlı ders kaydı tablosu veri yapısı :</a:t>
            </a:r>
            <a:br>
              <a:rPr lang="tr-TR" dirty="0"/>
            </a:br>
            <a:endParaRPr lang="tr-TR" dirty="0"/>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3030852"/>
            <a:ext cx="6777037" cy="2094871"/>
          </a:xfrm>
          <a:prstGeom prst="rect">
            <a:avLst/>
          </a:prstGeom>
          <a:noFill/>
          <a:ln>
            <a:noFill/>
          </a:ln>
        </p:spPr>
      </p:pic>
    </p:spTree>
    <p:extLst>
      <p:ext uri="{BB962C8B-B14F-4D97-AF65-F5344CB8AC3E}">
        <p14:creationId xmlns:p14="http://schemas.microsoft.com/office/powerpoint/2010/main" val="1558293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15</TotalTime>
  <Words>136</Words>
  <Application>Microsoft Office PowerPoint</Application>
  <PresentationFormat>Ekran Gösterisi (4:3)</PresentationFormat>
  <Paragraphs>19</Paragraphs>
  <Slides>24</Slides>
  <Notes>0</Notes>
  <HiddenSlides>0</HiddenSlides>
  <MMClips>0</MMClips>
  <ScaleCrop>false</ScaleCrop>
  <HeadingPairs>
    <vt:vector size="4" baseType="variant">
      <vt:variant>
        <vt:lpstr>Tema</vt:lpstr>
      </vt:variant>
      <vt:variant>
        <vt:i4>1</vt:i4>
      </vt:variant>
      <vt:variant>
        <vt:lpstr>Slayt Başlıkları</vt:lpstr>
      </vt:variant>
      <vt:variant>
        <vt:i4>24</vt:i4>
      </vt:variant>
    </vt:vector>
  </HeadingPairs>
  <TitlesOfParts>
    <vt:vector size="25" baseType="lpstr">
      <vt:lpstr>Austin</vt:lpstr>
      <vt:lpstr>Benim İçin Kaydet</vt:lpstr>
      <vt:lpstr>Program </vt:lpstr>
      <vt:lpstr>Ne zaman yapmalıyım? </vt:lpstr>
      <vt:lpstr>İşleyici Program</vt:lpstr>
      <vt:lpstr>İçerik Kısmı</vt:lpstr>
      <vt:lpstr>Program Parçaları iletişimi</vt:lpstr>
      <vt:lpstr>Ders tablosu veri yapısı : </vt:lpstr>
      <vt:lpstr>Ders çalış görüntüle tablosu veri  yapısı : </vt:lpstr>
      <vt:lpstr>Canlı ders kaydı tablosu veri yapısı : </vt:lpstr>
      <vt:lpstr>Sınavlar tablosu veri yapısı : </vt:lpstr>
      <vt:lpstr>Yönetim Paneli</vt:lpstr>
      <vt:lpstr>Yönetim Paneli</vt:lpstr>
      <vt:lpstr>Yönetim Paneli</vt:lpstr>
      <vt:lpstr>Yönetim Paneli</vt:lpstr>
      <vt:lpstr>Yönetim Paneli</vt:lpstr>
      <vt:lpstr>Yönetim Paneli</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Benim İçin Kaydet</dc:title>
  <dc:creator>Ambar</dc:creator>
  <cp:lastModifiedBy>Ambar</cp:lastModifiedBy>
  <cp:revision>4</cp:revision>
  <dcterms:created xsi:type="dcterms:W3CDTF">2020-12-20T10:38:25Z</dcterms:created>
  <dcterms:modified xsi:type="dcterms:W3CDTF">2021-01-03T22:16:15Z</dcterms:modified>
</cp:coreProperties>
</file>