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77" r:id="rId5"/>
    <p:sldId id="278" r:id="rId6"/>
    <p:sldId id="280" r:id="rId7"/>
    <p:sldId id="279" r:id="rId8"/>
    <p:sldId id="275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A3232-1128-4930-BCE6-CD6568B32A7F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1EA0-E2FF-4F40-BA76-30159F15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 Title Slide_Transforming Clinical T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PPT_templat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1984" y="1073937"/>
            <a:ext cx="4969427" cy="216854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1983" y="3826539"/>
            <a:ext cx="4969427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53825" y="3826539"/>
            <a:ext cx="3437672" cy="19419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 baseline="0">
                <a:solidFill>
                  <a:srgbClr val="7F7F7F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4912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3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4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3117-AAC2-4029-A82D-E467E734442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F44D-E248-4D25-9C64-A1F070361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nemo.sonarqube.org/" TargetMode="External"/><Relationship Id="rId3" Type="http://schemas.openxmlformats.org/officeDocument/2006/relationships/hyperlink" Target="http://en.wikipedia.org/wiki/Test-driven_development" TargetMode="External"/><Relationship Id="rId7" Type="http://schemas.openxmlformats.org/officeDocument/2006/relationships/hyperlink" Target="http://www.sonarqube.org/" TargetMode="External"/><Relationship Id="rId2" Type="http://schemas.openxmlformats.org/officeDocument/2006/relationships/hyperlink" Target="http://www.agiledata.org/essays/td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Behavior-driven_development" TargetMode="External"/><Relationship Id="rId5" Type="http://schemas.openxmlformats.org/officeDocument/2006/relationships/hyperlink" Target="https://www.scrum.org/About/All-Articles/articleType/ArticleView/articleId/642/Adopting-Test-First-Development" TargetMode="External"/><Relationship Id="rId4" Type="http://schemas.openxmlformats.org/officeDocument/2006/relationships/hyperlink" Target="http://butunclebob.com/ArticleS.UncleBob.TheThreeRulesOfTdd" TargetMode="External"/><Relationship Id="rId9" Type="http://schemas.openxmlformats.org/officeDocument/2006/relationships/hyperlink" Target="http://it-ebooks.info/book/44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0" y="457200"/>
            <a:ext cx="4063211" cy="1212063"/>
          </a:xfrm>
        </p:spPr>
        <p:txBody>
          <a:bodyPr/>
          <a:lstStyle/>
          <a:p>
            <a:r>
              <a:rPr lang="en-US" dirty="0" smtClean="0"/>
              <a:t>Lunch &amp; Learn</a:t>
            </a:r>
            <a:endParaRPr lang="en-US" dirty="0"/>
          </a:p>
        </p:txBody>
      </p:sp>
      <p:pic>
        <p:nvPicPr>
          <p:cNvPr id="1026" name="Picture 2" descr="Staffing News Of The Day, September 20, 201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295900" cy="39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EEB2983-4ABA-4513-A77F-CBC1B6F2284F}" type="datetime5">
              <a:rPr lang="en-US" smtClean="0"/>
              <a:pPr>
                <a:defRPr/>
              </a:pPr>
              <a:t>6-Mar-14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Clear Difference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C927B22-797B-46F1-BFEF-B2FED623C14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52600" y="304800"/>
            <a:ext cx="4970462" cy="21701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1219200" y="1981200"/>
            <a:ext cx="68580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Adopting Test First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Unit Testing</a:t>
            </a:r>
          </a:p>
          <a:p>
            <a:pPr lvl="1"/>
            <a:r>
              <a:rPr lang="en-US" sz="2000" b="1" dirty="0" smtClean="0"/>
              <a:t>T</a:t>
            </a:r>
            <a:r>
              <a:rPr lang="en-US" sz="2000" dirty="0" smtClean="0"/>
              <a:t>est </a:t>
            </a:r>
            <a:r>
              <a:rPr lang="en-US" sz="2000" b="1" dirty="0" smtClean="0"/>
              <a:t>D</a:t>
            </a:r>
            <a:r>
              <a:rPr lang="en-US" sz="2000" dirty="0" smtClean="0"/>
              <a:t>riven </a:t>
            </a:r>
            <a:r>
              <a:rPr lang="en-US" sz="2000" b="1" dirty="0" smtClean="0"/>
              <a:t>D</a:t>
            </a:r>
            <a:r>
              <a:rPr lang="en-US" sz="2000" dirty="0" smtClean="0"/>
              <a:t>evelopment</a:t>
            </a:r>
          </a:p>
          <a:p>
            <a:pPr lvl="1"/>
            <a:r>
              <a:rPr lang="en-US" sz="2000" b="1" dirty="0" err="1" smtClean="0">
                <a:solidFill>
                  <a:schemeClr val="tx1"/>
                </a:solidFill>
              </a:rPr>
              <a:t>B</a:t>
            </a:r>
            <a:r>
              <a:rPr lang="en-US" sz="2000" dirty="0" err="1" smtClean="0">
                <a:solidFill>
                  <a:schemeClr val="tx1"/>
                </a:solidFill>
              </a:rPr>
              <a:t>ehaviour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r>
              <a:rPr lang="en-US" sz="2000" dirty="0" smtClean="0">
                <a:solidFill>
                  <a:schemeClr val="tx1"/>
                </a:solidFill>
              </a:rPr>
              <a:t>riven </a:t>
            </a:r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r>
              <a:rPr lang="en-US" sz="2000" dirty="0" smtClean="0">
                <a:solidFill>
                  <a:schemeClr val="tx1"/>
                </a:solidFill>
              </a:rPr>
              <a:t>evelopment</a:t>
            </a:r>
          </a:p>
          <a:p>
            <a:pPr lvl="1"/>
            <a:r>
              <a:rPr lang="en-US" sz="2000" dirty="0" smtClean="0"/>
              <a:t>Tools: </a:t>
            </a:r>
            <a:r>
              <a:rPr lang="en-US" sz="2000" dirty="0" err="1" smtClean="0"/>
              <a:t>Inifinitest</a:t>
            </a:r>
            <a:r>
              <a:rPr lang="en-US" sz="2000" dirty="0" smtClean="0"/>
              <a:t>, </a:t>
            </a:r>
            <a:r>
              <a:rPr lang="en-US" sz="2000" dirty="0" err="1" smtClean="0"/>
              <a:t>JBehave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Code Quality with </a:t>
            </a:r>
            <a:r>
              <a:rPr lang="en-US" sz="2400" dirty="0" err="1" smtClean="0">
                <a:solidFill>
                  <a:schemeClr val="tx1"/>
                </a:solidFill>
              </a:rPr>
              <a:t>SonarQube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66800" y="304801"/>
            <a:ext cx="7620000" cy="1676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TDD –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95400" y="1752600"/>
            <a:ext cx="7391400" cy="457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TDD = Refactoring + TFD (Test First Design)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://upload.wikimedia.org/wikipedia/en/9/9c/Test-driven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86" y="2362200"/>
            <a:ext cx="6505575" cy="39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TDD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development technique where you must first write a test that fails before you write new functional code</a:t>
            </a:r>
          </a:p>
          <a:p>
            <a:r>
              <a:rPr lang="en-US" sz="2400" dirty="0" smtClean="0"/>
              <a:t>does </a:t>
            </a:r>
            <a:r>
              <a:rPr lang="en-US" sz="2400" dirty="0"/>
              <a:t>not replace traditional testing, instead it defines a proven way to ensure effective unit </a:t>
            </a:r>
            <a:r>
              <a:rPr lang="en-US" sz="2400" dirty="0" smtClean="0"/>
              <a:t>testing</a:t>
            </a:r>
          </a:p>
          <a:p>
            <a:r>
              <a:rPr lang="en-US" sz="2400" dirty="0"/>
              <a:t>tests are like little design documents, little coding examples, that describe how the system works and how to use </a:t>
            </a:r>
            <a:r>
              <a:rPr lang="en-US" sz="2400" dirty="0" smtClean="0"/>
              <a:t>it</a:t>
            </a:r>
          </a:p>
          <a:p>
            <a:r>
              <a:rPr lang="en-US" sz="2400" dirty="0"/>
              <a:t>drive the design of a program: one must imagine how the functionality is used by clients, programmer is concerned with the interface before the implementation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37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66800" y="304801"/>
            <a:ext cx="7620000" cy="1676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BDD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777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Forget about Tests; Think about </a:t>
            </a:r>
            <a:r>
              <a:rPr lang="en-US" sz="2400" dirty="0" smtClean="0"/>
              <a:t>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Forget </a:t>
            </a:r>
            <a:r>
              <a:rPr lang="en-US" sz="2400" dirty="0"/>
              <a:t>about Units; Think about </a:t>
            </a:r>
            <a:r>
              <a:rPr lang="en-US" sz="2400" dirty="0" smtClean="0"/>
              <a:t>Behaviors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specifies that tests of any unit of software should be specified in terms of the desired behavior of the </a:t>
            </a:r>
            <a:r>
              <a:rPr lang="en-US" sz="2400" dirty="0" smtClean="0"/>
              <a:t>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"desired behavior" in this case consists of the requirements set by the business — that is, the desired behavior that has business value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304800"/>
            <a:ext cx="7620000" cy="1676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Code Quality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Architecture &amp;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Coding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Documentation / Comments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592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Evolution of testing: Unit to BDD</a:t>
            </a:r>
          </a:p>
          <a:p>
            <a:r>
              <a:rPr lang="en-US" sz="2400" dirty="0" smtClean="0"/>
              <a:t>Tools to speed up &amp; support testing</a:t>
            </a:r>
          </a:p>
          <a:p>
            <a:r>
              <a:rPr lang="en-US" sz="2400" dirty="0" smtClean="0"/>
              <a:t>Code Quality: Sonar </a:t>
            </a:r>
            <a:r>
              <a:rPr lang="en-US" sz="2400" dirty="0" err="1" smtClean="0"/>
              <a:t>Qube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260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TDD &amp; BDD</a:t>
            </a:r>
            <a:endParaRPr lang="en-US" sz="1600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www.agiledata.org/essays/tdd.html</a:t>
            </a:r>
            <a:endParaRPr lang="en-US" sz="1400" dirty="0" smtClean="0"/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en.wikipedia.org/wiki/Test-driven_development</a:t>
            </a:r>
            <a:endParaRPr lang="en-US" sz="1400" dirty="0" smtClean="0"/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butunclebob.com/ArticleS.UncleBob.TheThreeRulesOfTdd</a:t>
            </a:r>
            <a:endParaRPr lang="en-US" sz="1400" dirty="0" smtClean="0"/>
          </a:p>
          <a:p>
            <a:pPr lvl="1"/>
            <a:r>
              <a:rPr lang="en-US" sz="1400" dirty="0" smtClean="0">
                <a:hlinkClick r:id="rId5"/>
              </a:rPr>
              <a:t>https://www.scrum.org/About/All-Articles/articleType/ArticleView/articleId/642/Adopting-Test-First-Development</a:t>
            </a:r>
            <a:endParaRPr lang="en-US" sz="1400" dirty="0" smtClean="0"/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en.wikipedia.org/wiki/Behavior-driven_development</a:t>
            </a: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>
              <a:hlinkClick r:id="rId7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/>
              <a:t>Sonar </a:t>
            </a:r>
            <a:r>
              <a:rPr lang="en-US" sz="1600" dirty="0" err="1"/>
              <a:t>Qube</a:t>
            </a:r>
            <a:endParaRPr lang="en-US" sz="1600" dirty="0">
              <a:hlinkClick r:id="rId7"/>
            </a:endParaRPr>
          </a:p>
          <a:p>
            <a:pPr lvl="1"/>
            <a:r>
              <a:rPr lang="en-US" sz="1400" dirty="0" smtClean="0">
                <a:hlinkClick r:id="rId7"/>
              </a:rPr>
              <a:t>http</a:t>
            </a:r>
            <a:r>
              <a:rPr lang="en-US" sz="1400" dirty="0">
                <a:hlinkClick r:id="rId7"/>
              </a:rPr>
              <a:t>://www.sonarqube.org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http://nemo.sonarqube.org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 smtClean="0"/>
              <a:t> </a:t>
            </a:r>
          </a:p>
          <a:p>
            <a:pPr lvl="1"/>
            <a:endParaRPr lang="en-US" sz="1400" dirty="0" smtClean="0">
              <a:hlinkClick r:id="rId9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/>
              <a:t>Practices of an Agile Developer</a:t>
            </a:r>
            <a:endParaRPr lang="en-US" sz="1600" dirty="0">
              <a:hlinkClick r:id="rId9"/>
            </a:endParaRPr>
          </a:p>
          <a:p>
            <a:pPr lvl="1"/>
            <a:r>
              <a:rPr lang="en-US" sz="1400" dirty="0" smtClean="0">
                <a:hlinkClick r:id="rId9"/>
              </a:rPr>
              <a:t>http</a:t>
            </a:r>
            <a:r>
              <a:rPr lang="en-US" sz="1400" dirty="0">
                <a:hlinkClick r:id="rId9"/>
              </a:rPr>
              <a:t>://it-ebooks.info/book/44</a:t>
            </a:r>
            <a:r>
              <a:rPr lang="en-US" sz="1400" dirty="0" smtClean="0">
                <a:hlinkClick r:id="rId9"/>
              </a:rPr>
              <a:t>/</a:t>
            </a:r>
            <a:r>
              <a:rPr lang="en-US" sz="1400" dirty="0" smtClean="0"/>
              <a:t> -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4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1371600"/>
            <a:ext cx="4969427" cy="216854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267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Lunch &amp; Learn</vt:lpstr>
      <vt:lpstr>Agenda</vt:lpstr>
      <vt:lpstr>TDD – Test Driven Development</vt:lpstr>
      <vt:lpstr>TDD …</vt:lpstr>
      <vt:lpstr>BDD</vt:lpstr>
      <vt:lpstr>Code Quality</vt:lpstr>
      <vt:lpstr>Summary</vt:lpstr>
      <vt:lpstr>References</vt:lpstr>
      <vt:lpstr>Thank You</vt:lpstr>
    </vt:vector>
  </TitlesOfParts>
  <Company>PRA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Wagh, Sukrut</dc:creator>
  <cp:lastModifiedBy>Wagh, Sukrut</cp:lastModifiedBy>
  <cp:revision>113</cp:revision>
  <dcterms:created xsi:type="dcterms:W3CDTF">2013-02-19T22:42:46Z</dcterms:created>
  <dcterms:modified xsi:type="dcterms:W3CDTF">2014-03-06T21:21:40Z</dcterms:modified>
</cp:coreProperties>
</file>