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0AB2E0-11FE-42E0-A794-31CCD7F77C08}">
          <p14:sldIdLst>
            <p14:sldId id="256"/>
            <p14:sldId id="257"/>
          </p14:sldIdLst>
        </p14:section>
        <p14:section name="Today's Omnichannel Retail" id="{E420A473-FAB5-4927-A67E-A6EE7E4E26B3}">
          <p14:sldIdLst>
            <p14:sldId id="258"/>
            <p14:sldId id="259"/>
            <p14:sldId id="261"/>
          </p14:sldIdLst>
        </p14:section>
        <p14:section name="Common Barriers" id="{8E33F8A6-3F36-4FAF-A3A8-F173E47A8A18}">
          <p14:sldIdLst>
            <p14:sldId id="264"/>
            <p14:sldId id="265"/>
          </p14:sldIdLst>
        </p14:section>
        <p14:section name="Desired Capabilities" id="{6C71A5C7-80F8-4D9C-A18C-E2C24E7FB747}">
          <p14:sldIdLst>
            <p14:sldId id="263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EF"/>
    <a:srgbClr val="D3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1" autoAdjust="0"/>
  </p:normalViewPr>
  <p:slideViewPr>
    <p:cSldViewPr snapToGrid="0">
      <p:cViewPr varScale="1">
        <p:scale>
          <a:sx n="68" d="100"/>
          <a:sy n="6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hyperlink" Target="https://pngtree.com/free-icons/stock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hyperlink" Target="https://pngtree.com/free-icons/stock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B0E1B-48EB-47EF-A597-1BFA835E7E1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C81836-AB58-4B56-897E-E9EA915B23C0}">
      <dgm:prSet/>
      <dgm:spPr/>
      <dgm:t>
        <a:bodyPr/>
        <a:lstStyle/>
        <a:p>
          <a:r>
            <a:rPr lang="en-US"/>
            <a:t>Today’s Omnichannel Retail</a:t>
          </a:r>
        </a:p>
      </dgm:t>
    </dgm:pt>
    <dgm:pt modelId="{35540946-D702-46E5-BE44-BDD509036596}" type="parTrans" cxnId="{774EAAAE-4108-4958-B985-751F54D4CB13}">
      <dgm:prSet/>
      <dgm:spPr/>
      <dgm:t>
        <a:bodyPr/>
        <a:lstStyle/>
        <a:p>
          <a:endParaRPr lang="en-US"/>
        </a:p>
      </dgm:t>
    </dgm:pt>
    <dgm:pt modelId="{DFAAFCB4-B6D1-428A-AAD6-530B8050BE1B}" type="sibTrans" cxnId="{774EAAAE-4108-4958-B985-751F54D4CB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FB0010F-B4FF-4726-9518-7091D9D40712}">
      <dgm:prSet/>
      <dgm:spPr/>
      <dgm:t>
        <a:bodyPr/>
        <a:lstStyle/>
        <a:p>
          <a:r>
            <a:rPr lang="en-US" dirty="0"/>
            <a:t>Customer Journeys</a:t>
          </a:r>
        </a:p>
      </dgm:t>
    </dgm:pt>
    <dgm:pt modelId="{5F0DE7B3-0A89-4F65-A5F9-0C2398DAB40C}" type="parTrans" cxnId="{CC104212-A42F-447A-8135-2C1FD8FDC012}">
      <dgm:prSet/>
      <dgm:spPr/>
      <dgm:t>
        <a:bodyPr/>
        <a:lstStyle/>
        <a:p>
          <a:endParaRPr lang="en-US"/>
        </a:p>
      </dgm:t>
    </dgm:pt>
    <dgm:pt modelId="{4FDEB253-954F-4F1F-9913-47C81D35AA3D}" type="sibTrans" cxnId="{CC104212-A42F-447A-8135-2C1FD8FDC0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A09D7F9-3099-47B1-B0AC-4122745DD96D}">
      <dgm:prSet/>
      <dgm:spPr/>
      <dgm:t>
        <a:bodyPr/>
        <a:lstStyle/>
        <a:p>
          <a:r>
            <a:rPr lang="en-US"/>
            <a:t>Way Forward</a:t>
          </a:r>
        </a:p>
      </dgm:t>
    </dgm:pt>
    <dgm:pt modelId="{6BD30E44-A223-4909-B6C4-773906BF52BB}" type="parTrans" cxnId="{5D85519D-B369-427C-8B37-3E3FCA147409}">
      <dgm:prSet/>
      <dgm:spPr/>
      <dgm:t>
        <a:bodyPr/>
        <a:lstStyle/>
        <a:p>
          <a:endParaRPr lang="en-US"/>
        </a:p>
      </dgm:t>
    </dgm:pt>
    <dgm:pt modelId="{D0C503D5-BB88-463B-9D62-2641417DF91E}" type="sibTrans" cxnId="{5D85519D-B369-427C-8B37-3E3FCA14740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A3815F4-3952-4432-B372-04B75841381B}">
      <dgm:prSet/>
      <dgm:spPr/>
      <dgm:t>
        <a:bodyPr/>
        <a:lstStyle/>
        <a:p>
          <a:r>
            <a:rPr lang="en-US" dirty="0"/>
            <a:t>Current State of Capabilities</a:t>
          </a:r>
        </a:p>
      </dgm:t>
    </dgm:pt>
    <dgm:pt modelId="{363EBF7F-D207-4942-A6DC-5F36562A69D6}" type="parTrans" cxnId="{63C4EA44-59C0-4B2D-AF62-A791D2AB76F3}">
      <dgm:prSet/>
      <dgm:spPr/>
      <dgm:t>
        <a:bodyPr/>
        <a:lstStyle/>
        <a:p>
          <a:endParaRPr lang="en-US"/>
        </a:p>
      </dgm:t>
    </dgm:pt>
    <dgm:pt modelId="{E4CFA6CA-1340-4C19-8B46-CCDCAC4A831A}" type="sibTrans" cxnId="{63C4EA44-59C0-4B2D-AF62-A791D2AB76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388D37-D835-439B-82B1-9F2DD5164239}" type="pres">
      <dgm:prSet presAssocID="{27DB0E1B-48EB-47EF-A597-1BFA835E7E1D}" presName="Name0" presStyleCnt="0">
        <dgm:presLayoutVars>
          <dgm:animLvl val="lvl"/>
          <dgm:resizeHandles val="exact"/>
        </dgm:presLayoutVars>
      </dgm:prSet>
      <dgm:spPr/>
    </dgm:pt>
    <dgm:pt modelId="{133741DB-B984-4572-94A6-674EDA7E997A}" type="pres">
      <dgm:prSet presAssocID="{DCC81836-AB58-4B56-897E-E9EA915B23C0}" presName="compositeNode" presStyleCnt="0">
        <dgm:presLayoutVars>
          <dgm:bulletEnabled val="1"/>
        </dgm:presLayoutVars>
      </dgm:prSet>
      <dgm:spPr/>
    </dgm:pt>
    <dgm:pt modelId="{09C536BD-1A9C-4BA5-BE05-7CCDCF86AD86}" type="pres">
      <dgm:prSet presAssocID="{DCC81836-AB58-4B56-897E-E9EA915B23C0}" presName="bgRect" presStyleLbl="alignNode1" presStyleIdx="0" presStyleCnt="4"/>
      <dgm:spPr/>
    </dgm:pt>
    <dgm:pt modelId="{8D7A79F1-9926-4656-8A21-BBC5399E8000}" type="pres">
      <dgm:prSet presAssocID="{DFAAFCB4-B6D1-428A-AAD6-530B8050BE1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E0D69D4-30E1-48CC-82A5-BCD3DC63908B}" type="pres">
      <dgm:prSet presAssocID="{DCC81836-AB58-4B56-897E-E9EA915B23C0}" presName="nodeRect" presStyleLbl="alignNode1" presStyleIdx="0" presStyleCnt="4">
        <dgm:presLayoutVars>
          <dgm:bulletEnabled val="1"/>
        </dgm:presLayoutVars>
      </dgm:prSet>
      <dgm:spPr/>
    </dgm:pt>
    <dgm:pt modelId="{A5C4276C-3090-49DE-9768-527D80E71AE7}" type="pres">
      <dgm:prSet presAssocID="{DFAAFCB4-B6D1-428A-AAD6-530B8050BE1B}" presName="sibTrans" presStyleCnt="0"/>
      <dgm:spPr/>
    </dgm:pt>
    <dgm:pt modelId="{B47E9F30-FC5C-4353-BDD5-931E33A8849A}" type="pres">
      <dgm:prSet presAssocID="{FFB0010F-B4FF-4726-9518-7091D9D40712}" presName="compositeNode" presStyleCnt="0">
        <dgm:presLayoutVars>
          <dgm:bulletEnabled val="1"/>
        </dgm:presLayoutVars>
      </dgm:prSet>
      <dgm:spPr/>
    </dgm:pt>
    <dgm:pt modelId="{8A7BEC2A-5388-4DB4-9442-2CD9F715345D}" type="pres">
      <dgm:prSet presAssocID="{FFB0010F-B4FF-4726-9518-7091D9D40712}" presName="bgRect" presStyleLbl="alignNode1" presStyleIdx="1" presStyleCnt="4"/>
      <dgm:spPr/>
    </dgm:pt>
    <dgm:pt modelId="{2E3595DC-EE76-4B01-B9C4-F22C50EC3302}" type="pres">
      <dgm:prSet presAssocID="{4FDEB253-954F-4F1F-9913-47C81D35AA3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D3EB86D-F709-4C1A-9410-CB00C65DDECC}" type="pres">
      <dgm:prSet presAssocID="{FFB0010F-B4FF-4726-9518-7091D9D40712}" presName="nodeRect" presStyleLbl="alignNode1" presStyleIdx="1" presStyleCnt="4">
        <dgm:presLayoutVars>
          <dgm:bulletEnabled val="1"/>
        </dgm:presLayoutVars>
      </dgm:prSet>
      <dgm:spPr/>
    </dgm:pt>
    <dgm:pt modelId="{45F05566-DE85-4F8C-83BD-5EE9645F405B}" type="pres">
      <dgm:prSet presAssocID="{4FDEB253-954F-4F1F-9913-47C81D35AA3D}" presName="sibTrans" presStyleCnt="0"/>
      <dgm:spPr/>
    </dgm:pt>
    <dgm:pt modelId="{F3F415AF-F973-4908-A3C3-8B85DB835A36}" type="pres">
      <dgm:prSet presAssocID="{BA3815F4-3952-4432-B372-04B75841381B}" presName="compositeNode" presStyleCnt="0">
        <dgm:presLayoutVars>
          <dgm:bulletEnabled val="1"/>
        </dgm:presLayoutVars>
      </dgm:prSet>
      <dgm:spPr/>
    </dgm:pt>
    <dgm:pt modelId="{26D85A7D-63E9-41CB-9773-82F23FD1E7A2}" type="pres">
      <dgm:prSet presAssocID="{BA3815F4-3952-4432-B372-04B75841381B}" presName="bgRect" presStyleLbl="alignNode1" presStyleIdx="2" presStyleCnt="4"/>
      <dgm:spPr/>
    </dgm:pt>
    <dgm:pt modelId="{54FAFF95-ABC9-4BDA-9038-408F9E25FD38}" type="pres">
      <dgm:prSet presAssocID="{E4CFA6CA-1340-4C19-8B46-CCDCAC4A831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F451175-9139-426E-B756-0408D6DD269A}" type="pres">
      <dgm:prSet presAssocID="{BA3815F4-3952-4432-B372-04B75841381B}" presName="nodeRect" presStyleLbl="alignNode1" presStyleIdx="2" presStyleCnt="4">
        <dgm:presLayoutVars>
          <dgm:bulletEnabled val="1"/>
        </dgm:presLayoutVars>
      </dgm:prSet>
      <dgm:spPr/>
    </dgm:pt>
    <dgm:pt modelId="{FD673EF0-0727-4DA8-A574-23D3963CAE4C}" type="pres">
      <dgm:prSet presAssocID="{E4CFA6CA-1340-4C19-8B46-CCDCAC4A831A}" presName="sibTrans" presStyleCnt="0"/>
      <dgm:spPr/>
    </dgm:pt>
    <dgm:pt modelId="{FB18B7D7-7303-4941-B7EA-AFD273A5BA63}" type="pres">
      <dgm:prSet presAssocID="{0A09D7F9-3099-47B1-B0AC-4122745DD96D}" presName="compositeNode" presStyleCnt="0">
        <dgm:presLayoutVars>
          <dgm:bulletEnabled val="1"/>
        </dgm:presLayoutVars>
      </dgm:prSet>
      <dgm:spPr/>
    </dgm:pt>
    <dgm:pt modelId="{8606A053-A8D5-4E2A-B5CB-948BDD4319BF}" type="pres">
      <dgm:prSet presAssocID="{0A09D7F9-3099-47B1-B0AC-4122745DD96D}" presName="bgRect" presStyleLbl="alignNode1" presStyleIdx="3" presStyleCnt="4"/>
      <dgm:spPr/>
    </dgm:pt>
    <dgm:pt modelId="{EB14ED67-F890-4102-941E-F9631DA84E70}" type="pres">
      <dgm:prSet presAssocID="{D0C503D5-BB88-463B-9D62-2641417DF9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B79724-88D8-4E07-A301-8445FF8CCB31}" type="pres">
      <dgm:prSet presAssocID="{0A09D7F9-3099-47B1-B0AC-4122745DD96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60A4000-5135-471B-B1FB-9716F9979DB5}" type="presOf" srcId="{27DB0E1B-48EB-47EF-A597-1BFA835E7E1D}" destId="{F3388D37-D835-439B-82B1-9F2DD5164239}" srcOrd="0" destOrd="0" presId="urn:microsoft.com/office/officeart/2016/7/layout/LinearBlockProcessNumbered"/>
    <dgm:cxn modelId="{CC104212-A42F-447A-8135-2C1FD8FDC012}" srcId="{27DB0E1B-48EB-47EF-A597-1BFA835E7E1D}" destId="{FFB0010F-B4FF-4726-9518-7091D9D40712}" srcOrd="1" destOrd="0" parTransId="{5F0DE7B3-0A89-4F65-A5F9-0C2398DAB40C}" sibTransId="{4FDEB253-954F-4F1F-9913-47C81D35AA3D}"/>
    <dgm:cxn modelId="{471CD428-B0D4-495C-8FB6-C3121294129C}" type="presOf" srcId="{FFB0010F-B4FF-4726-9518-7091D9D40712}" destId="{4D3EB86D-F709-4C1A-9410-CB00C65DDECC}" srcOrd="1" destOrd="0" presId="urn:microsoft.com/office/officeart/2016/7/layout/LinearBlockProcessNumbered"/>
    <dgm:cxn modelId="{D2B6E92D-ED4F-4FAF-B31C-6D7A3B932652}" type="presOf" srcId="{D0C503D5-BB88-463B-9D62-2641417DF91E}" destId="{EB14ED67-F890-4102-941E-F9631DA84E70}" srcOrd="0" destOrd="0" presId="urn:microsoft.com/office/officeart/2016/7/layout/LinearBlockProcessNumbered"/>
    <dgm:cxn modelId="{35F01462-07B6-4C33-94E1-3EEF8BFD3DE4}" type="presOf" srcId="{DCC81836-AB58-4B56-897E-E9EA915B23C0}" destId="{AE0D69D4-30E1-48CC-82A5-BCD3DC63908B}" srcOrd="1" destOrd="0" presId="urn:microsoft.com/office/officeart/2016/7/layout/LinearBlockProcessNumbered"/>
    <dgm:cxn modelId="{63C4EA44-59C0-4B2D-AF62-A791D2AB76F3}" srcId="{27DB0E1B-48EB-47EF-A597-1BFA835E7E1D}" destId="{BA3815F4-3952-4432-B372-04B75841381B}" srcOrd="2" destOrd="0" parTransId="{363EBF7F-D207-4942-A6DC-5F36562A69D6}" sibTransId="{E4CFA6CA-1340-4C19-8B46-CCDCAC4A831A}"/>
    <dgm:cxn modelId="{38B2086C-323D-403D-B5DE-08DDE540D69D}" type="presOf" srcId="{BA3815F4-3952-4432-B372-04B75841381B}" destId="{26D85A7D-63E9-41CB-9773-82F23FD1E7A2}" srcOrd="0" destOrd="0" presId="urn:microsoft.com/office/officeart/2016/7/layout/LinearBlockProcessNumbered"/>
    <dgm:cxn modelId="{8B9C1D76-65CE-4D0D-82B3-A656C9D0E36C}" type="presOf" srcId="{FFB0010F-B4FF-4726-9518-7091D9D40712}" destId="{8A7BEC2A-5388-4DB4-9442-2CD9F715345D}" srcOrd="0" destOrd="0" presId="urn:microsoft.com/office/officeart/2016/7/layout/LinearBlockProcessNumbered"/>
    <dgm:cxn modelId="{5D85519D-B369-427C-8B37-3E3FCA147409}" srcId="{27DB0E1B-48EB-47EF-A597-1BFA835E7E1D}" destId="{0A09D7F9-3099-47B1-B0AC-4122745DD96D}" srcOrd="3" destOrd="0" parTransId="{6BD30E44-A223-4909-B6C4-773906BF52BB}" sibTransId="{D0C503D5-BB88-463B-9D62-2641417DF91E}"/>
    <dgm:cxn modelId="{5A5657A6-DF15-439E-BB12-FAE0CD383CE3}" type="presOf" srcId="{DCC81836-AB58-4B56-897E-E9EA915B23C0}" destId="{09C536BD-1A9C-4BA5-BE05-7CCDCF86AD86}" srcOrd="0" destOrd="0" presId="urn:microsoft.com/office/officeart/2016/7/layout/LinearBlockProcessNumbered"/>
    <dgm:cxn modelId="{3CCA3FA7-AC4F-45D7-84CB-C1DD786029CE}" type="presOf" srcId="{BA3815F4-3952-4432-B372-04B75841381B}" destId="{CF451175-9139-426E-B756-0408D6DD269A}" srcOrd="1" destOrd="0" presId="urn:microsoft.com/office/officeart/2016/7/layout/LinearBlockProcessNumbered"/>
    <dgm:cxn modelId="{64FFD5AB-4894-400C-BECC-5BD945DDCF06}" type="presOf" srcId="{E4CFA6CA-1340-4C19-8B46-CCDCAC4A831A}" destId="{54FAFF95-ABC9-4BDA-9038-408F9E25FD38}" srcOrd="0" destOrd="0" presId="urn:microsoft.com/office/officeart/2016/7/layout/LinearBlockProcessNumbered"/>
    <dgm:cxn modelId="{6D39A9AD-4CEE-44CE-8A8A-1235CD262725}" type="presOf" srcId="{0A09D7F9-3099-47B1-B0AC-4122745DD96D}" destId="{8606A053-A8D5-4E2A-B5CB-948BDD4319BF}" srcOrd="0" destOrd="0" presId="urn:microsoft.com/office/officeart/2016/7/layout/LinearBlockProcessNumbered"/>
    <dgm:cxn modelId="{774EAAAE-4108-4958-B985-751F54D4CB13}" srcId="{27DB0E1B-48EB-47EF-A597-1BFA835E7E1D}" destId="{DCC81836-AB58-4B56-897E-E9EA915B23C0}" srcOrd="0" destOrd="0" parTransId="{35540946-D702-46E5-BE44-BDD509036596}" sibTransId="{DFAAFCB4-B6D1-428A-AAD6-530B8050BE1B}"/>
    <dgm:cxn modelId="{693A3EB1-0AB9-4A24-8A23-F1DC5FED10E0}" type="presOf" srcId="{0A09D7F9-3099-47B1-B0AC-4122745DD96D}" destId="{2AB79724-88D8-4E07-A301-8445FF8CCB31}" srcOrd="1" destOrd="0" presId="urn:microsoft.com/office/officeart/2016/7/layout/LinearBlockProcessNumbered"/>
    <dgm:cxn modelId="{0B673FD9-3C8C-4E6B-AE4D-E8640F7867A1}" type="presOf" srcId="{4FDEB253-954F-4F1F-9913-47C81D35AA3D}" destId="{2E3595DC-EE76-4B01-B9C4-F22C50EC3302}" srcOrd="0" destOrd="0" presId="urn:microsoft.com/office/officeart/2016/7/layout/LinearBlockProcessNumbered"/>
    <dgm:cxn modelId="{2643AEDD-7F00-4C81-9410-D886501655A7}" type="presOf" srcId="{DFAAFCB4-B6D1-428A-AAD6-530B8050BE1B}" destId="{8D7A79F1-9926-4656-8A21-BBC5399E8000}" srcOrd="0" destOrd="0" presId="urn:microsoft.com/office/officeart/2016/7/layout/LinearBlockProcessNumbered"/>
    <dgm:cxn modelId="{C69A3D10-C85E-41D8-8648-801882961DC8}" type="presParOf" srcId="{F3388D37-D835-439B-82B1-9F2DD5164239}" destId="{133741DB-B984-4572-94A6-674EDA7E997A}" srcOrd="0" destOrd="0" presId="urn:microsoft.com/office/officeart/2016/7/layout/LinearBlockProcessNumbered"/>
    <dgm:cxn modelId="{7651DB2C-A960-4C81-8276-8755B3294E91}" type="presParOf" srcId="{133741DB-B984-4572-94A6-674EDA7E997A}" destId="{09C536BD-1A9C-4BA5-BE05-7CCDCF86AD86}" srcOrd="0" destOrd="0" presId="urn:microsoft.com/office/officeart/2016/7/layout/LinearBlockProcessNumbered"/>
    <dgm:cxn modelId="{D5156E29-70B8-42FB-BA94-4C4FEF50E996}" type="presParOf" srcId="{133741DB-B984-4572-94A6-674EDA7E997A}" destId="{8D7A79F1-9926-4656-8A21-BBC5399E8000}" srcOrd="1" destOrd="0" presId="urn:microsoft.com/office/officeart/2016/7/layout/LinearBlockProcessNumbered"/>
    <dgm:cxn modelId="{55CD791E-5001-43DD-B5E6-48BD74D2C84A}" type="presParOf" srcId="{133741DB-B984-4572-94A6-674EDA7E997A}" destId="{AE0D69D4-30E1-48CC-82A5-BCD3DC63908B}" srcOrd="2" destOrd="0" presId="urn:microsoft.com/office/officeart/2016/7/layout/LinearBlockProcessNumbered"/>
    <dgm:cxn modelId="{9A15EF2E-5414-498A-904C-9FD58FD9C043}" type="presParOf" srcId="{F3388D37-D835-439B-82B1-9F2DD5164239}" destId="{A5C4276C-3090-49DE-9768-527D80E71AE7}" srcOrd="1" destOrd="0" presId="urn:microsoft.com/office/officeart/2016/7/layout/LinearBlockProcessNumbered"/>
    <dgm:cxn modelId="{263D6583-BF13-4232-BCA4-16752DCA94C1}" type="presParOf" srcId="{F3388D37-D835-439B-82B1-9F2DD5164239}" destId="{B47E9F30-FC5C-4353-BDD5-931E33A8849A}" srcOrd="2" destOrd="0" presId="urn:microsoft.com/office/officeart/2016/7/layout/LinearBlockProcessNumbered"/>
    <dgm:cxn modelId="{89CD6EDC-9EA9-4CDC-8794-2CDEAF7C645D}" type="presParOf" srcId="{B47E9F30-FC5C-4353-BDD5-931E33A8849A}" destId="{8A7BEC2A-5388-4DB4-9442-2CD9F715345D}" srcOrd="0" destOrd="0" presId="urn:microsoft.com/office/officeart/2016/7/layout/LinearBlockProcessNumbered"/>
    <dgm:cxn modelId="{FAC17126-7E4E-4526-A074-B8C3CE161FAA}" type="presParOf" srcId="{B47E9F30-FC5C-4353-BDD5-931E33A8849A}" destId="{2E3595DC-EE76-4B01-B9C4-F22C50EC3302}" srcOrd="1" destOrd="0" presId="urn:microsoft.com/office/officeart/2016/7/layout/LinearBlockProcessNumbered"/>
    <dgm:cxn modelId="{F904BB42-5D6B-4BE5-A509-807E21F1888E}" type="presParOf" srcId="{B47E9F30-FC5C-4353-BDD5-931E33A8849A}" destId="{4D3EB86D-F709-4C1A-9410-CB00C65DDECC}" srcOrd="2" destOrd="0" presId="urn:microsoft.com/office/officeart/2016/7/layout/LinearBlockProcessNumbered"/>
    <dgm:cxn modelId="{547F0E2A-40F1-449C-92D4-7145DD787E9D}" type="presParOf" srcId="{F3388D37-D835-439B-82B1-9F2DD5164239}" destId="{45F05566-DE85-4F8C-83BD-5EE9645F405B}" srcOrd="3" destOrd="0" presId="urn:microsoft.com/office/officeart/2016/7/layout/LinearBlockProcessNumbered"/>
    <dgm:cxn modelId="{B66B1C25-5C12-4B02-BA39-D9889C372321}" type="presParOf" srcId="{F3388D37-D835-439B-82B1-9F2DD5164239}" destId="{F3F415AF-F973-4908-A3C3-8B85DB835A36}" srcOrd="4" destOrd="0" presId="urn:microsoft.com/office/officeart/2016/7/layout/LinearBlockProcessNumbered"/>
    <dgm:cxn modelId="{87DEBC32-D06C-4EEF-9364-B2BDFAEF6489}" type="presParOf" srcId="{F3F415AF-F973-4908-A3C3-8B85DB835A36}" destId="{26D85A7D-63E9-41CB-9773-82F23FD1E7A2}" srcOrd="0" destOrd="0" presId="urn:microsoft.com/office/officeart/2016/7/layout/LinearBlockProcessNumbered"/>
    <dgm:cxn modelId="{501E715C-5F14-4110-924E-46F097A48566}" type="presParOf" srcId="{F3F415AF-F973-4908-A3C3-8B85DB835A36}" destId="{54FAFF95-ABC9-4BDA-9038-408F9E25FD38}" srcOrd="1" destOrd="0" presId="urn:microsoft.com/office/officeart/2016/7/layout/LinearBlockProcessNumbered"/>
    <dgm:cxn modelId="{28C471E1-02B8-41F7-BA98-A990F8594765}" type="presParOf" srcId="{F3F415AF-F973-4908-A3C3-8B85DB835A36}" destId="{CF451175-9139-426E-B756-0408D6DD269A}" srcOrd="2" destOrd="0" presId="urn:microsoft.com/office/officeart/2016/7/layout/LinearBlockProcessNumbered"/>
    <dgm:cxn modelId="{AC8BF7C8-15BD-49BC-A2FD-A7ADCF09D792}" type="presParOf" srcId="{F3388D37-D835-439B-82B1-9F2DD5164239}" destId="{FD673EF0-0727-4DA8-A574-23D3963CAE4C}" srcOrd="5" destOrd="0" presId="urn:microsoft.com/office/officeart/2016/7/layout/LinearBlockProcessNumbered"/>
    <dgm:cxn modelId="{3C149E1C-C270-4888-908C-1E72E694B3CA}" type="presParOf" srcId="{F3388D37-D835-439B-82B1-9F2DD5164239}" destId="{FB18B7D7-7303-4941-B7EA-AFD273A5BA63}" srcOrd="6" destOrd="0" presId="urn:microsoft.com/office/officeart/2016/7/layout/LinearBlockProcessNumbered"/>
    <dgm:cxn modelId="{7BD14B74-1317-4A1D-99BD-B047632CD7AE}" type="presParOf" srcId="{FB18B7D7-7303-4941-B7EA-AFD273A5BA63}" destId="{8606A053-A8D5-4E2A-B5CB-948BDD4319BF}" srcOrd="0" destOrd="0" presId="urn:microsoft.com/office/officeart/2016/7/layout/LinearBlockProcessNumbered"/>
    <dgm:cxn modelId="{B4F72509-E82C-403B-86D4-1D0E6FFF7FF1}" type="presParOf" srcId="{FB18B7D7-7303-4941-B7EA-AFD273A5BA63}" destId="{EB14ED67-F890-4102-941E-F9631DA84E70}" srcOrd="1" destOrd="0" presId="urn:microsoft.com/office/officeart/2016/7/layout/LinearBlockProcessNumbered"/>
    <dgm:cxn modelId="{0CD47955-09AE-4284-8239-BCA5EEF51CDC}" type="presParOf" srcId="{FB18B7D7-7303-4941-B7EA-AFD273A5BA63}" destId="{2AB79724-88D8-4E07-A301-8445FF8CCB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D870B7-D712-4738-9101-EC11B9CED7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F69B99-3C23-45BF-AF87-CD388A7151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Persistent Shopping bags</a:t>
          </a:r>
        </a:p>
      </dgm:t>
    </dgm:pt>
    <dgm:pt modelId="{5267DC8F-7961-4FD9-BD56-CBDBD75984F4}" type="parTrans" cxnId="{EB1AD6D8-C484-4490-B20A-C059171D55A6}">
      <dgm:prSet/>
      <dgm:spPr/>
      <dgm:t>
        <a:bodyPr/>
        <a:lstStyle/>
        <a:p>
          <a:endParaRPr lang="en-US"/>
        </a:p>
      </dgm:t>
    </dgm:pt>
    <dgm:pt modelId="{6B367443-36E3-42F1-A0B5-A19748581F74}" type="sibTrans" cxnId="{EB1AD6D8-C484-4490-B20A-C059171D55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CA7A23-812F-40D8-A9A4-87E3AD683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 to home</a:t>
          </a:r>
        </a:p>
      </dgm:t>
    </dgm:pt>
    <dgm:pt modelId="{3D422B4E-4E9C-41FC-945E-E272F3D22840}" type="parTrans" cxnId="{C177F844-3CAA-4F0B-87F2-BA93116A3D94}">
      <dgm:prSet/>
      <dgm:spPr/>
      <dgm:t>
        <a:bodyPr/>
        <a:lstStyle/>
        <a:p>
          <a:endParaRPr lang="en-US"/>
        </a:p>
      </dgm:t>
    </dgm:pt>
    <dgm:pt modelId="{4C7181C5-1F06-4A36-88A7-9047B4B33302}" type="sibTrans" cxnId="{C177F844-3CAA-4F0B-87F2-BA93116A3D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51C657-4BFA-4652-825C-B5F1DBECC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 to store</a:t>
          </a:r>
        </a:p>
      </dgm:t>
    </dgm:pt>
    <dgm:pt modelId="{1CB3B3EC-CB11-4776-84D5-9EED7960C265}" type="parTrans" cxnId="{0644AD6C-B560-4E48-80B4-729F1B1BD767}">
      <dgm:prSet/>
      <dgm:spPr/>
      <dgm:t>
        <a:bodyPr/>
        <a:lstStyle/>
        <a:p>
          <a:endParaRPr lang="en-US"/>
        </a:p>
      </dgm:t>
    </dgm:pt>
    <dgm:pt modelId="{C97BD6B3-36BE-4439-BD0C-54C33AC25135}" type="sibTrans" cxnId="{0644AD6C-B560-4E48-80B4-729F1B1BD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06E800-9DCA-46AB-ABD2-088A29CFA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In-Store pickup</a:t>
          </a:r>
        </a:p>
      </dgm:t>
    </dgm:pt>
    <dgm:pt modelId="{A57089E8-8F5F-4856-B706-9531D495267C}" type="parTrans" cxnId="{2335FC2A-28A9-42B5-AEE2-8702673D3349}">
      <dgm:prSet/>
      <dgm:spPr/>
      <dgm:t>
        <a:bodyPr/>
        <a:lstStyle/>
        <a:p>
          <a:endParaRPr lang="en-US"/>
        </a:p>
      </dgm:t>
    </dgm:pt>
    <dgm:pt modelId="{9BA70CF5-29C3-406C-9977-8CBA4D1D88F0}" type="sibTrans" cxnId="{2335FC2A-28A9-42B5-AEE2-8702673D33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8825E9-8949-4A87-967B-A938BD867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 park pickup</a:t>
          </a:r>
        </a:p>
      </dgm:t>
    </dgm:pt>
    <dgm:pt modelId="{B6AD7993-B50D-4FCB-946F-1B26F222DB4C}" type="parTrans" cxnId="{1DABE4F7-71D6-46DE-9C86-32AD6D0EE46D}">
      <dgm:prSet/>
      <dgm:spPr/>
      <dgm:t>
        <a:bodyPr/>
        <a:lstStyle/>
        <a:p>
          <a:endParaRPr lang="en-US"/>
        </a:p>
      </dgm:t>
    </dgm:pt>
    <dgm:pt modelId="{3CB09CEB-E11E-46F5-AAF7-C94A8E7980BD}" type="sibTrans" cxnId="{1DABE4F7-71D6-46DE-9C86-32AD6D0EE4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074D99-12E2-4402-B786-F3731788F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Same  day delivery</a:t>
          </a:r>
        </a:p>
      </dgm:t>
    </dgm:pt>
    <dgm:pt modelId="{D26239E1-C909-46EF-BE6C-0E259AA5227A}" type="parTrans" cxnId="{7BD3335E-8055-4FB1-90EF-FBFE864D5F36}">
      <dgm:prSet/>
      <dgm:spPr/>
      <dgm:t>
        <a:bodyPr/>
        <a:lstStyle/>
        <a:p>
          <a:endParaRPr lang="en-US"/>
        </a:p>
      </dgm:t>
    </dgm:pt>
    <dgm:pt modelId="{97BA1EBD-5F1A-49D6-BE5B-92DC2C875386}" type="sibTrans" cxnId="{7BD3335E-8055-4FB1-90EF-FBFE864D5F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87ED4-CA60-4779-B244-18A42B6FD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Browse Store Inventory</a:t>
          </a:r>
        </a:p>
      </dgm:t>
    </dgm:pt>
    <dgm:pt modelId="{596F8594-EA51-4933-B475-C8C047B9E150}" type="parTrans" cxnId="{A3C1491F-B86E-4DF4-AC30-1A750303851C}">
      <dgm:prSet/>
      <dgm:spPr/>
      <dgm:t>
        <a:bodyPr/>
        <a:lstStyle/>
        <a:p>
          <a:endParaRPr lang="en-US"/>
        </a:p>
      </dgm:t>
    </dgm:pt>
    <dgm:pt modelId="{0F2F38C9-590C-48A1-89E8-E4DECEBFE65C}" type="sibTrans" cxnId="{A3C1491F-B86E-4DF4-AC30-1A75030385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97853B-7CC2-44C6-AC54-876E01D343E1}" type="pres">
      <dgm:prSet presAssocID="{8BD870B7-D712-4738-9101-EC11B9CED75B}" presName="root" presStyleCnt="0">
        <dgm:presLayoutVars>
          <dgm:dir/>
          <dgm:resizeHandles val="exact"/>
        </dgm:presLayoutVars>
      </dgm:prSet>
      <dgm:spPr/>
    </dgm:pt>
    <dgm:pt modelId="{10564A81-895F-45B5-9509-973C154C2E1A}" type="pres">
      <dgm:prSet presAssocID="{8BD870B7-D712-4738-9101-EC11B9CED75B}" presName="container" presStyleCnt="0">
        <dgm:presLayoutVars>
          <dgm:dir/>
          <dgm:resizeHandles val="exact"/>
        </dgm:presLayoutVars>
      </dgm:prSet>
      <dgm:spPr/>
    </dgm:pt>
    <dgm:pt modelId="{F589F8F2-E184-4777-BBBC-B73F84BC6881}" type="pres">
      <dgm:prSet presAssocID="{6CF69B99-3C23-45BF-AF87-CD388A71515D}" presName="compNode" presStyleCnt="0"/>
      <dgm:spPr/>
    </dgm:pt>
    <dgm:pt modelId="{38EF2C22-91AB-4195-9DE0-ABA46A651AC5}" type="pres">
      <dgm:prSet presAssocID="{6CF69B99-3C23-45BF-AF87-CD388A71515D}" presName="iconBgRect" presStyleLbl="bgShp" presStyleIdx="0" presStyleCnt="7"/>
      <dgm:spPr/>
    </dgm:pt>
    <dgm:pt modelId="{F954528E-3696-457F-92AF-5CD61929613E}" type="pres">
      <dgm:prSet presAssocID="{6CF69B99-3C23-45BF-AF87-CD388A7151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8A34F9D0-6263-4D08-8D7F-E63A6BD1819F}" type="pres">
      <dgm:prSet presAssocID="{6CF69B99-3C23-45BF-AF87-CD388A71515D}" presName="spaceRect" presStyleCnt="0"/>
      <dgm:spPr/>
    </dgm:pt>
    <dgm:pt modelId="{390BF916-680C-4CC7-A4DC-9ADD33D691EF}" type="pres">
      <dgm:prSet presAssocID="{6CF69B99-3C23-45BF-AF87-CD388A71515D}" presName="textRect" presStyleLbl="revTx" presStyleIdx="0" presStyleCnt="7">
        <dgm:presLayoutVars>
          <dgm:chMax val="1"/>
          <dgm:chPref val="1"/>
        </dgm:presLayoutVars>
      </dgm:prSet>
      <dgm:spPr/>
    </dgm:pt>
    <dgm:pt modelId="{DE8E31A7-A10A-4BAF-A215-7B7C28044B07}" type="pres">
      <dgm:prSet presAssocID="{6B367443-36E3-42F1-A0B5-A19748581F74}" presName="sibTrans" presStyleLbl="sibTrans2D1" presStyleIdx="0" presStyleCnt="0"/>
      <dgm:spPr/>
    </dgm:pt>
    <dgm:pt modelId="{652F39B1-6A48-4A1B-B8BE-C99F57C195BB}" type="pres">
      <dgm:prSet presAssocID="{40CA7A23-812F-40D8-A9A4-87E3AD6836C2}" presName="compNode" presStyleCnt="0"/>
      <dgm:spPr/>
    </dgm:pt>
    <dgm:pt modelId="{42D73F36-AAB8-4699-9491-8A4DC1B7900D}" type="pres">
      <dgm:prSet presAssocID="{40CA7A23-812F-40D8-A9A4-87E3AD6836C2}" presName="iconBgRect" presStyleLbl="bgShp" presStyleIdx="1" presStyleCnt="7"/>
      <dgm:spPr/>
    </dgm:pt>
    <dgm:pt modelId="{6B20BDFE-9F36-48ED-B7DA-B6E54E49FAFA}" type="pres">
      <dgm:prSet presAssocID="{40CA7A23-812F-40D8-A9A4-87E3AD6836C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71D310F0-ED8D-4483-BE96-8700466F65E9}" type="pres">
      <dgm:prSet presAssocID="{40CA7A23-812F-40D8-A9A4-87E3AD6836C2}" presName="spaceRect" presStyleCnt="0"/>
      <dgm:spPr/>
    </dgm:pt>
    <dgm:pt modelId="{F4FBE6E6-9361-4362-9403-EF10D1A882AB}" type="pres">
      <dgm:prSet presAssocID="{40CA7A23-812F-40D8-A9A4-87E3AD6836C2}" presName="textRect" presStyleLbl="revTx" presStyleIdx="1" presStyleCnt="7">
        <dgm:presLayoutVars>
          <dgm:chMax val="1"/>
          <dgm:chPref val="1"/>
        </dgm:presLayoutVars>
      </dgm:prSet>
      <dgm:spPr/>
    </dgm:pt>
    <dgm:pt modelId="{892D8201-C018-49B8-98D5-72845AA20169}" type="pres">
      <dgm:prSet presAssocID="{4C7181C5-1F06-4A36-88A7-9047B4B33302}" presName="sibTrans" presStyleLbl="sibTrans2D1" presStyleIdx="0" presStyleCnt="0"/>
      <dgm:spPr/>
    </dgm:pt>
    <dgm:pt modelId="{06F74154-1047-4815-B331-D6F28F56C534}" type="pres">
      <dgm:prSet presAssocID="{6F51C657-4BFA-4652-825C-B5F1DBECC20D}" presName="compNode" presStyleCnt="0"/>
      <dgm:spPr/>
    </dgm:pt>
    <dgm:pt modelId="{F821DAFD-35E9-48A0-81F2-6D76DF92729A}" type="pres">
      <dgm:prSet presAssocID="{6F51C657-4BFA-4652-825C-B5F1DBECC20D}" presName="iconBgRect" presStyleLbl="bgShp" presStyleIdx="2" presStyleCnt="7"/>
      <dgm:spPr/>
    </dgm:pt>
    <dgm:pt modelId="{78C97A87-5526-438D-9B9A-3EE0C14E463A}" type="pres">
      <dgm:prSet presAssocID="{6F51C657-4BFA-4652-825C-B5F1DBECC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31A2F3D-0431-4BEC-AD4D-777A180CFE5A}" type="pres">
      <dgm:prSet presAssocID="{6F51C657-4BFA-4652-825C-B5F1DBECC20D}" presName="spaceRect" presStyleCnt="0"/>
      <dgm:spPr/>
    </dgm:pt>
    <dgm:pt modelId="{7CC05519-93FB-4533-9951-FE2175A5F1B2}" type="pres">
      <dgm:prSet presAssocID="{6F51C657-4BFA-4652-825C-B5F1DBECC20D}" presName="textRect" presStyleLbl="revTx" presStyleIdx="2" presStyleCnt="7">
        <dgm:presLayoutVars>
          <dgm:chMax val="1"/>
          <dgm:chPref val="1"/>
        </dgm:presLayoutVars>
      </dgm:prSet>
      <dgm:spPr/>
    </dgm:pt>
    <dgm:pt modelId="{7A7B7881-FC72-43F6-9A9B-312004546CB6}" type="pres">
      <dgm:prSet presAssocID="{C97BD6B3-36BE-4439-BD0C-54C33AC25135}" presName="sibTrans" presStyleLbl="sibTrans2D1" presStyleIdx="0" presStyleCnt="0"/>
      <dgm:spPr/>
    </dgm:pt>
    <dgm:pt modelId="{4FE5D857-C4B3-422D-89F9-4767BB9C0EAA}" type="pres">
      <dgm:prSet presAssocID="{4B06E800-9DCA-46AB-ABD2-088A29CFA082}" presName="compNode" presStyleCnt="0"/>
      <dgm:spPr/>
    </dgm:pt>
    <dgm:pt modelId="{AD21FB27-3619-466E-B59B-C0B7DEACD990}" type="pres">
      <dgm:prSet presAssocID="{4B06E800-9DCA-46AB-ABD2-088A29CFA082}" presName="iconBgRect" presStyleLbl="bgShp" presStyleIdx="3" presStyleCnt="7"/>
      <dgm:spPr/>
    </dgm:pt>
    <dgm:pt modelId="{C50E9AD1-A8FD-4E30-8095-6ACE91381286}" type="pres">
      <dgm:prSet presAssocID="{4B06E800-9DCA-46AB-ABD2-088A29CFA08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D603F67B-DAE6-4D09-96C7-88C3CABF9998}" type="pres">
      <dgm:prSet presAssocID="{4B06E800-9DCA-46AB-ABD2-088A29CFA082}" presName="spaceRect" presStyleCnt="0"/>
      <dgm:spPr/>
    </dgm:pt>
    <dgm:pt modelId="{D2EA99C6-4A0F-46AC-9351-F883BD70CDDF}" type="pres">
      <dgm:prSet presAssocID="{4B06E800-9DCA-46AB-ABD2-088A29CFA082}" presName="textRect" presStyleLbl="revTx" presStyleIdx="3" presStyleCnt="7">
        <dgm:presLayoutVars>
          <dgm:chMax val="1"/>
          <dgm:chPref val="1"/>
        </dgm:presLayoutVars>
      </dgm:prSet>
      <dgm:spPr/>
    </dgm:pt>
    <dgm:pt modelId="{98898490-BA0F-4110-B000-08C6D59D0C21}" type="pres">
      <dgm:prSet presAssocID="{9BA70CF5-29C3-406C-9977-8CBA4D1D88F0}" presName="sibTrans" presStyleLbl="sibTrans2D1" presStyleIdx="0" presStyleCnt="0"/>
      <dgm:spPr/>
    </dgm:pt>
    <dgm:pt modelId="{581EC97E-48FB-4E17-BC48-5A48BA94C7E1}" type="pres">
      <dgm:prSet presAssocID="{0C8825E9-8949-4A87-967B-A938BD867807}" presName="compNode" presStyleCnt="0"/>
      <dgm:spPr/>
    </dgm:pt>
    <dgm:pt modelId="{ED031590-2BED-48C0-9026-157D8B73A9F3}" type="pres">
      <dgm:prSet presAssocID="{0C8825E9-8949-4A87-967B-A938BD867807}" presName="iconBgRect" presStyleLbl="bgShp" presStyleIdx="4" presStyleCnt="7"/>
      <dgm:spPr/>
    </dgm:pt>
    <dgm:pt modelId="{50FBF2BE-EBFF-40E2-BBBA-33F5C36C111E}" type="pres">
      <dgm:prSet presAssocID="{0C8825E9-8949-4A87-967B-A938BD86780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2E848AA-9BE2-4501-9F6B-4CACD53AACF6}" type="pres">
      <dgm:prSet presAssocID="{0C8825E9-8949-4A87-967B-A938BD867807}" presName="spaceRect" presStyleCnt="0"/>
      <dgm:spPr/>
    </dgm:pt>
    <dgm:pt modelId="{45BBDB95-2A74-4799-A91C-5702DB5187CE}" type="pres">
      <dgm:prSet presAssocID="{0C8825E9-8949-4A87-967B-A938BD867807}" presName="textRect" presStyleLbl="revTx" presStyleIdx="4" presStyleCnt="7">
        <dgm:presLayoutVars>
          <dgm:chMax val="1"/>
          <dgm:chPref val="1"/>
        </dgm:presLayoutVars>
      </dgm:prSet>
      <dgm:spPr/>
    </dgm:pt>
    <dgm:pt modelId="{F695FFCB-F197-4BCA-9940-C2CE672953BF}" type="pres">
      <dgm:prSet presAssocID="{3CB09CEB-E11E-46F5-AAF7-C94A8E7980BD}" presName="sibTrans" presStyleLbl="sibTrans2D1" presStyleIdx="0" presStyleCnt="0"/>
      <dgm:spPr/>
    </dgm:pt>
    <dgm:pt modelId="{82F716CD-10FC-44E8-8D51-4AA37EE85727}" type="pres">
      <dgm:prSet presAssocID="{43074D99-12E2-4402-B786-F3731788F144}" presName="compNode" presStyleCnt="0"/>
      <dgm:spPr/>
    </dgm:pt>
    <dgm:pt modelId="{E8F7020E-DF0D-4D3F-B027-6D094217F5CB}" type="pres">
      <dgm:prSet presAssocID="{43074D99-12E2-4402-B786-F3731788F144}" presName="iconBgRect" presStyleLbl="bgShp" presStyleIdx="5" presStyleCnt="7"/>
      <dgm:spPr/>
    </dgm:pt>
    <dgm:pt modelId="{82193684-D692-4267-B5DE-C8951B6DB040}" type="pres">
      <dgm:prSet presAssocID="{43074D99-12E2-4402-B786-F3731788F14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4193CF1-0CEC-40EE-AD51-00AE86EDBCF4}" type="pres">
      <dgm:prSet presAssocID="{43074D99-12E2-4402-B786-F3731788F144}" presName="spaceRect" presStyleCnt="0"/>
      <dgm:spPr/>
    </dgm:pt>
    <dgm:pt modelId="{556E13DE-506C-4A35-9FA7-AB2DAB9DFF2D}" type="pres">
      <dgm:prSet presAssocID="{43074D99-12E2-4402-B786-F3731788F144}" presName="textRect" presStyleLbl="revTx" presStyleIdx="5" presStyleCnt="7">
        <dgm:presLayoutVars>
          <dgm:chMax val="1"/>
          <dgm:chPref val="1"/>
        </dgm:presLayoutVars>
      </dgm:prSet>
      <dgm:spPr/>
    </dgm:pt>
    <dgm:pt modelId="{65495270-AC6C-4D6D-AECB-0D3FC8742089}" type="pres">
      <dgm:prSet presAssocID="{97BA1EBD-5F1A-49D6-BE5B-92DC2C875386}" presName="sibTrans" presStyleLbl="sibTrans2D1" presStyleIdx="0" presStyleCnt="0"/>
      <dgm:spPr/>
    </dgm:pt>
    <dgm:pt modelId="{C837893D-2A41-4998-BADB-4D39A95A6E0A}" type="pres">
      <dgm:prSet presAssocID="{22887ED4-CA60-4779-B244-18A42B6FD2EF}" presName="compNode" presStyleCnt="0"/>
      <dgm:spPr/>
    </dgm:pt>
    <dgm:pt modelId="{8DF063BC-2445-490B-B22F-CB0D8850BA9A}" type="pres">
      <dgm:prSet presAssocID="{22887ED4-CA60-4779-B244-18A42B6FD2EF}" presName="iconBgRect" presStyleLbl="bgShp" presStyleIdx="6" presStyleCnt="7"/>
      <dgm:spPr/>
    </dgm:pt>
    <dgm:pt modelId="{9DBB2E70-3F77-46B7-B7D8-523E0378E09D}" type="pres">
      <dgm:prSet presAssocID="{22887ED4-CA60-4779-B244-18A42B6FD2E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1CDAF89A-35F3-481D-8BE5-A4DFE2F19334}" type="pres">
      <dgm:prSet presAssocID="{22887ED4-CA60-4779-B244-18A42B6FD2EF}" presName="spaceRect" presStyleCnt="0"/>
      <dgm:spPr/>
    </dgm:pt>
    <dgm:pt modelId="{7D2420A9-BE3F-44F0-B6CF-E725F001AD97}" type="pres">
      <dgm:prSet presAssocID="{22887ED4-CA60-4779-B244-18A42B6FD2E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C62C10E-FC5F-4BAE-BECF-1FAC9F2B43DD}" type="presOf" srcId="{0C8825E9-8949-4A87-967B-A938BD867807}" destId="{45BBDB95-2A74-4799-A91C-5702DB5187CE}" srcOrd="0" destOrd="0" presId="urn:microsoft.com/office/officeart/2018/2/layout/IconCircleList"/>
    <dgm:cxn modelId="{EA617A1A-9CB4-4F12-8A3A-EFC42304A920}" type="presOf" srcId="{4C7181C5-1F06-4A36-88A7-9047B4B33302}" destId="{892D8201-C018-49B8-98D5-72845AA20169}" srcOrd="0" destOrd="0" presId="urn:microsoft.com/office/officeart/2018/2/layout/IconCircleList"/>
    <dgm:cxn modelId="{A3C1491F-B86E-4DF4-AC30-1A750303851C}" srcId="{8BD870B7-D712-4738-9101-EC11B9CED75B}" destId="{22887ED4-CA60-4779-B244-18A42B6FD2EF}" srcOrd="6" destOrd="0" parTransId="{596F8594-EA51-4933-B475-C8C047B9E150}" sibTransId="{0F2F38C9-590C-48A1-89E8-E4DECEBFE65C}"/>
    <dgm:cxn modelId="{ACAC4F21-4227-4467-9ED3-D1C6B3C62811}" type="presOf" srcId="{97BA1EBD-5F1A-49D6-BE5B-92DC2C875386}" destId="{65495270-AC6C-4D6D-AECB-0D3FC8742089}" srcOrd="0" destOrd="0" presId="urn:microsoft.com/office/officeart/2018/2/layout/IconCircleList"/>
    <dgm:cxn modelId="{2335FC2A-28A9-42B5-AEE2-8702673D3349}" srcId="{8BD870B7-D712-4738-9101-EC11B9CED75B}" destId="{4B06E800-9DCA-46AB-ABD2-088A29CFA082}" srcOrd="3" destOrd="0" parTransId="{A57089E8-8F5F-4856-B706-9531D495267C}" sibTransId="{9BA70CF5-29C3-406C-9977-8CBA4D1D88F0}"/>
    <dgm:cxn modelId="{7BD3335E-8055-4FB1-90EF-FBFE864D5F36}" srcId="{8BD870B7-D712-4738-9101-EC11B9CED75B}" destId="{43074D99-12E2-4402-B786-F3731788F144}" srcOrd="5" destOrd="0" parTransId="{D26239E1-C909-46EF-BE6C-0E259AA5227A}" sibTransId="{97BA1EBD-5F1A-49D6-BE5B-92DC2C875386}"/>
    <dgm:cxn modelId="{C177F844-3CAA-4F0B-87F2-BA93116A3D94}" srcId="{8BD870B7-D712-4738-9101-EC11B9CED75B}" destId="{40CA7A23-812F-40D8-A9A4-87E3AD6836C2}" srcOrd="1" destOrd="0" parTransId="{3D422B4E-4E9C-41FC-945E-E272F3D22840}" sibTransId="{4C7181C5-1F06-4A36-88A7-9047B4B33302}"/>
    <dgm:cxn modelId="{7D6D1F68-FE6D-42D3-B843-15EF42C265F9}" type="presOf" srcId="{3CB09CEB-E11E-46F5-AAF7-C94A8E7980BD}" destId="{F695FFCB-F197-4BCA-9940-C2CE672953BF}" srcOrd="0" destOrd="0" presId="urn:microsoft.com/office/officeart/2018/2/layout/IconCircleList"/>
    <dgm:cxn modelId="{0644AD6C-B560-4E48-80B4-729F1B1BD767}" srcId="{8BD870B7-D712-4738-9101-EC11B9CED75B}" destId="{6F51C657-4BFA-4652-825C-B5F1DBECC20D}" srcOrd="2" destOrd="0" parTransId="{1CB3B3EC-CB11-4776-84D5-9EED7960C265}" sibTransId="{C97BD6B3-36BE-4439-BD0C-54C33AC25135}"/>
    <dgm:cxn modelId="{F1B5CD4D-76F2-44C5-94B2-E150DACFCA9A}" type="presOf" srcId="{6B367443-36E3-42F1-A0B5-A19748581F74}" destId="{DE8E31A7-A10A-4BAF-A215-7B7C28044B07}" srcOrd="0" destOrd="0" presId="urn:microsoft.com/office/officeart/2018/2/layout/IconCircleList"/>
    <dgm:cxn modelId="{8C54F251-78C9-496B-89E4-16F3A6A0E7A4}" type="presOf" srcId="{C97BD6B3-36BE-4439-BD0C-54C33AC25135}" destId="{7A7B7881-FC72-43F6-9A9B-312004546CB6}" srcOrd="0" destOrd="0" presId="urn:microsoft.com/office/officeart/2018/2/layout/IconCircleList"/>
    <dgm:cxn modelId="{4A1C6554-672C-4ABA-8049-050945FAFE65}" type="presOf" srcId="{8BD870B7-D712-4738-9101-EC11B9CED75B}" destId="{F797853B-7CC2-44C6-AC54-876E01D343E1}" srcOrd="0" destOrd="0" presId="urn:microsoft.com/office/officeart/2018/2/layout/IconCircleList"/>
    <dgm:cxn modelId="{1125A078-AF6E-4DBB-B018-1E1C02B3193B}" type="presOf" srcId="{43074D99-12E2-4402-B786-F3731788F144}" destId="{556E13DE-506C-4A35-9FA7-AB2DAB9DFF2D}" srcOrd="0" destOrd="0" presId="urn:microsoft.com/office/officeart/2018/2/layout/IconCircleList"/>
    <dgm:cxn modelId="{0D7E567F-CAA4-48AA-8A9C-CCDA74ED6B47}" type="presOf" srcId="{6F51C657-4BFA-4652-825C-B5F1DBECC20D}" destId="{7CC05519-93FB-4533-9951-FE2175A5F1B2}" srcOrd="0" destOrd="0" presId="urn:microsoft.com/office/officeart/2018/2/layout/IconCircleList"/>
    <dgm:cxn modelId="{E8F84D8E-39F9-4C68-B05A-A3B17B7855BD}" type="presOf" srcId="{22887ED4-CA60-4779-B244-18A42B6FD2EF}" destId="{7D2420A9-BE3F-44F0-B6CF-E725F001AD97}" srcOrd="0" destOrd="0" presId="urn:microsoft.com/office/officeart/2018/2/layout/IconCircleList"/>
    <dgm:cxn modelId="{855F38C6-EC98-427D-B988-B1DA88E7499C}" type="presOf" srcId="{4B06E800-9DCA-46AB-ABD2-088A29CFA082}" destId="{D2EA99C6-4A0F-46AC-9351-F883BD70CDDF}" srcOrd="0" destOrd="0" presId="urn:microsoft.com/office/officeart/2018/2/layout/IconCircleList"/>
    <dgm:cxn modelId="{053751D0-C055-49C0-AC80-23CE5FA41BFE}" type="presOf" srcId="{9BA70CF5-29C3-406C-9977-8CBA4D1D88F0}" destId="{98898490-BA0F-4110-B000-08C6D59D0C21}" srcOrd="0" destOrd="0" presId="urn:microsoft.com/office/officeart/2018/2/layout/IconCircleList"/>
    <dgm:cxn modelId="{EB1AD6D8-C484-4490-B20A-C059171D55A6}" srcId="{8BD870B7-D712-4738-9101-EC11B9CED75B}" destId="{6CF69B99-3C23-45BF-AF87-CD388A71515D}" srcOrd="0" destOrd="0" parTransId="{5267DC8F-7961-4FD9-BD56-CBDBD75984F4}" sibTransId="{6B367443-36E3-42F1-A0B5-A19748581F74}"/>
    <dgm:cxn modelId="{75DC3FDE-AEC2-4673-8C47-18CE5A1D9EBE}" type="presOf" srcId="{40CA7A23-812F-40D8-A9A4-87E3AD6836C2}" destId="{F4FBE6E6-9361-4362-9403-EF10D1A882AB}" srcOrd="0" destOrd="0" presId="urn:microsoft.com/office/officeart/2018/2/layout/IconCircleList"/>
    <dgm:cxn modelId="{1772C0F3-1F49-49B5-899D-183B44CCBD42}" type="presOf" srcId="{6CF69B99-3C23-45BF-AF87-CD388A71515D}" destId="{390BF916-680C-4CC7-A4DC-9ADD33D691EF}" srcOrd="0" destOrd="0" presId="urn:microsoft.com/office/officeart/2018/2/layout/IconCircleList"/>
    <dgm:cxn modelId="{1DABE4F7-71D6-46DE-9C86-32AD6D0EE46D}" srcId="{8BD870B7-D712-4738-9101-EC11B9CED75B}" destId="{0C8825E9-8949-4A87-967B-A938BD867807}" srcOrd="4" destOrd="0" parTransId="{B6AD7993-B50D-4FCB-946F-1B26F222DB4C}" sibTransId="{3CB09CEB-E11E-46F5-AAF7-C94A8E7980BD}"/>
    <dgm:cxn modelId="{7537D7D3-B71A-4C4D-918D-0E0DB59E0645}" type="presParOf" srcId="{F797853B-7CC2-44C6-AC54-876E01D343E1}" destId="{10564A81-895F-45B5-9509-973C154C2E1A}" srcOrd="0" destOrd="0" presId="urn:microsoft.com/office/officeart/2018/2/layout/IconCircleList"/>
    <dgm:cxn modelId="{8AAB1464-D8FD-41C6-880E-E7F86064BDA6}" type="presParOf" srcId="{10564A81-895F-45B5-9509-973C154C2E1A}" destId="{F589F8F2-E184-4777-BBBC-B73F84BC6881}" srcOrd="0" destOrd="0" presId="urn:microsoft.com/office/officeart/2018/2/layout/IconCircleList"/>
    <dgm:cxn modelId="{B112C93B-C207-4F2E-A99F-E528577E223A}" type="presParOf" srcId="{F589F8F2-E184-4777-BBBC-B73F84BC6881}" destId="{38EF2C22-91AB-4195-9DE0-ABA46A651AC5}" srcOrd="0" destOrd="0" presId="urn:microsoft.com/office/officeart/2018/2/layout/IconCircleList"/>
    <dgm:cxn modelId="{9925A22F-D1DB-42FF-ACF0-B37257331879}" type="presParOf" srcId="{F589F8F2-E184-4777-BBBC-B73F84BC6881}" destId="{F954528E-3696-457F-92AF-5CD61929613E}" srcOrd="1" destOrd="0" presId="urn:microsoft.com/office/officeart/2018/2/layout/IconCircleList"/>
    <dgm:cxn modelId="{21A15746-EE3F-4CB0-9245-1CF15786CD8E}" type="presParOf" srcId="{F589F8F2-E184-4777-BBBC-B73F84BC6881}" destId="{8A34F9D0-6263-4D08-8D7F-E63A6BD1819F}" srcOrd="2" destOrd="0" presId="urn:microsoft.com/office/officeart/2018/2/layout/IconCircleList"/>
    <dgm:cxn modelId="{8B36B7B1-CFAB-45E8-AF1F-C79C0E7F670D}" type="presParOf" srcId="{F589F8F2-E184-4777-BBBC-B73F84BC6881}" destId="{390BF916-680C-4CC7-A4DC-9ADD33D691EF}" srcOrd="3" destOrd="0" presId="urn:microsoft.com/office/officeart/2018/2/layout/IconCircleList"/>
    <dgm:cxn modelId="{51E84B07-CC52-4DCA-B8F3-B2F9C4B4CF19}" type="presParOf" srcId="{10564A81-895F-45B5-9509-973C154C2E1A}" destId="{DE8E31A7-A10A-4BAF-A215-7B7C28044B07}" srcOrd="1" destOrd="0" presId="urn:microsoft.com/office/officeart/2018/2/layout/IconCircleList"/>
    <dgm:cxn modelId="{74772BF3-646B-4C8A-B2F1-4611E337F408}" type="presParOf" srcId="{10564A81-895F-45B5-9509-973C154C2E1A}" destId="{652F39B1-6A48-4A1B-B8BE-C99F57C195BB}" srcOrd="2" destOrd="0" presId="urn:microsoft.com/office/officeart/2018/2/layout/IconCircleList"/>
    <dgm:cxn modelId="{DFBCAA4E-901B-40B0-A2AD-97E8D174E273}" type="presParOf" srcId="{652F39B1-6A48-4A1B-B8BE-C99F57C195BB}" destId="{42D73F36-AAB8-4699-9491-8A4DC1B7900D}" srcOrd="0" destOrd="0" presId="urn:microsoft.com/office/officeart/2018/2/layout/IconCircleList"/>
    <dgm:cxn modelId="{463536DC-0434-4D0F-AEB3-DF5404B5BC47}" type="presParOf" srcId="{652F39B1-6A48-4A1B-B8BE-C99F57C195BB}" destId="{6B20BDFE-9F36-48ED-B7DA-B6E54E49FAFA}" srcOrd="1" destOrd="0" presId="urn:microsoft.com/office/officeart/2018/2/layout/IconCircleList"/>
    <dgm:cxn modelId="{FEC3C9C2-5373-4973-9A34-51A452152009}" type="presParOf" srcId="{652F39B1-6A48-4A1B-B8BE-C99F57C195BB}" destId="{71D310F0-ED8D-4483-BE96-8700466F65E9}" srcOrd="2" destOrd="0" presId="urn:microsoft.com/office/officeart/2018/2/layout/IconCircleList"/>
    <dgm:cxn modelId="{D83014DA-2F59-48E6-8DF3-8C636B3063D7}" type="presParOf" srcId="{652F39B1-6A48-4A1B-B8BE-C99F57C195BB}" destId="{F4FBE6E6-9361-4362-9403-EF10D1A882AB}" srcOrd="3" destOrd="0" presId="urn:microsoft.com/office/officeart/2018/2/layout/IconCircleList"/>
    <dgm:cxn modelId="{F78DB1B1-AB43-45DC-925E-6189B074A9D5}" type="presParOf" srcId="{10564A81-895F-45B5-9509-973C154C2E1A}" destId="{892D8201-C018-49B8-98D5-72845AA20169}" srcOrd="3" destOrd="0" presId="urn:microsoft.com/office/officeart/2018/2/layout/IconCircleList"/>
    <dgm:cxn modelId="{38A00295-4134-41F8-BA9E-338BB5A4CE43}" type="presParOf" srcId="{10564A81-895F-45B5-9509-973C154C2E1A}" destId="{06F74154-1047-4815-B331-D6F28F56C534}" srcOrd="4" destOrd="0" presId="urn:microsoft.com/office/officeart/2018/2/layout/IconCircleList"/>
    <dgm:cxn modelId="{C51DBA0F-3435-4745-914A-F8865E7CC0FB}" type="presParOf" srcId="{06F74154-1047-4815-B331-D6F28F56C534}" destId="{F821DAFD-35E9-48A0-81F2-6D76DF92729A}" srcOrd="0" destOrd="0" presId="urn:microsoft.com/office/officeart/2018/2/layout/IconCircleList"/>
    <dgm:cxn modelId="{39A8C95A-742B-4916-B3CD-A50BE3C52575}" type="presParOf" srcId="{06F74154-1047-4815-B331-D6F28F56C534}" destId="{78C97A87-5526-438D-9B9A-3EE0C14E463A}" srcOrd="1" destOrd="0" presId="urn:microsoft.com/office/officeart/2018/2/layout/IconCircleList"/>
    <dgm:cxn modelId="{2D83DD6A-E1B9-441D-BDBB-4CC9BA4980BC}" type="presParOf" srcId="{06F74154-1047-4815-B331-D6F28F56C534}" destId="{531A2F3D-0431-4BEC-AD4D-777A180CFE5A}" srcOrd="2" destOrd="0" presId="urn:microsoft.com/office/officeart/2018/2/layout/IconCircleList"/>
    <dgm:cxn modelId="{2C66DD54-11CE-48CE-83F6-7FDF12756093}" type="presParOf" srcId="{06F74154-1047-4815-B331-D6F28F56C534}" destId="{7CC05519-93FB-4533-9951-FE2175A5F1B2}" srcOrd="3" destOrd="0" presId="urn:microsoft.com/office/officeart/2018/2/layout/IconCircleList"/>
    <dgm:cxn modelId="{A22E9765-7029-4DC4-A2D3-936A0DFFD725}" type="presParOf" srcId="{10564A81-895F-45B5-9509-973C154C2E1A}" destId="{7A7B7881-FC72-43F6-9A9B-312004546CB6}" srcOrd="5" destOrd="0" presId="urn:microsoft.com/office/officeart/2018/2/layout/IconCircleList"/>
    <dgm:cxn modelId="{C6840057-DDA5-4389-8BAF-7604F01F8D3E}" type="presParOf" srcId="{10564A81-895F-45B5-9509-973C154C2E1A}" destId="{4FE5D857-C4B3-422D-89F9-4767BB9C0EAA}" srcOrd="6" destOrd="0" presId="urn:microsoft.com/office/officeart/2018/2/layout/IconCircleList"/>
    <dgm:cxn modelId="{C21C64FF-F75A-4C6F-8BE6-1293FD07443B}" type="presParOf" srcId="{4FE5D857-C4B3-422D-89F9-4767BB9C0EAA}" destId="{AD21FB27-3619-466E-B59B-C0B7DEACD990}" srcOrd="0" destOrd="0" presId="urn:microsoft.com/office/officeart/2018/2/layout/IconCircleList"/>
    <dgm:cxn modelId="{2F1B5E79-A85F-48A8-AD97-FEF27D9E43AC}" type="presParOf" srcId="{4FE5D857-C4B3-422D-89F9-4767BB9C0EAA}" destId="{C50E9AD1-A8FD-4E30-8095-6ACE91381286}" srcOrd="1" destOrd="0" presId="urn:microsoft.com/office/officeart/2018/2/layout/IconCircleList"/>
    <dgm:cxn modelId="{8BEB44C4-0A24-47FF-88E7-03E7BEE24421}" type="presParOf" srcId="{4FE5D857-C4B3-422D-89F9-4767BB9C0EAA}" destId="{D603F67B-DAE6-4D09-96C7-88C3CABF9998}" srcOrd="2" destOrd="0" presId="urn:microsoft.com/office/officeart/2018/2/layout/IconCircleList"/>
    <dgm:cxn modelId="{08C77A22-DF30-46B4-97D9-030DFC0E2965}" type="presParOf" srcId="{4FE5D857-C4B3-422D-89F9-4767BB9C0EAA}" destId="{D2EA99C6-4A0F-46AC-9351-F883BD70CDDF}" srcOrd="3" destOrd="0" presId="urn:microsoft.com/office/officeart/2018/2/layout/IconCircleList"/>
    <dgm:cxn modelId="{5415AB4F-CC74-44D0-AE7F-0E9284FE78F5}" type="presParOf" srcId="{10564A81-895F-45B5-9509-973C154C2E1A}" destId="{98898490-BA0F-4110-B000-08C6D59D0C21}" srcOrd="7" destOrd="0" presId="urn:microsoft.com/office/officeart/2018/2/layout/IconCircleList"/>
    <dgm:cxn modelId="{BBD404DA-FCD3-46B1-81DC-2C04EEB5CF11}" type="presParOf" srcId="{10564A81-895F-45B5-9509-973C154C2E1A}" destId="{581EC97E-48FB-4E17-BC48-5A48BA94C7E1}" srcOrd="8" destOrd="0" presId="urn:microsoft.com/office/officeart/2018/2/layout/IconCircleList"/>
    <dgm:cxn modelId="{A39BDEB8-AC92-4189-BE9D-48AD0E652D09}" type="presParOf" srcId="{581EC97E-48FB-4E17-BC48-5A48BA94C7E1}" destId="{ED031590-2BED-48C0-9026-157D8B73A9F3}" srcOrd="0" destOrd="0" presId="urn:microsoft.com/office/officeart/2018/2/layout/IconCircleList"/>
    <dgm:cxn modelId="{5E17EF22-F1BC-4FCD-92D3-AB0864757A8F}" type="presParOf" srcId="{581EC97E-48FB-4E17-BC48-5A48BA94C7E1}" destId="{50FBF2BE-EBFF-40E2-BBBA-33F5C36C111E}" srcOrd="1" destOrd="0" presId="urn:microsoft.com/office/officeart/2018/2/layout/IconCircleList"/>
    <dgm:cxn modelId="{B9826E97-69DC-46DD-B269-CD20D979F13E}" type="presParOf" srcId="{581EC97E-48FB-4E17-BC48-5A48BA94C7E1}" destId="{72E848AA-9BE2-4501-9F6B-4CACD53AACF6}" srcOrd="2" destOrd="0" presId="urn:microsoft.com/office/officeart/2018/2/layout/IconCircleList"/>
    <dgm:cxn modelId="{34BC848C-E141-4C68-A53D-B7DAE3D63281}" type="presParOf" srcId="{581EC97E-48FB-4E17-BC48-5A48BA94C7E1}" destId="{45BBDB95-2A74-4799-A91C-5702DB5187CE}" srcOrd="3" destOrd="0" presId="urn:microsoft.com/office/officeart/2018/2/layout/IconCircleList"/>
    <dgm:cxn modelId="{4C114C2A-B696-44B0-97D5-2193382BABA8}" type="presParOf" srcId="{10564A81-895F-45B5-9509-973C154C2E1A}" destId="{F695FFCB-F197-4BCA-9940-C2CE672953BF}" srcOrd="9" destOrd="0" presId="urn:microsoft.com/office/officeart/2018/2/layout/IconCircleList"/>
    <dgm:cxn modelId="{BC5B2C0C-8280-4DCE-9B09-6FF8FE8D32BC}" type="presParOf" srcId="{10564A81-895F-45B5-9509-973C154C2E1A}" destId="{82F716CD-10FC-44E8-8D51-4AA37EE85727}" srcOrd="10" destOrd="0" presId="urn:microsoft.com/office/officeart/2018/2/layout/IconCircleList"/>
    <dgm:cxn modelId="{E5D8DD64-D8F4-495A-8555-711CFECD9675}" type="presParOf" srcId="{82F716CD-10FC-44E8-8D51-4AA37EE85727}" destId="{E8F7020E-DF0D-4D3F-B027-6D094217F5CB}" srcOrd="0" destOrd="0" presId="urn:microsoft.com/office/officeart/2018/2/layout/IconCircleList"/>
    <dgm:cxn modelId="{C55B4CAE-D6A1-4180-8C15-E40BFB763D59}" type="presParOf" srcId="{82F716CD-10FC-44E8-8D51-4AA37EE85727}" destId="{82193684-D692-4267-B5DE-C8951B6DB040}" srcOrd="1" destOrd="0" presId="urn:microsoft.com/office/officeart/2018/2/layout/IconCircleList"/>
    <dgm:cxn modelId="{EEAF74E0-A87D-415F-987E-52CDD379B266}" type="presParOf" srcId="{82F716CD-10FC-44E8-8D51-4AA37EE85727}" destId="{D4193CF1-0CEC-40EE-AD51-00AE86EDBCF4}" srcOrd="2" destOrd="0" presId="urn:microsoft.com/office/officeart/2018/2/layout/IconCircleList"/>
    <dgm:cxn modelId="{D51F806B-81DA-4FE1-BC9E-D44AB62F0F45}" type="presParOf" srcId="{82F716CD-10FC-44E8-8D51-4AA37EE85727}" destId="{556E13DE-506C-4A35-9FA7-AB2DAB9DFF2D}" srcOrd="3" destOrd="0" presId="urn:microsoft.com/office/officeart/2018/2/layout/IconCircleList"/>
    <dgm:cxn modelId="{D9364138-C5C7-4DD0-B88A-E4F61E78606C}" type="presParOf" srcId="{10564A81-895F-45B5-9509-973C154C2E1A}" destId="{65495270-AC6C-4D6D-AECB-0D3FC8742089}" srcOrd="11" destOrd="0" presId="urn:microsoft.com/office/officeart/2018/2/layout/IconCircleList"/>
    <dgm:cxn modelId="{C8ACB5E2-4AFF-4F28-93B5-0AC26AD6380A}" type="presParOf" srcId="{10564A81-895F-45B5-9509-973C154C2E1A}" destId="{C837893D-2A41-4998-BADB-4D39A95A6E0A}" srcOrd="12" destOrd="0" presId="urn:microsoft.com/office/officeart/2018/2/layout/IconCircleList"/>
    <dgm:cxn modelId="{DEF16D20-3ECF-4DA0-B04F-0DCE1E488AFF}" type="presParOf" srcId="{C837893D-2A41-4998-BADB-4D39A95A6E0A}" destId="{8DF063BC-2445-490B-B22F-CB0D8850BA9A}" srcOrd="0" destOrd="0" presId="urn:microsoft.com/office/officeart/2018/2/layout/IconCircleList"/>
    <dgm:cxn modelId="{853CFF15-0BD1-49B4-85D6-F2F1E5764E19}" type="presParOf" srcId="{C837893D-2A41-4998-BADB-4D39A95A6E0A}" destId="{9DBB2E70-3F77-46B7-B7D8-523E0378E09D}" srcOrd="1" destOrd="0" presId="urn:microsoft.com/office/officeart/2018/2/layout/IconCircleList"/>
    <dgm:cxn modelId="{A3E481CD-E520-438C-A224-3CEC70DCEAA3}" type="presParOf" srcId="{C837893D-2A41-4998-BADB-4D39A95A6E0A}" destId="{1CDAF89A-35F3-481D-8BE5-A4DFE2F19334}" srcOrd="2" destOrd="0" presId="urn:microsoft.com/office/officeart/2018/2/layout/IconCircleList"/>
    <dgm:cxn modelId="{3C2B7B45-9A43-4EEB-AFAD-E1CBC872492F}" type="presParOf" srcId="{C837893D-2A41-4998-BADB-4D39A95A6E0A}" destId="{7D2420A9-BE3F-44F0-B6CF-E725F001AD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4F538-9282-4D8B-A911-D5522A4309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51016B-C983-436F-91F5-7B7674B68036}">
      <dgm:prSet/>
      <dgm:spPr/>
      <dgm:t>
        <a:bodyPr/>
        <a:lstStyle/>
        <a:p>
          <a:r>
            <a:rPr lang="en-US"/>
            <a:t>Not knowing your customer journeys well </a:t>
          </a:r>
        </a:p>
      </dgm:t>
    </dgm:pt>
    <dgm:pt modelId="{5AD44EF2-9C07-441A-84B7-C2FB5513AE78}" type="parTrans" cxnId="{83654617-C3B3-4B2F-ADBA-8919674577FA}">
      <dgm:prSet/>
      <dgm:spPr/>
      <dgm:t>
        <a:bodyPr/>
        <a:lstStyle/>
        <a:p>
          <a:endParaRPr lang="en-US"/>
        </a:p>
      </dgm:t>
    </dgm:pt>
    <dgm:pt modelId="{8997480C-61E4-469B-948E-2D58D3D14EFD}" type="sibTrans" cxnId="{83654617-C3B3-4B2F-ADBA-8919674577FA}">
      <dgm:prSet/>
      <dgm:spPr/>
      <dgm:t>
        <a:bodyPr/>
        <a:lstStyle/>
        <a:p>
          <a:endParaRPr lang="en-US"/>
        </a:p>
      </dgm:t>
    </dgm:pt>
    <dgm:pt modelId="{5B7EDA59-5A33-46E8-9AD2-8BADA7E77C18}">
      <dgm:prSet/>
      <dgm:spPr/>
      <dgm:t>
        <a:bodyPr/>
        <a:lstStyle/>
        <a:p>
          <a:r>
            <a:rPr lang="en-US"/>
            <a:t>Silos - Org|Product|Channel</a:t>
          </a:r>
        </a:p>
      </dgm:t>
    </dgm:pt>
    <dgm:pt modelId="{362E8DEF-D41A-4E3B-B180-17AB5D3EC392}" type="parTrans" cxnId="{913038F5-0C40-496D-A99B-5720755AB85E}">
      <dgm:prSet/>
      <dgm:spPr/>
      <dgm:t>
        <a:bodyPr/>
        <a:lstStyle/>
        <a:p>
          <a:endParaRPr lang="en-US"/>
        </a:p>
      </dgm:t>
    </dgm:pt>
    <dgm:pt modelId="{2F87F41F-DBFE-48A3-99A5-A8DC7F3769AC}" type="sibTrans" cxnId="{913038F5-0C40-496D-A99B-5720755AB85E}">
      <dgm:prSet/>
      <dgm:spPr/>
      <dgm:t>
        <a:bodyPr/>
        <a:lstStyle/>
        <a:p>
          <a:endParaRPr lang="en-US"/>
        </a:p>
      </dgm:t>
    </dgm:pt>
    <dgm:pt modelId="{F4222C85-26BD-4A84-A640-463194B7A14E}">
      <dgm:prSet/>
      <dgm:spPr/>
      <dgm:t>
        <a:bodyPr/>
        <a:lstStyle/>
        <a:p>
          <a:r>
            <a:rPr lang="en-US"/>
            <a:t>Content fragmentation</a:t>
          </a:r>
        </a:p>
      </dgm:t>
    </dgm:pt>
    <dgm:pt modelId="{47D384AE-691E-4946-8283-651A1F23191B}" type="parTrans" cxnId="{02919EA7-966B-4DD1-9D67-33CA9416DB6E}">
      <dgm:prSet/>
      <dgm:spPr/>
      <dgm:t>
        <a:bodyPr/>
        <a:lstStyle/>
        <a:p>
          <a:endParaRPr lang="en-US"/>
        </a:p>
      </dgm:t>
    </dgm:pt>
    <dgm:pt modelId="{CD9FF4AC-8AF0-43D7-A143-AE06D36A89B8}" type="sibTrans" cxnId="{02919EA7-966B-4DD1-9D67-33CA9416DB6E}">
      <dgm:prSet/>
      <dgm:spPr/>
      <dgm:t>
        <a:bodyPr/>
        <a:lstStyle/>
        <a:p>
          <a:endParaRPr lang="en-US"/>
        </a:p>
      </dgm:t>
    </dgm:pt>
    <dgm:pt modelId="{F7874CB8-7717-4D02-BE23-6F4ED03736BE}">
      <dgm:prSet/>
      <dgm:spPr/>
      <dgm:t>
        <a:bodyPr/>
        <a:lstStyle/>
        <a:p>
          <a:r>
            <a:rPr lang="en-US"/>
            <a:t>Inconsistent integrations</a:t>
          </a:r>
        </a:p>
      </dgm:t>
    </dgm:pt>
    <dgm:pt modelId="{DD4C9B46-8CB4-49ED-861D-9F5CBDCDF63B}" type="parTrans" cxnId="{12187DA6-FC26-4160-AACC-0C033C4E4696}">
      <dgm:prSet/>
      <dgm:spPr/>
      <dgm:t>
        <a:bodyPr/>
        <a:lstStyle/>
        <a:p>
          <a:endParaRPr lang="en-US"/>
        </a:p>
      </dgm:t>
    </dgm:pt>
    <dgm:pt modelId="{2DFB4C58-306C-450C-BF91-51B0727E4CF5}" type="sibTrans" cxnId="{12187DA6-FC26-4160-AACC-0C033C4E4696}">
      <dgm:prSet/>
      <dgm:spPr/>
      <dgm:t>
        <a:bodyPr/>
        <a:lstStyle/>
        <a:p>
          <a:endParaRPr lang="en-US"/>
        </a:p>
      </dgm:t>
    </dgm:pt>
    <dgm:pt modelId="{0F185F1E-59D6-4DAB-AEB2-FDA6ACEA06E2}">
      <dgm:prSet/>
      <dgm:spPr/>
      <dgm:t>
        <a:bodyPr/>
        <a:lstStyle/>
        <a:p>
          <a:r>
            <a:rPr lang="en-US"/>
            <a:t>Tactical Approaches</a:t>
          </a:r>
        </a:p>
      </dgm:t>
    </dgm:pt>
    <dgm:pt modelId="{11E1FFD9-91DA-4605-B699-131D1095E189}" type="parTrans" cxnId="{35331849-0BF1-4CF1-84AA-5E474DDFBE3F}">
      <dgm:prSet/>
      <dgm:spPr/>
      <dgm:t>
        <a:bodyPr/>
        <a:lstStyle/>
        <a:p>
          <a:endParaRPr lang="en-US"/>
        </a:p>
      </dgm:t>
    </dgm:pt>
    <dgm:pt modelId="{5314F7CA-7918-4B77-83D3-752CE0FA2C3E}" type="sibTrans" cxnId="{35331849-0BF1-4CF1-84AA-5E474DDFBE3F}">
      <dgm:prSet/>
      <dgm:spPr/>
      <dgm:t>
        <a:bodyPr/>
        <a:lstStyle/>
        <a:p>
          <a:endParaRPr lang="en-US"/>
        </a:p>
      </dgm:t>
    </dgm:pt>
    <dgm:pt modelId="{F8EDD154-97EA-490B-886C-255070580E3B}">
      <dgm:prSet/>
      <dgm:spPr/>
      <dgm:t>
        <a:bodyPr/>
        <a:lstStyle/>
        <a:p>
          <a:r>
            <a:rPr lang="en-US"/>
            <a:t>Legacy Architectures</a:t>
          </a:r>
        </a:p>
      </dgm:t>
    </dgm:pt>
    <dgm:pt modelId="{5EE77FE7-8228-438E-A275-4B51B6CA7EF2}" type="parTrans" cxnId="{A69DC565-E8B6-48D2-9A1C-536E7BCF3BCD}">
      <dgm:prSet/>
      <dgm:spPr/>
      <dgm:t>
        <a:bodyPr/>
        <a:lstStyle/>
        <a:p>
          <a:endParaRPr lang="en-US"/>
        </a:p>
      </dgm:t>
    </dgm:pt>
    <dgm:pt modelId="{BCD8C984-951C-4CCC-9435-5179DAD35E1B}" type="sibTrans" cxnId="{A69DC565-E8B6-48D2-9A1C-536E7BCF3BCD}">
      <dgm:prSet/>
      <dgm:spPr/>
      <dgm:t>
        <a:bodyPr/>
        <a:lstStyle/>
        <a:p>
          <a:endParaRPr lang="en-US"/>
        </a:p>
      </dgm:t>
    </dgm:pt>
    <dgm:pt modelId="{9861C405-508F-43FD-A531-A9F7F88B33D8}">
      <dgm:prSet/>
      <dgm:spPr/>
      <dgm:t>
        <a:bodyPr/>
        <a:lstStyle/>
        <a:p>
          <a:r>
            <a:rPr lang="en-US"/>
            <a:t>Talent/Expertise/Resources</a:t>
          </a:r>
        </a:p>
      </dgm:t>
    </dgm:pt>
    <dgm:pt modelId="{E8C03132-469F-49A3-B60A-1F104F90AC81}" type="parTrans" cxnId="{2DE64F04-227C-4A0F-A39F-E6B0555C864B}">
      <dgm:prSet/>
      <dgm:spPr/>
      <dgm:t>
        <a:bodyPr/>
        <a:lstStyle/>
        <a:p>
          <a:endParaRPr lang="en-US"/>
        </a:p>
      </dgm:t>
    </dgm:pt>
    <dgm:pt modelId="{F26FCA81-3B99-464D-B363-30FB8ACD0AA2}" type="sibTrans" cxnId="{2DE64F04-227C-4A0F-A39F-E6B0555C864B}">
      <dgm:prSet/>
      <dgm:spPr/>
      <dgm:t>
        <a:bodyPr/>
        <a:lstStyle/>
        <a:p>
          <a:endParaRPr lang="en-US"/>
        </a:p>
      </dgm:t>
    </dgm:pt>
    <dgm:pt modelId="{F50C188C-9DFC-4A40-8538-E2DBF871B74F}">
      <dgm:prSet/>
      <dgm:spPr/>
      <dgm:t>
        <a:bodyPr/>
        <a:lstStyle/>
        <a:p>
          <a:r>
            <a:rPr lang="en-US"/>
            <a:t>Budget</a:t>
          </a:r>
        </a:p>
      </dgm:t>
    </dgm:pt>
    <dgm:pt modelId="{314D9C96-43DD-48FB-AF35-49A344717B57}" type="parTrans" cxnId="{348AF418-EC88-441F-8E96-04119E222880}">
      <dgm:prSet/>
      <dgm:spPr/>
      <dgm:t>
        <a:bodyPr/>
        <a:lstStyle/>
        <a:p>
          <a:endParaRPr lang="en-US"/>
        </a:p>
      </dgm:t>
    </dgm:pt>
    <dgm:pt modelId="{FB14BF18-712A-4123-838D-D5C103789612}" type="sibTrans" cxnId="{348AF418-EC88-441F-8E96-04119E222880}">
      <dgm:prSet/>
      <dgm:spPr/>
      <dgm:t>
        <a:bodyPr/>
        <a:lstStyle/>
        <a:p>
          <a:endParaRPr lang="en-US"/>
        </a:p>
      </dgm:t>
    </dgm:pt>
    <dgm:pt modelId="{273C0E9A-E308-42E0-9352-64E43304FEDE}" type="pres">
      <dgm:prSet presAssocID="{EE44F538-9282-4D8B-A911-D5522A430947}" presName="linear" presStyleCnt="0">
        <dgm:presLayoutVars>
          <dgm:animLvl val="lvl"/>
          <dgm:resizeHandles val="exact"/>
        </dgm:presLayoutVars>
      </dgm:prSet>
      <dgm:spPr/>
    </dgm:pt>
    <dgm:pt modelId="{4D6238D8-0A33-4ED4-92E8-2A92C224EF1F}" type="pres">
      <dgm:prSet presAssocID="{7451016B-C983-436F-91F5-7B7674B680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749FF72-9459-41CA-B6CE-45EBDA98159D}" type="pres">
      <dgm:prSet presAssocID="{8997480C-61E4-469B-948E-2D58D3D14EFD}" presName="spacer" presStyleCnt="0"/>
      <dgm:spPr/>
    </dgm:pt>
    <dgm:pt modelId="{EFF2C9E5-88BF-4ECC-A08C-602F27220578}" type="pres">
      <dgm:prSet presAssocID="{5B7EDA59-5A33-46E8-9AD2-8BADA7E77C1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1B3B46A-B985-4607-B5B3-5BFE589F50EE}" type="pres">
      <dgm:prSet presAssocID="{2F87F41F-DBFE-48A3-99A5-A8DC7F3769AC}" presName="spacer" presStyleCnt="0"/>
      <dgm:spPr/>
    </dgm:pt>
    <dgm:pt modelId="{D41432E0-BC89-429E-858F-6D9AC96D2DEC}" type="pres">
      <dgm:prSet presAssocID="{F4222C85-26BD-4A84-A640-463194B7A14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3BBB7D2-5ED1-4599-97C0-C95F51C58559}" type="pres">
      <dgm:prSet presAssocID="{CD9FF4AC-8AF0-43D7-A143-AE06D36A89B8}" presName="spacer" presStyleCnt="0"/>
      <dgm:spPr/>
    </dgm:pt>
    <dgm:pt modelId="{1F992C55-5D88-4237-9B7E-D47576125ADB}" type="pres">
      <dgm:prSet presAssocID="{F7874CB8-7717-4D02-BE23-6F4ED03736B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00ADD0B-7176-48B0-ABCA-097D4D7DB67F}" type="pres">
      <dgm:prSet presAssocID="{2DFB4C58-306C-450C-BF91-51B0727E4CF5}" presName="spacer" presStyleCnt="0"/>
      <dgm:spPr/>
    </dgm:pt>
    <dgm:pt modelId="{294B9AF0-D26A-4E3D-BCA2-C872D8867661}" type="pres">
      <dgm:prSet presAssocID="{0F185F1E-59D6-4DAB-AEB2-FDA6ACEA06E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7C46440-DF65-4CF1-A4ED-2D04E881806E}" type="pres">
      <dgm:prSet presAssocID="{5314F7CA-7918-4B77-83D3-752CE0FA2C3E}" presName="spacer" presStyleCnt="0"/>
      <dgm:spPr/>
    </dgm:pt>
    <dgm:pt modelId="{B2EDBB7D-3573-4059-A4CD-91A68C069440}" type="pres">
      <dgm:prSet presAssocID="{F8EDD154-97EA-490B-886C-255070580E3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8027D70-9CBD-4F66-A7D1-610C78AB3372}" type="pres">
      <dgm:prSet presAssocID="{BCD8C984-951C-4CCC-9435-5179DAD35E1B}" presName="spacer" presStyleCnt="0"/>
      <dgm:spPr/>
    </dgm:pt>
    <dgm:pt modelId="{6AC5DD1A-FB4C-41EA-8D22-37782F3F89E1}" type="pres">
      <dgm:prSet presAssocID="{9861C405-508F-43FD-A531-A9F7F88B33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188565F-27EF-4B83-9370-3D2DB2DA5841}" type="pres">
      <dgm:prSet presAssocID="{F26FCA81-3B99-464D-B363-30FB8ACD0AA2}" presName="spacer" presStyleCnt="0"/>
      <dgm:spPr/>
    </dgm:pt>
    <dgm:pt modelId="{7F9C60F7-A60B-4DCD-ADBB-CE287FCF5760}" type="pres">
      <dgm:prSet presAssocID="{F50C188C-9DFC-4A40-8538-E2DBF871B74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DE64F04-227C-4A0F-A39F-E6B0555C864B}" srcId="{EE44F538-9282-4D8B-A911-D5522A430947}" destId="{9861C405-508F-43FD-A531-A9F7F88B33D8}" srcOrd="6" destOrd="0" parTransId="{E8C03132-469F-49A3-B60A-1F104F90AC81}" sibTransId="{F26FCA81-3B99-464D-B363-30FB8ACD0AA2}"/>
    <dgm:cxn modelId="{83654617-C3B3-4B2F-ADBA-8919674577FA}" srcId="{EE44F538-9282-4D8B-A911-D5522A430947}" destId="{7451016B-C983-436F-91F5-7B7674B68036}" srcOrd="0" destOrd="0" parTransId="{5AD44EF2-9C07-441A-84B7-C2FB5513AE78}" sibTransId="{8997480C-61E4-469B-948E-2D58D3D14EFD}"/>
    <dgm:cxn modelId="{348AF418-EC88-441F-8E96-04119E222880}" srcId="{EE44F538-9282-4D8B-A911-D5522A430947}" destId="{F50C188C-9DFC-4A40-8538-E2DBF871B74F}" srcOrd="7" destOrd="0" parTransId="{314D9C96-43DD-48FB-AF35-49A344717B57}" sibTransId="{FB14BF18-712A-4123-838D-D5C103789612}"/>
    <dgm:cxn modelId="{4DF7E136-A2C9-4BC7-A58A-65CF03C1BA2A}" type="presOf" srcId="{F4222C85-26BD-4A84-A640-463194B7A14E}" destId="{D41432E0-BC89-429E-858F-6D9AC96D2DEC}" srcOrd="0" destOrd="0" presId="urn:microsoft.com/office/officeart/2005/8/layout/vList2"/>
    <dgm:cxn modelId="{AD53783E-F7A7-4D12-836B-C9B9CA35E5FD}" type="presOf" srcId="{0F185F1E-59D6-4DAB-AEB2-FDA6ACEA06E2}" destId="{294B9AF0-D26A-4E3D-BCA2-C872D8867661}" srcOrd="0" destOrd="0" presId="urn:microsoft.com/office/officeart/2005/8/layout/vList2"/>
    <dgm:cxn modelId="{A69DC565-E8B6-48D2-9A1C-536E7BCF3BCD}" srcId="{EE44F538-9282-4D8B-A911-D5522A430947}" destId="{F8EDD154-97EA-490B-886C-255070580E3B}" srcOrd="5" destOrd="0" parTransId="{5EE77FE7-8228-438E-A275-4B51B6CA7EF2}" sibTransId="{BCD8C984-951C-4CCC-9435-5179DAD35E1B}"/>
    <dgm:cxn modelId="{35331849-0BF1-4CF1-84AA-5E474DDFBE3F}" srcId="{EE44F538-9282-4D8B-A911-D5522A430947}" destId="{0F185F1E-59D6-4DAB-AEB2-FDA6ACEA06E2}" srcOrd="4" destOrd="0" parTransId="{11E1FFD9-91DA-4605-B699-131D1095E189}" sibTransId="{5314F7CA-7918-4B77-83D3-752CE0FA2C3E}"/>
    <dgm:cxn modelId="{1C15A74C-F743-4E2A-8229-7A6A80063425}" type="presOf" srcId="{5B7EDA59-5A33-46E8-9AD2-8BADA7E77C18}" destId="{EFF2C9E5-88BF-4ECC-A08C-602F27220578}" srcOrd="0" destOrd="0" presId="urn:microsoft.com/office/officeart/2005/8/layout/vList2"/>
    <dgm:cxn modelId="{0D910352-723D-452E-B93F-4A3A1B3D265B}" type="presOf" srcId="{7451016B-C983-436F-91F5-7B7674B68036}" destId="{4D6238D8-0A33-4ED4-92E8-2A92C224EF1F}" srcOrd="0" destOrd="0" presId="urn:microsoft.com/office/officeart/2005/8/layout/vList2"/>
    <dgm:cxn modelId="{49939C75-7ECC-4219-B749-C4AC16A1BCAA}" type="presOf" srcId="{F50C188C-9DFC-4A40-8538-E2DBF871B74F}" destId="{7F9C60F7-A60B-4DCD-ADBB-CE287FCF5760}" srcOrd="0" destOrd="0" presId="urn:microsoft.com/office/officeart/2005/8/layout/vList2"/>
    <dgm:cxn modelId="{4C40669D-181F-4588-97C7-351C272DABD6}" type="presOf" srcId="{9861C405-508F-43FD-A531-A9F7F88B33D8}" destId="{6AC5DD1A-FB4C-41EA-8D22-37782F3F89E1}" srcOrd="0" destOrd="0" presId="urn:microsoft.com/office/officeart/2005/8/layout/vList2"/>
    <dgm:cxn modelId="{12187DA6-FC26-4160-AACC-0C033C4E4696}" srcId="{EE44F538-9282-4D8B-A911-D5522A430947}" destId="{F7874CB8-7717-4D02-BE23-6F4ED03736BE}" srcOrd="3" destOrd="0" parTransId="{DD4C9B46-8CB4-49ED-861D-9F5CBDCDF63B}" sibTransId="{2DFB4C58-306C-450C-BF91-51B0727E4CF5}"/>
    <dgm:cxn modelId="{02919EA7-966B-4DD1-9D67-33CA9416DB6E}" srcId="{EE44F538-9282-4D8B-A911-D5522A430947}" destId="{F4222C85-26BD-4A84-A640-463194B7A14E}" srcOrd="2" destOrd="0" parTransId="{47D384AE-691E-4946-8283-651A1F23191B}" sibTransId="{CD9FF4AC-8AF0-43D7-A143-AE06D36A89B8}"/>
    <dgm:cxn modelId="{7C3DB2B7-6A29-4C67-A1A1-DCDE27F1FD4A}" type="presOf" srcId="{F7874CB8-7717-4D02-BE23-6F4ED03736BE}" destId="{1F992C55-5D88-4237-9B7E-D47576125ADB}" srcOrd="0" destOrd="0" presId="urn:microsoft.com/office/officeart/2005/8/layout/vList2"/>
    <dgm:cxn modelId="{51FED1BB-4C37-43F8-9591-997F9B277329}" type="presOf" srcId="{F8EDD154-97EA-490B-886C-255070580E3B}" destId="{B2EDBB7D-3573-4059-A4CD-91A68C069440}" srcOrd="0" destOrd="0" presId="urn:microsoft.com/office/officeart/2005/8/layout/vList2"/>
    <dgm:cxn modelId="{913038F5-0C40-496D-A99B-5720755AB85E}" srcId="{EE44F538-9282-4D8B-A911-D5522A430947}" destId="{5B7EDA59-5A33-46E8-9AD2-8BADA7E77C18}" srcOrd="1" destOrd="0" parTransId="{362E8DEF-D41A-4E3B-B180-17AB5D3EC392}" sibTransId="{2F87F41F-DBFE-48A3-99A5-A8DC7F3769AC}"/>
    <dgm:cxn modelId="{DFB079FB-2553-4E73-8EF2-3AA48CB6CC6D}" type="presOf" srcId="{EE44F538-9282-4D8B-A911-D5522A430947}" destId="{273C0E9A-E308-42E0-9352-64E43304FEDE}" srcOrd="0" destOrd="0" presId="urn:microsoft.com/office/officeart/2005/8/layout/vList2"/>
    <dgm:cxn modelId="{700A6530-8FA5-4F14-9327-9F17E29CABA8}" type="presParOf" srcId="{273C0E9A-E308-42E0-9352-64E43304FEDE}" destId="{4D6238D8-0A33-4ED4-92E8-2A92C224EF1F}" srcOrd="0" destOrd="0" presId="urn:microsoft.com/office/officeart/2005/8/layout/vList2"/>
    <dgm:cxn modelId="{30EEB76D-A0FA-4F44-BF37-848C67E5A27C}" type="presParOf" srcId="{273C0E9A-E308-42E0-9352-64E43304FEDE}" destId="{9749FF72-9459-41CA-B6CE-45EBDA98159D}" srcOrd="1" destOrd="0" presId="urn:microsoft.com/office/officeart/2005/8/layout/vList2"/>
    <dgm:cxn modelId="{FEE0483C-4820-4536-BC9D-0597CEA0D5CB}" type="presParOf" srcId="{273C0E9A-E308-42E0-9352-64E43304FEDE}" destId="{EFF2C9E5-88BF-4ECC-A08C-602F27220578}" srcOrd="2" destOrd="0" presId="urn:microsoft.com/office/officeart/2005/8/layout/vList2"/>
    <dgm:cxn modelId="{4F382960-EAFF-41BF-906E-5F3B63D879AE}" type="presParOf" srcId="{273C0E9A-E308-42E0-9352-64E43304FEDE}" destId="{21B3B46A-B985-4607-B5B3-5BFE589F50EE}" srcOrd="3" destOrd="0" presId="urn:microsoft.com/office/officeart/2005/8/layout/vList2"/>
    <dgm:cxn modelId="{B6185DD9-24BC-46B9-A3A0-2CBB3192226E}" type="presParOf" srcId="{273C0E9A-E308-42E0-9352-64E43304FEDE}" destId="{D41432E0-BC89-429E-858F-6D9AC96D2DEC}" srcOrd="4" destOrd="0" presId="urn:microsoft.com/office/officeart/2005/8/layout/vList2"/>
    <dgm:cxn modelId="{1F9DF1B0-7424-4155-A83F-59EA733E64A7}" type="presParOf" srcId="{273C0E9A-E308-42E0-9352-64E43304FEDE}" destId="{B3BBB7D2-5ED1-4599-97C0-C95F51C58559}" srcOrd="5" destOrd="0" presId="urn:microsoft.com/office/officeart/2005/8/layout/vList2"/>
    <dgm:cxn modelId="{65E9EA31-F7B6-413D-9E22-1F45911FC4B7}" type="presParOf" srcId="{273C0E9A-E308-42E0-9352-64E43304FEDE}" destId="{1F992C55-5D88-4237-9B7E-D47576125ADB}" srcOrd="6" destOrd="0" presId="urn:microsoft.com/office/officeart/2005/8/layout/vList2"/>
    <dgm:cxn modelId="{DC64D4AC-9538-4ECA-A398-A7B8C7294320}" type="presParOf" srcId="{273C0E9A-E308-42E0-9352-64E43304FEDE}" destId="{B00ADD0B-7176-48B0-ABCA-097D4D7DB67F}" srcOrd="7" destOrd="0" presId="urn:microsoft.com/office/officeart/2005/8/layout/vList2"/>
    <dgm:cxn modelId="{7BB3CEE2-A860-4B5B-8CD7-E19BEE975072}" type="presParOf" srcId="{273C0E9A-E308-42E0-9352-64E43304FEDE}" destId="{294B9AF0-D26A-4E3D-BCA2-C872D8867661}" srcOrd="8" destOrd="0" presId="urn:microsoft.com/office/officeart/2005/8/layout/vList2"/>
    <dgm:cxn modelId="{87BC578A-68B6-47FB-8866-EEB1223A0137}" type="presParOf" srcId="{273C0E9A-E308-42E0-9352-64E43304FEDE}" destId="{97C46440-DF65-4CF1-A4ED-2D04E881806E}" srcOrd="9" destOrd="0" presId="urn:microsoft.com/office/officeart/2005/8/layout/vList2"/>
    <dgm:cxn modelId="{E8882F60-666E-4725-ACA8-BCC9DECCDEC0}" type="presParOf" srcId="{273C0E9A-E308-42E0-9352-64E43304FEDE}" destId="{B2EDBB7D-3573-4059-A4CD-91A68C069440}" srcOrd="10" destOrd="0" presId="urn:microsoft.com/office/officeart/2005/8/layout/vList2"/>
    <dgm:cxn modelId="{554D57C5-2118-4558-BF21-17995A02B976}" type="presParOf" srcId="{273C0E9A-E308-42E0-9352-64E43304FEDE}" destId="{58027D70-9CBD-4F66-A7D1-610C78AB3372}" srcOrd="11" destOrd="0" presId="urn:microsoft.com/office/officeart/2005/8/layout/vList2"/>
    <dgm:cxn modelId="{88FF66BC-3299-4664-9448-7B4AE34EA0D5}" type="presParOf" srcId="{273C0E9A-E308-42E0-9352-64E43304FEDE}" destId="{6AC5DD1A-FB4C-41EA-8D22-37782F3F89E1}" srcOrd="12" destOrd="0" presId="urn:microsoft.com/office/officeart/2005/8/layout/vList2"/>
    <dgm:cxn modelId="{4981BDAA-E390-43CE-ACAA-33B4C6098501}" type="presParOf" srcId="{273C0E9A-E308-42E0-9352-64E43304FEDE}" destId="{2188565F-27EF-4B83-9370-3D2DB2DA5841}" srcOrd="13" destOrd="0" presId="urn:microsoft.com/office/officeart/2005/8/layout/vList2"/>
    <dgm:cxn modelId="{91D9FBB9-7AFB-4052-8535-35EE6CAFBDDE}" type="presParOf" srcId="{273C0E9A-E308-42E0-9352-64E43304FEDE}" destId="{7F9C60F7-A60B-4DCD-ADBB-CE287FCF57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94B2E3-6C6F-4BA6-BF2A-B50D1F867F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3774F9-0636-4BFE-B4A5-E9A0E525FDCE}">
      <dgm:prSet/>
      <dgm:spPr/>
      <dgm:t>
        <a:bodyPr/>
        <a:lstStyle/>
        <a:p>
          <a:pPr>
            <a:defRPr b="1"/>
          </a:pPr>
          <a:r>
            <a:rPr lang="en-US" dirty="0"/>
            <a:t>Data</a:t>
          </a:r>
        </a:p>
      </dgm:t>
    </dgm:pt>
    <dgm:pt modelId="{9944F582-61FF-4836-A9DB-1B4B718F9248}" type="parTrans" cxnId="{A54E46F6-5761-400C-80A7-D53F6B408BFF}">
      <dgm:prSet/>
      <dgm:spPr/>
      <dgm:t>
        <a:bodyPr/>
        <a:lstStyle/>
        <a:p>
          <a:endParaRPr lang="en-US"/>
        </a:p>
      </dgm:t>
    </dgm:pt>
    <dgm:pt modelId="{FE7D4858-8940-429E-B34D-DBB37176CBED}" type="sibTrans" cxnId="{A54E46F6-5761-400C-80A7-D53F6B408BFF}">
      <dgm:prSet/>
      <dgm:spPr/>
      <dgm:t>
        <a:bodyPr/>
        <a:lstStyle/>
        <a:p>
          <a:endParaRPr lang="en-US"/>
        </a:p>
      </dgm:t>
    </dgm:pt>
    <dgm:pt modelId="{D7BD9C2A-2176-4121-B195-35577F87A8D8}">
      <dgm:prSet/>
      <dgm:spPr/>
      <dgm:t>
        <a:bodyPr/>
        <a:lstStyle/>
        <a:p>
          <a:r>
            <a:rPr lang="en-US"/>
            <a:t>Item API</a:t>
          </a:r>
        </a:p>
      </dgm:t>
    </dgm:pt>
    <dgm:pt modelId="{4E2036B1-03A2-42E7-B50B-8ED6704E22A1}" type="parTrans" cxnId="{1FB7366A-4B5A-417B-8C6D-008CF8BC3111}">
      <dgm:prSet/>
      <dgm:spPr/>
      <dgm:t>
        <a:bodyPr/>
        <a:lstStyle/>
        <a:p>
          <a:endParaRPr lang="en-US"/>
        </a:p>
      </dgm:t>
    </dgm:pt>
    <dgm:pt modelId="{02FD9BDD-621C-4EBB-8799-1830E23B68F3}" type="sibTrans" cxnId="{1FB7366A-4B5A-417B-8C6D-008CF8BC3111}">
      <dgm:prSet/>
      <dgm:spPr/>
      <dgm:t>
        <a:bodyPr/>
        <a:lstStyle/>
        <a:p>
          <a:endParaRPr lang="en-US"/>
        </a:p>
      </dgm:t>
    </dgm:pt>
    <dgm:pt modelId="{32B9639A-E428-4F36-9F83-DE69EEEB75E4}">
      <dgm:prSet/>
      <dgm:spPr/>
      <dgm:t>
        <a:bodyPr/>
        <a:lstStyle/>
        <a:p>
          <a:r>
            <a:rPr lang="en-US"/>
            <a:t>Price API</a:t>
          </a:r>
        </a:p>
      </dgm:t>
    </dgm:pt>
    <dgm:pt modelId="{B4DB5B20-147C-4540-8CE1-CE686424BD8C}" type="parTrans" cxnId="{F662C4BE-26DE-423F-9300-0D7CFFA7D61F}">
      <dgm:prSet/>
      <dgm:spPr/>
      <dgm:t>
        <a:bodyPr/>
        <a:lstStyle/>
        <a:p>
          <a:endParaRPr lang="en-US"/>
        </a:p>
      </dgm:t>
    </dgm:pt>
    <dgm:pt modelId="{FF393CF9-460E-48B0-98C5-3F233976F776}" type="sibTrans" cxnId="{F662C4BE-26DE-423F-9300-0D7CFFA7D61F}">
      <dgm:prSet/>
      <dgm:spPr/>
      <dgm:t>
        <a:bodyPr/>
        <a:lstStyle/>
        <a:p>
          <a:endParaRPr lang="en-US"/>
        </a:p>
      </dgm:t>
    </dgm:pt>
    <dgm:pt modelId="{6CEB27E0-F189-40BE-849D-4C9296F22ECB}">
      <dgm:prSet/>
      <dgm:spPr/>
      <dgm:t>
        <a:bodyPr/>
        <a:lstStyle/>
        <a:p>
          <a:r>
            <a:rPr lang="en-US"/>
            <a:t>Inventory API</a:t>
          </a:r>
        </a:p>
      </dgm:t>
    </dgm:pt>
    <dgm:pt modelId="{266160E0-8D05-4685-8F93-C3AC80FB672C}" type="parTrans" cxnId="{2F8E589D-AB83-4D25-BE88-5BF53E11BF3C}">
      <dgm:prSet/>
      <dgm:spPr/>
      <dgm:t>
        <a:bodyPr/>
        <a:lstStyle/>
        <a:p>
          <a:endParaRPr lang="en-US"/>
        </a:p>
      </dgm:t>
    </dgm:pt>
    <dgm:pt modelId="{684A8DCD-C0F8-447E-A9AA-986626F29F54}" type="sibTrans" cxnId="{2F8E589D-AB83-4D25-BE88-5BF53E11BF3C}">
      <dgm:prSet/>
      <dgm:spPr/>
      <dgm:t>
        <a:bodyPr/>
        <a:lstStyle/>
        <a:p>
          <a:endParaRPr lang="en-US"/>
        </a:p>
      </dgm:t>
    </dgm:pt>
    <dgm:pt modelId="{2ADBB8AF-3AAD-43B1-8583-2B49AAA6E3D9}">
      <dgm:prSet/>
      <dgm:spPr/>
      <dgm:t>
        <a:bodyPr/>
        <a:lstStyle/>
        <a:p>
          <a:r>
            <a:rPr lang="en-US"/>
            <a:t>Location API</a:t>
          </a:r>
        </a:p>
      </dgm:t>
    </dgm:pt>
    <dgm:pt modelId="{9775462E-51D5-4E34-95C4-E1B984B2F852}" type="parTrans" cxnId="{00E4634B-41F0-40FA-A88B-0956427C5ACA}">
      <dgm:prSet/>
      <dgm:spPr/>
      <dgm:t>
        <a:bodyPr/>
        <a:lstStyle/>
        <a:p>
          <a:endParaRPr lang="en-US"/>
        </a:p>
      </dgm:t>
    </dgm:pt>
    <dgm:pt modelId="{A42E6141-440D-4CAC-B3BD-13C3B9384D2D}" type="sibTrans" cxnId="{00E4634B-41F0-40FA-A88B-0956427C5ACA}">
      <dgm:prSet/>
      <dgm:spPr/>
      <dgm:t>
        <a:bodyPr/>
        <a:lstStyle/>
        <a:p>
          <a:endParaRPr lang="en-US"/>
        </a:p>
      </dgm:t>
    </dgm:pt>
    <dgm:pt modelId="{7F2F0DDD-0E98-4748-9D3A-3193A42370A5}">
      <dgm:prSet/>
      <dgm:spPr/>
      <dgm:t>
        <a:bodyPr/>
        <a:lstStyle/>
        <a:p>
          <a:r>
            <a:rPr lang="en-US" dirty="0"/>
            <a:t>Tax API</a:t>
          </a:r>
        </a:p>
      </dgm:t>
    </dgm:pt>
    <dgm:pt modelId="{EB677A5B-F67D-4A3A-9725-41EBF58E47EE}" type="parTrans" cxnId="{2BF130BE-591D-446E-A878-D6CE43DEDF6D}">
      <dgm:prSet/>
      <dgm:spPr/>
      <dgm:t>
        <a:bodyPr/>
        <a:lstStyle/>
        <a:p>
          <a:endParaRPr lang="en-US"/>
        </a:p>
      </dgm:t>
    </dgm:pt>
    <dgm:pt modelId="{ECAB2404-9171-46E0-A504-3B3BB41A6C21}" type="sibTrans" cxnId="{2BF130BE-591D-446E-A878-D6CE43DEDF6D}">
      <dgm:prSet/>
      <dgm:spPr/>
      <dgm:t>
        <a:bodyPr/>
        <a:lstStyle/>
        <a:p>
          <a:endParaRPr lang="en-US"/>
        </a:p>
      </dgm:t>
    </dgm:pt>
    <dgm:pt modelId="{5B2BBF19-C992-4F14-97E8-D234E6D16CDE}">
      <dgm:prSet/>
      <dgm:spPr/>
      <dgm:t>
        <a:bodyPr/>
        <a:lstStyle/>
        <a:p>
          <a:r>
            <a:rPr lang="en-US"/>
            <a:t>Customer API</a:t>
          </a:r>
        </a:p>
      </dgm:t>
    </dgm:pt>
    <dgm:pt modelId="{F53A45D8-E681-4099-993D-F29106C2782B}" type="parTrans" cxnId="{55849FC3-ADD7-48FD-B04A-B7E245F2CD14}">
      <dgm:prSet/>
      <dgm:spPr/>
      <dgm:t>
        <a:bodyPr/>
        <a:lstStyle/>
        <a:p>
          <a:endParaRPr lang="en-US"/>
        </a:p>
      </dgm:t>
    </dgm:pt>
    <dgm:pt modelId="{DA39118F-CD91-4EEC-9E99-DE5C08AEC630}" type="sibTrans" cxnId="{55849FC3-ADD7-48FD-B04A-B7E245F2CD14}">
      <dgm:prSet/>
      <dgm:spPr/>
      <dgm:t>
        <a:bodyPr/>
        <a:lstStyle/>
        <a:p>
          <a:endParaRPr lang="en-US"/>
        </a:p>
      </dgm:t>
    </dgm:pt>
    <dgm:pt modelId="{E60FAB27-61F5-4052-8DE3-B86343FC1C66}">
      <dgm:prSet/>
      <dgm:spPr/>
      <dgm:t>
        <a:bodyPr/>
        <a:lstStyle/>
        <a:p>
          <a:r>
            <a:rPr lang="en-US" dirty="0"/>
            <a:t>Order API</a:t>
          </a:r>
        </a:p>
        <a:p>
          <a:r>
            <a:rPr lang="en-US" dirty="0"/>
            <a:t>Promo API</a:t>
          </a:r>
        </a:p>
        <a:p>
          <a:r>
            <a:rPr lang="en-US" dirty="0"/>
            <a:t>Vendor API</a:t>
          </a:r>
        </a:p>
      </dgm:t>
    </dgm:pt>
    <dgm:pt modelId="{24679293-F237-402C-AB46-ED39A16B0E4A}" type="parTrans" cxnId="{F35E8834-C78E-45B4-ACF9-3F34C278224D}">
      <dgm:prSet/>
      <dgm:spPr/>
      <dgm:t>
        <a:bodyPr/>
        <a:lstStyle/>
        <a:p>
          <a:endParaRPr lang="en-US"/>
        </a:p>
      </dgm:t>
    </dgm:pt>
    <dgm:pt modelId="{ADBFE5C4-D133-442E-8DCF-360580508694}" type="sibTrans" cxnId="{F35E8834-C78E-45B4-ACF9-3F34C278224D}">
      <dgm:prSet/>
      <dgm:spPr/>
      <dgm:t>
        <a:bodyPr/>
        <a:lstStyle/>
        <a:p>
          <a:endParaRPr lang="en-US"/>
        </a:p>
      </dgm:t>
    </dgm:pt>
    <dgm:pt modelId="{C93C23CF-D9C5-4789-ABB0-B2AF09821F98}">
      <dgm:prSet/>
      <dgm:spPr/>
      <dgm:t>
        <a:bodyPr/>
        <a:lstStyle/>
        <a:p>
          <a:pPr>
            <a:defRPr b="1"/>
          </a:pPr>
          <a:r>
            <a:rPr lang="en-US"/>
            <a:t>Process and Logic</a:t>
          </a:r>
        </a:p>
      </dgm:t>
    </dgm:pt>
    <dgm:pt modelId="{57956896-16F8-4B4C-86D9-135B86FF5005}" type="parTrans" cxnId="{ECE10DBF-6063-4D6A-9318-5AD0B8AD975F}">
      <dgm:prSet/>
      <dgm:spPr/>
      <dgm:t>
        <a:bodyPr/>
        <a:lstStyle/>
        <a:p>
          <a:endParaRPr lang="en-US"/>
        </a:p>
      </dgm:t>
    </dgm:pt>
    <dgm:pt modelId="{E969AB18-8ADC-4DE5-A52D-12925F97584D}" type="sibTrans" cxnId="{ECE10DBF-6063-4D6A-9318-5AD0B8AD975F}">
      <dgm:prSet/>
      <dgm:spPr/>
      <dgm:t>
        <a:bodyPr/>
        <a:lstStyle/>
        <a:p>
          <a:endParaRPr lang="en-US"/>
        </a:p>
      </dgm:t>
    </dgm:pt>
    <dgm:pt modelId="{C5F20BD7-647E-4ABA-9456-5E79EF594E04}">
      <dgm:prSet/>
      <dgm:spPr/>
      <dgm:t>
        <a:bodyPr/>
        <a:lstStyle/>
        <a:p>
          <a:r>
            <a:rPr lang="en-US"/>
            <a:t>Checkout API</a:t>
          </a:r>
        </a:p>
      </dgm:t>
    </dgm:pt>
    <dgm:pt modelId="{DB74439C-B9CA-459B-9000-2AD464E9646F}" type="parTrans" cxnId="{1B5DFD41-E636-4FA1-B7F0-415BA08D87DD}">
      <dgm:prSet/>
      <dgm:spPr/>
      <dgm:t>
        <a:bodyPr/>
        <a:lstStyle/>
        <a:p>
          <a:endParaRPr lang="en-US"/>
        </a:p>
      </dgm:t>
    </dgm:pt>
    <dgm:pt modelId="{56D2F14A-DBF8-4A6F-8A2E-0DC4FE2B0ADE}" type="sibTrans" cxnId="{1B5DFD41-E636-4FA1-B7F0-415BA08D87DD}">
      <dgm:prSet/>
      <dgm:spPr/>
      <dgm:t>
        <a:bodyPr/>
        <a:lstStyle/>
        <a:p>
          <a:endParaRPr lang="en-US"/>
        </a:p>
      </dgm:t>
    </dgm:pt>
    <dgm:pt modelId="{4EAD2451-C01E-407A-87E9-680A8F48406B}">
      <dgm:prSet/>
      <dgm:spPr/>
      <dgm:t>
        <a:bodyPr/>
        <a:lstStyle/>
        <a:p>
          <a:r>
            <a:rPr lang="en-US"/>
            <a:t>Cart API</a:t>
          </a:r>
        </a:p>
      </dgm:t>
    </dgm:pt>
    <dgm:pt modelId="{6B7007A6-A607-4F28-8F48-1973CD06C5B3}" type="parTrans" cxnId="{2523060B-9686-4964-8A25-745B22FBADC8}">
      <dgm:prSet/>
      <dgm:spPr/>
      <dgm:t>
        <a:bodyPr/>
        <a:lstStyle/>
        <a:p>
          <a:endParaRPr lang="en-US"/>
        </a:p>
      </dgm:t>
    </dgm:pt>
    <dgm:pt modelId="{A39B93F7-1036-4236-BAE5-FF82C7E48B5E}" type="sibTrans" cxnId="{2523060B-9686-4964-8A25-745B22FBADC8}">
      <dgm:prSet/>
      <dgm:spPr/>
      <dgm:t>
        <a:bodyPr/>
        <a:lstStyle/>
        <a:p>
          <a:endParaRPr lang="en-US"/>
        </a:p>
      </dgm:t>
    </dgm:pt>
    <dgm:pt modelId="{DD866579-197B-4152-8360-E96963113DDC}">
      <dgm:prSet/>
      <dgm:spPr/>
      <dgm:t>
        <a:bodyPr/>
        <a:lstStyle/>
        <a:p>
          <a:r>
            <a:rPr lang="en-US"/>
            <a:t>Restrictions API</a:t>
          </a:r>
        </a:p>
      </dgm:t>
    </dgm:pt>
    <dgm:pt modelId="{EA5174EC-DB3C-4107-BA0A-7A82E5DBC269}" type="parTrans" cxnId="{94130925-C3C8-4A23-AC25-DA53A4384BE3}">
      <dgm:prSet/>
      <dgm:spPr/>
      <dgm:t>
        <a:bodyPr/>
        <a:lstStyle/>
        <a:p>
          <a:endParaRPr lang="en-US"/>
        </a:p>
      </dgm:t>
    </dgm:pt>
    <dgm:pt modelId="{E3934A15-2A1E-4B68-BCCF-CBCE60E10100}" type="sibTrans" cxnId="{94130925-C3C8-4A23-AC25-DA53A4384BE3}">
      <dgm:prSet/>
      <dgm:spPr/>
      <dgm:t>
        <a:bodyPr/>
        <a:lstStyle/>
        <a:p>
          <a:endParaRPr lang="en-US"/>
        </a:p>
      </dgm:t>
    </dgm:pt>
    <dgm:pt modelId="{FE9EA39C-C107-4DB9-AC41-C2BA803F346F}">
      <dgm:prSet/>
      <dgm:spPr/>
      <dgm:t>
        <a:bodyPr/>
        <a:lstStyle/>
        <a:p>
          <a:r>
            <a:rPr lang="en-US" dirty="0"/>
            <a:t>Exchange and Returns API</a:t>
          </a:r>
        </a:p>
      </dgm:t>
    </dgm:pt>
    <dgm:pt modelId="{70B5561F-D2AD-42B8-9ACA-FDE1E64E2A23}" type="parTrans" cxnId="{21FE5E00-DC84-42B3-9DEA-4D55AF064F4C}">
      <dgm:prSet/>
      <dgm:spPr/>
      <dgm:t>
        <a:bodyPr/>
        <a:lstStyle/>
        <a:p>
          <a:endParaRPr lang="en-US"/>
        </a:p>
      </dgm:t>
    </dgm:pt>
    <dgm:pt modelId="{E4BEA5B8-E6B8-4849-84AF-8A94056139D9}" type="sibTrans" cxnId="{21FE5E00-DC84-42B3-9DEA-4D55AF064F4C}">
      <dgm:prSet/>
      <dgm:spPr/>
      <dgm:t>
        <a:bodyPr/>
        <a:lstStyle/>
        <a:p>
          <a:endParaRPr lang="en-US"/>
        </a:p>
      </dgm:t>
    </dgm:pt>
    <dgm:pt modelId="{D26DA2DD-DF4B-4828-B9E8-AB0BED414223}">
      <dgm:prSet/>
      <dgm:spPr/>
      <dgm:t>
        <a:bodyPr/>
        <a:lstStyle/>
        <a:p>
          <a:r>
            <a:rPr lang="en-US"/>
            <a:t>Address Verification API</a:t>
          </a:r>
        </a:p>
      </dgm:t>
    </dgm:pt>
    <dgm:pt modelId="{84E7AA96-0AB2-49D6-8FAA-09FC06124114}" type="parTrans" cxnId="{4426401E-19BC-4041-8480-4BF18C8B39B9}">
      <dgm:prSet/>
      <dgm:spPr/>
      <dgm:t>
        <a:bodyPr/>
        <a:lstStyle/>
        <a:p>
          <a:endParaRPr lang="en-US"/>
        </a:p>
      </dgm:t>
    </dgm:pt>
    <dgm:pt modelId="{4AB5CDD3-467C-4DAD-A33F-1B7AC13413EB}" type="sibTrans" cxnId="{4426401E-19BC-4041-8480-4BF18C8B39B9}">
      <dgm:prSet/>
      <dgm:spPr/>
      <dgm:t>
        <a:bodyPr/>
        <a:lstStyle/>
        <a:p>
          <a:endParaRPr lang="en-US"/>
        </a:p>
      </dgm:t>
    </dgm:pt>
    <dgm:pt modelId="{9EAB3B42-AE96-4B05-8017-4D0EFAF0DAFF}">
      <dgm:prSet/>
      <dgm:spPr/>
      <dgm:t>
        <a:bodyPr/>
        <a:lstStyle/>
        <a:p>
          <a:r>
            <a:rPr lang="en-US"/>
            <a:t>Item Movement API</a:t>
          </a:r>
        </a:p>
      </dgm:t>
    </dgm:pt>
    <dgm:pt modelId="{2737A582-8A67-49A3-BC5A-C86479A0590D}" type="parTrans" cxnId="{638D70C8-9096-4B6A-9D48-F74761050A9A}">
      <dgm:prSet/>
      <dgm:spPr/>
      <dgm:t>
        <a:bodyPr/>
        <a:lstStyle/>
        <a:p>
          <a:endParaRPr lang="en-US"/>
        </a:p>
      </dgm:t>
    </dgm:pt>
    <dgm:pt modelId="{110290BA-5363-47E0-8555-73DBB8D84D03}" type="sibTrans" cxnId="{638D70C8-9096-4B6A-9D48-F74761050A9A}">
      <dgm:prSet/>
      <dgm:spPr/>
      <dgm:t>
        <a:bodyPr/>
        <a:lstStyle/>
        <a:p>
          <a:endParaRPr lang="en-US"/>
        </a:p>
      </dgm:t>
    </dgm:pt>
    <dgm:pt modelId="{3715C819-4B88-489B-8702-88658D54FB09}">
      <dgm:prSet/>
      <dgm:spPr/>
      <dgm:t>
        <a:bodyPr/>
        <a:lstStyle/>
        <a:p>
          <a:endParaRPr lang="en-US" dirty="0"/>
        </a:p>
      </dgm:t>
    </dgm:pt>
    <dgm:pt modelId="{C83A1A15-5C71-44E9-B347-AC0208B4443C}" type="parTrans" cxnId="{86C6E66F-EA93-487C-B934-D1B6FC478D39}">
      <dgm:prSet/>
      <dgm:spPr/>
      <dgm:t>
        <a:bodyPr/>
        <a:lstStyle/>
        <a:p>
          <a:endParaRPr lang="en-US"/>
        </a:p>
      </dgm:t>
    </dgm:pt>
    <dgm:pt modelId="{4D8F0EE7-DBDA-4E06-8906-8646B47F1C1D}" type="sibTrans" cxnId="{86C6E66F-EA93-487C-B934-D1B6FC478D39}">
      <dgm:prSet/>
      <dgm:spPr/>
      <dgm:t>
        <a:bodyPr/>
        <a:lstStyle/>
        <a:p>
          <a:endParaRPr lang="en-US"/>
        </a:p>
      </dgm:t>
    </dgm:pt>
    <dgm:pt modelId="{1D8E8ADD-287F-4AF1-AA65-6036AAFA6019}" type="pres">
      <dgm:prSet presAssocID="{9894B2E3-6C6F-4BA6-BF2A-B50D1F867FA8}" presName="root" presStyleCnt="0">
        <dgm:presLayoutVars>
          <dgm:dir/>
          <dgm:resizeHandles val="exact"/>
        </dgm:presLayoutVars>
      </dgm:prSet>
      <dgm:spPr/>
    </dgm:pt>
    <dgm:pt modelId="{8608DB8D-BB3A-4CD1-BCFF-6074C2AA35D0}" type="pres">
      <dgm:prSet presAssocID="{323774F9-0636-4BFE-B4A5-E9A0E525FDCE}" presName="compNode" presStyleCnt="0"/>
      <dgm:spPr/>
    </dgm:pt>
    <dgm:pt modelId="{ED98A767-5188-4D33-9E82-C636B697A3E7}" type="pres">
      <dgm:prSet presAssocID="{323774F9-0636-4BFE-B4A5-E9A0E525FD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209C95-20F4-457A-9B29-E398305CB8BB}" type="pres">
      <dgm:prSet presAssocID="{323774F9-0636-4BFE-B4A5-E9A0E525FDCE}" presName="iconSpace" presStyleCnt="0"/>
      <dgm:spPr/>
    </dgm:pt>
    <dgm:pt modelId="{A5D9F93F-C547-463F-9D8F-A357692AE730}" type="pres">
      <dgm:prSet presAssocID="{323774F9-0636-4BFE-B4A5-E9A0E525FDCE}" presName="parTx" presStyleLbl="revTx" presStyleIdx="0" presStyleCnt="4">
        <dgm:presLayoutVars>
          <dgm:chMax val="0"/>
          <dgm:chPref val="0"/>
        </dgm:presLayoutVars>
      </dgm:prSet>
      <dgm:spPr/>
    </dgm:pt>
    <dgm:pt modelId="{C0F7F2F1-8295-491D-BDF4-A45886A900DB}" type="pres">
      <dgm:prSet presAssocID="{323774F9-0636-4BFE-B4A5-E9A0E525FDCE}" presName="txSpace" presStyleCnt="0"/>
      <dgm:spPr/>
    </dgm:pt>
    <dgm:pt modelId="{3E979654-AC83-4405-B377-3B2D2F418828}" type="pres">
      <dgm:prSet presAssocID="{323774F9-0636-4BFE-B4A5-E9A0E525FDCE}" presName="desTx" presStyleLbl="revTx" presStyleIdx="1" presStyleCnt="4">
        <dgm:presLayoutVars/>
      </dgm:prSet>
      <dgm:spPr/>
    </dgm:pt>
    <dgm:pt modelId="{5B6E27CB-C71C-46E8-9FC5-B1290B90D713}" type="pres">
      <dgm:prSet presAssocID="{FE7D4858-8940-429E-B34D-DBB37176CBED}" presName="sibTrans" presStyleCnt="0"/>
      <dgm:spPr/>
    </dgm:pt>
    <dgm:pt modelId="{5B67EBE3-BEC8-4CBC-907F-D215FDCC3F7D}" type="pres">
      <dgm:prSet presAssocID="{C93C23CF-D9C5-4789-ABB0-B2AF09821F98}" presName="compNode" presStyleCnt="0"/>
      <dgm:spPr/>
    </dgm:pt>
    <dgm:pt modelId="{514A1767-4019-4202-A15A-8FEE76A8F2E4}" type="pres">
      <dgm:prSet presAssocID="{C93C23CF-D9C5-4789-ABB0-B2AF09821F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D94E6CE-7EB0-4FAB-87A1-CEABBF8E717F}" type="pres">
      <dgm:prSet presAssocID="{C93C23CF-D9C5-4789-ABB0-B2AF09821F98}" presName="iconSpace" presStyleCnt="0"/>
      <dgm:spPr/>
    </dgm:pt>
    <dgm:pt modelId="{3E7ECFF2-06A0-44DD-8D72-2309862FDA60}" type="pres">
      <dgm:prSet presAssocID="{C93C23CF-D9C5-4789-ABB0-B2AF09821F98}" presName="parTx" presStyleLbl="revTx" presStyleIdx="2" presStyleCnt="4">
        <dgm:presLayoutVars>
          <dgm:chMax val="0"/>
          <dgm:chPref val="0"/>
        </dgm:presLayoutVars>
      </dgm:prSet>
      <dgm:spPr/>
    </dgm:pt>
    <dgm:pt modelId="{E284D091-2A06-40D5-A3D7-D25E35D1CD05}" type="pres">
      <dgm:prSet presAssocID="{C93C23CF-D9C5-4789-ABB0-B2AF09821F98}" presName="txSpace" presStyleCnt="0"/>
      <dgm:spPr/>
    </dgm:pt>
    <dgm:pt modelId="{23379369-CDBB-4051-ADF7-C809EF008AD5}" type="pres">
      <dgm:prSet presAssocID="{C93C23CF-D9C5-4789-ABB0-B2AF09821F98}" presName="desTx" presStyleLbl="revTx" presStyleIdx="3" presStyleCnt="4">
        <dgm:presLayoutVars/>
      </dgm:prSet>
      <dgm:spPr/>
    </dgm:pt>
  </dgm:ptLst>
  <dgm:cxnLst>
    <dgm:cxn modelId="{21FE5E00-DC84-42B3-9DEA-4D55AF064F4C}" srcId="{C93C23CF-D9C5-4789-ABB0-B2AF09821F98}" destId="{FE9EA39C-C107-4DB9-AC41-C2BA803F346F}" srcOrd="3" destOrd="0" parTransId="{70B5561F-D2AD-42B8-9ACA-FDE1E64E2A23}" sibTransId="{E4BEA5B8-E6B8-4849-84AF-8A94056139D9}"/>
    <dgm:cxn modelId="{2523060B-9686-4964-8A25-745B22FBADC8}" srcId="{C93C23CF-D9C5-4789-ABB0-B2AF09821F98}" destId="{4EAD2451-C01E-407A-87E9-680A8F48406B}" srcOrd="1" destOrd="0" parTransId="{6B7007A6-A607-4F28-8F48-1973CD06C5B3}" sibTransId="{A39B93F7-1036-4236-BAE5-FF82C7E48B5E}"/>
    <dgm:cxn modelId="{BB938912-16B2-4F49-878E-3659127A159A}" type="presOf" srcId="{5B2BBF19-C992-4F14-97E8-D234E6D16CDE}" destId="{3E979654-AC83-4405-B377-3B2D2F418828}" srcOrd="0" destOrd="5" presId="urn:microsoft.com/office/officeart/2018/5/layout/CenteredIconLabelDescriptionList"/>
    <dgm:cxn modelId="{504FDD18-2341-42FE-BA87-62692B8F696E}" type="presOf" srcId="{3715C819-4B88-489B-8702-88658D54FB09}" destId="{23379369-CDBB-4051-ADF7-C809EF008AD5}" srcOrd="0" destOrd="6" presId="urn:microsoft.com/office/officeart/2018/5/layout/CenteredIconLabelDescriptionList"/>
    <dgm:cxn modelId="{4426401E-19BC-4041-8480-4BF18C8B39B9}" srcId="{C93C23CF-D9C5-4789-ABB0-B2AF09821F98}" destId="{D26DA2DD-DF4B-4828-B9E8-AB0BED414223}" srcOrd="4" destOrd="0" parTransId="{84E7AA96-0AB2-49D6-8FAA-09FC06124114}" sibTransId="{4AB5CDD3-467C-4DAD-A33F-1B7AC13413EB}"/>
    <dgm:cxn modelId="{94130925-C3C8-4A23-AC25-DA53A4384BE3}" srcId="{C93C23CF-D9C5-4789-ABB0-B2AF09821F98}" destId="{DD866579-197B-4152-8360-E96963113DDC}" srcOrd="2" destOrd="0" parTransId="{EA5174EC-DB3C-4107-BA0A-7A82E5DBC269}" sibTransId="{E3934A15-2A1E-4B68-BCCF-CBCE60E10100}"/>
    <dgm:cxn modelId="{71F02A28-F8E4-4D62-824D-ACD97FE0F2EC}" type="presOf" srcId="{4EAD2451-C01E-407A-87E9-680A8F48406B}" destId="{23379369-CDBB-4051-ADF7-C809EF008AD5}" srcOrd="0" destOrd="1" presId="urn:microsoft.com/office/officeart/2018/5/layout/CenteredIconLabelDescriptionList"/>
    <dgm:cxn modelId="{F35E8834-C78E-45B4-ACF9-3F34C278224D}" srcId="{323774F9-0636-4BFE-B4A5-E9A0E525FDCE}" destId="{E60FAB27-61F5-4052-8DE3-B86343FC1C66}" srcOrd="6" destOrd="0" parTransId="{24679293-F237-402C-AB46-ED39A16B0E4A}" sibTransId="{ADBFE5C4-D133-442E-8DCF-360580508694}"/>
    <dgm:cxn modelId="{71D7403F-F8E3-4278-A68C-1F5D79E2B566}" type="presOf" srcId="{32B9639A-E428-4F36-9F83-DE69EEEB75E4}" destId="{3E979654-AC83-4405-B377-3B2D2F418828}" srcOrd="0" destOrd="1" presId="urn:microsoft.com/office/officeart/2018/5/layout/CenteredIconLabelDescriptionList"/>
    <dgm:cxn modelId="{1B5DFD41-E636-4FA1-B7F0-415BA08D87DD}" srcId="{C93C23CF-D9C5-4789-ABB0-B2AF09821F98}" destId="{C5F20BD7-647E-4ABA-9456-5E79EF594E04}" srcOrd="0" destOrd="0" parTransId="{DB74439C-B9CA-459B-9000-2AD464E9646F}" sibTransId="{56D2F14A-DBF8-4A6F-8A2E-0DC4FE2B0ADE}"/>
    <dgm:cxn modelId="{97A91563-A520-4503-9D9B-9FE3AC851827}" type="presOf" srcId="{E60FAB27-61F5-4052-8DE3-B86343FC1C66}" destId="{3E979654-AC83-4405-B377-3B2D2F418828}" srcOrd="0" destOrd="6" presId="urn:microsoft.com/office/officeart/2018/5/layout/CenteredIconLabelDescriptionList"/>
    <dgm:cxn modelId="{1BBACC66-B73F-4306-B85A-7E9956505F1F}" type="presOf" srcId="{6CEB27E0-F189-40BE-849D-4C9296F22ECB}" destId="{3E979654-AC83-4405-B377-3B2D2F418828}" srcOrd="0" destOrd="2" presId="urn:microsoft.com/office/officeart/2018/5/layout/CenteredIconLabelDescriptionList"/>
    <dgm:cxn modelId="{1FB7366A-4B5A-417B-8C6D-008CF8BC3111}" srcId="{323774F9-0636-4BFE-B4A5-E9A0E525FDCE}" destId="{D7BD9C2A-2176-4121-B195-35577F87A8D8}" srcOrd="0" destOrd="0" parTransId="{4E2036B1-03A2-42E7-B50B-8ED6704E22A1}" sibTransId="{02FD9BDD-621C-4EBB-8799-1830E23B68F3}"/>
    <dgm:cxn modelId="{00E4634B-41F0-40FA-A88B-0956427C5ACA}" srcId="{323774F9-0636-4BFE-B4A5-E9A0E525FDCE}" destId="{2ADBB8AF-3AAD-43B1-8583-2B49AAA6E3D9}" srcOrd="3" destOrd="0" parTransId="{9775462E-51D5-4E34-95C4-E1B984B2F852}" sibTransId="{A42E6141-440D-4CAC-B3BD-13C3B9384D2D}"/>
    <dgm:cxn modelId="{BDBF7D4B-1340-47DF-8A96-4C2031D115E9}" type="presOf" srcId="{C5F20BD7-647E-4ABA-9456-5E79EF594E04}" destId="{23379369-CDBB-4051-ADF7-C809EF008AD5}" srcOrd="0" destOrd="0" presId="urn:microsoft.com/office/officeart/2018/5/layout/CenteredIconLabelDescriptionList"/>
    <dgm:cxn modelId="{86C6E66F-EA93-487C-B934-D1B6FC478D39}" srcId="{C93C23CF-D9C5-4789-ABB0-B2AF09821F98}" destId="{3715C819-4B88-489B-8702-88658D54FB09}" srcOrd="6" destOrd="0" parTransId="{C83A1A15-5C71-44E9-B347-AC0208B4443C}" sibTransId="{4D8F0EE7-DBDA-4E06-8906-8646B47F1C1D}"/>
    <dgm:cxn modelId="{996F9854-2D0A-4D63-80FD-C5ED3989E6E8}" type="presOf" srcId="{323774F9-0636-4BFE-B4A5-E9A0E525FDCE}" destId="{A5D9F93F-C547-463F-9D8F-A357692AE730}" srcOrd="0" destOrd="0" presId="urn:microsoft.com/office/officeart/2018/5/layout/CenteredIconLabelDescriptionList"/>
    <dgm:cxn modelId="{759A8F76-1BDF-408E-A28C-4E7BC3A459D9}" type="presOf" srcId="{2ADBB8AF-3AAD-43B1-8583-2B49AAA6E3D9}" destId="{3E979654-AC83-4405-B377-3B2D2F418828}" srcOrd="0" destOrd="3" presId="urn:microsoft.com/office/officeart/2018/5/layout/CenteredIconLabelDescriptionList"/>
    <dgm:cxn modelId="{F705D47C-0F83-45A1-8707-6A1D4B40C0CE}" type="presOf" srcId="{DD866579-197B-4152-8360-E96963113DDC}" destId="{23379369-CDBB-4051-ADF7-C809EF008AD5}" srcOrd="0" destOrd="2" presId="urn:microsoft.com/office/officeart/2018/5/layout/CenteredIconLabelDescriptionList"/>
    <dgm:cxn modelId="{27F59C80-1A36-43C0-BD7C-A0E21AE9DC98}" type="presOf" srcId="{D26DA2DD-DF4B-4828-B9E8-AB0BED414223}" destId="{23379369-CDBB-4051-ADF7-C809EF008AD5}" srcOrd="0" destOrd="4" presId="urn:microsoft.com/office/officeart/2018/5/layout/CenteredIconLabelDescriptionList"/>
    <dgm:cxn modelId="{A4E46896-0A58-4CC0-8CE6-0516FE2A3ACF}" type="presOf" srcId="{7F2F0DDD-0E98-4748-9D3A-3193A42370A5}" destId="{3E979654-AC83-4405-B377-3B2D2F418828}" srcOrd="0" destOrd="4" presId="urn:microsoft.com/office/officeart/2018/5/layout/CenteredIconLabelDescriptionList"/>
    <dgm:cxn modelId="{2F8E589D-AB83-4D25-BE88-5BF53E11BF3C}" srcId="{323774F9-0636-4BFE-B4A5-E9A0E525FDCE}" destId="{6CEB27E0-F189-40BE-849D-4C9296F22ECB}" srcOrd="2" destOrd="0" parTransId="{266160E0-8D05-4685-8F93-C3AC80FB672C}" sibTransId="{684A8DCD-C0F8-447E-A9AA-986626F29F54}"/>
    <dgm:cxn modelId="{2BF130BE-591D-446E-A878-D6CE43DEDF6D}" srcId="{323774F9-0636-4BFE-B4A5-E9A0E525FDCE}" destId="{7F2F0DDD-0E98-4748-9D3A-3193A42370A5}" srcOrd="4" destOrd="0" parTransId="{EB677A5B-F67D-4A3A-9725-41EBF58E47EE}" sibTransId="{ECAB2404-9171-46E0-A504-3B3BB41A6C21}"/>
    <dgm:cxn modelId="{F662C4BE-26DE-423F-9300-0D7CFFA7D61F}" srcId="{323774F9-0636-4BFE-B4A5-E9A0E525FDCE}" destId="{32B9639A-E428-4F36-9F83-DE69EEEB75E4}" srcOrd="1" destOrd="0" parTransId="{B4DB5B20-147C-4540-8CE1-CE686424BD8C}" sibTransId="{FF393CF9-460E-48B0-98C5-3F233976F776}"/>
    <dgm:cxn modelId="{ECE10DBF-6063-4D6A-9318-5AD0B8AD975F}" srcId="{9894B2E3-6C6F-4BA6-BF2A-B50D1F867FA8}" destId="{C93C23CF-D9C5-4789-ABB0-B2AF09821F98}" srcOrd="1" destOrd="0" parTransId="{57956896-16F8-4B4C-86D9-135B86FF5005}" sibTransId="{E969AB18-8ADC-4DE5-A52D-12925F97584D}"/>
    <dgm:cxn modelId="{55849FC3-ADD7-48FD-B04A-B7E245F2CD14}" srcId="{323774F9-0636-4BFE-B4A5-E9A0E525FDCE}" destId="{5B2BBF19-C992-4F14-97E8-D234E6D16CDE}" srcOrd="5" destOrd="0" parTransId="{F53A45D8-E681-4099-993D-F29106C2782B}" sibTransId="{DA39118F-CD91-4EEC-9E99-DE5C08AEC630}"/>
    <dgm:cxn modelId="{3FD2BDC4-63CD-4442-9F1E-0AB093E5845E}" type="presOf" srcId="{FE9EA39C-C107-4DB9-AC41-C2BA803F346F}" destId="{23379369-CDBB-4051-ADF7-C809EF008AD5}" srcOrd="0" destOrd="3" presId="urn:microsoft.com/office/officeart/2018/5/layout/CenteredIconLabelDescriptionList"/>
    <dgm:cxn modelId="{14ED2BC7-2BCE-4A9F-9FF1-E0E4BCA36599}" type="presOf" srcId="{9EAB3B42-AE96-4B05-8017-4D0EFAF0DAFF}" destId="{23379369-CDBB-4051-ADF7-C809EF008AD5}" srcOrd="0" destOrd="5" presId="urn:microsoft.com/office/officeart/2018/5/layout/CenteredIconLabelDescriptionList"/>
    <dgm:cxn modelId="{638D70C8-9096-4B6A-9D48-F74761050A9A}" srcId="{C93C23CF-D9C5-4789-ABB0-B2AF09821F98}" destId="{9EAB3B42-AE96-4B05-8017-4D0EFAF0DAFF}" srcOrd="5" destOrd="0" parTransId="{2737A582-8A67-49A3-BC5A-C86479A0590D}" sibTransId="{110290BA-5363-47E0-8555-73DBB8D84D03}"/>
    <dgm:cxn modelId="{E895B9E7-C876-4D76-B69A-3E263E28C650}" type="presOf" srcId="{D7BD9C2A-2176-4121-B195-35577F87A8D8}" destId="{3E979654-AC83-4405-B377-3B2D2F418828}" srcOrd="0" destOrd="0" presId="urn:microsoft.com/office/officeart/2018/5/layout/CenteredIconLabelDescriptionList"/>
    <dgm:cxn modelId="{469BC3F0-AAAC-4DB0-B1C1-A13B9D9AB197}" type="presOf" srcId="{9894B2E3-6C6F-4BA6-BF2A-B50D1F867FA8}" destId="{1D8E8ADD-287F-4AF1-AA65-6036AAFA6019}" srcOrd="0" destOrd="0" presId="urn:microsoft.com/office/officeart/2018/5/layout/CenteredIconLabelDescriptionList"/>
    <dgm:cxn modelId="{A54E46F6-5761-400C-80A7-D53F6B408BFF}" srcId="{9894B2E3-6C6F-4BA6-BF2A-B50D1F867FA8}" destId="{323774F9-0636-4BFE-B4A5-E9A0E525FDCE}" srcOrd="0" destOrd="0" parTransId="{9944F582-61FF-4836-A9DB-1B4B718F9248}" sibTransId="{FE7D4858-8940-429E-B34D-DBB37176CBED}"/>
    <dgm:cxn modelId="{F1A9C6FE-263E-4F04-B112-FDAA0FEFF4CF}" type="presOf" srcId="{C93C23CF-D9C5-4789-ABB0-B2AF09821F98}" destId="{3E7ECFF2-06A0-44DD-8D72-2309862FDA60}" srcOrd="0" destOrd="0" presId="urn:microsoft.com/office/officeart/2018/5/layout/CenteredIconLabelDescriptionList"/>
    <dgm:cxn modelId="{B81436D3-3D1D-415E-B421-0AE524BCB3A1}" type="presParOf" srcId="{1D8E8ADD-287F-4AF1-AA65-6036AAFA6019}" destId="{8608DB8D-BB3A-4CD1-BCFF-6074C2AA35D0}" srcOrd="0" destOrd="0" presId="urn:microsoft.com/office/officeart/2018/5/layout/CenteredIconLabelDescriptionList"/>
    <dgm:cxn modelId="{2AF18193-6A7C-4296-996A-96C3B8F36C66}" type="presParOf" srcId="{8608DB8D-BB3A-4CD1-BCFF-6074C2AA35D0}" destId="{ED98A767-5188-4D33-9E82-C636B697A3E7}" srcOrd="0" destOrd="0" presId="urn:microsoft.com/office/officeart/2018/5/layout/CenteredIconLabelDescriptionList"/>
    <dgm:cxn modelId="{1C66AE3C-FF6E-452C-B2A3-E073909E206C}" type="presParOf" srcId="{8608DB8D-BB3A-4CD1-BCFF-6074C2AA35D0}" destId="{84209C95-20F4-457A-9B29-E398305CB8BB}" srcOrd="1" destOrd="0" presId="urn:microsoft.com/office/officeart/2018/5/layout/CenteredIconLabelDescriptionList"/>
    <dgm:cxn modelId="{F3E7AA94-9F3A-4B41-9A2D-529EE4A0AF58}" type="presParOf" srcId="{8608DB8D-BB3A-4CD1-BCFF-6074C2AA35D0}" destId="{A5D9F93F-C547-463F-9D8F-A357692AE730}" srcOrd="2" destOrd="0" presId="urn:microsoft.com/office/officeart/2018/5/layout/CenteredIconLabelDescriptionList"/>
    <dgm:cxn modelId="{61CDA48A-0171-4D6B-AEC4-EBF65F477510}" type="presParOf" srcId="{8608DB8D-BB3A-4CD1-BCFF-6074C2AA35D0}" destId="{C0F7F2F1-8295-491D-BDF4-A45886A900DB}" srcOrd="3" destOrd="0" presId="urn:microsoft.com/office/officeart/2018/5/layout/CenteredIconLabelDescriptionList"/>
    <dgm:cxn modelId="{3FD8EB07-178E-4F8C-BB4B-68C3439726A0}" type="presParOf" srcId="{8608DB8D-BB3A-4CD1-BCFF-6074C2AA35D0}" destId="{3E979654-AC83-4405-B377-3B2D2F418828}" srcOrd="4" destOrd="0" presId="urn:microsoft.com/office/officeart/2018/5/layout/CenteredIconLabelDescriptionList"/>
    <dgm:cxn modelId="{BDE44336-8956-46C7-8A59-DD5504870E1E}" type="presParOf" srcId="{1D8E8ADD-287F-4AF1-AA65-6036AAFA6019}" destId="{5B6E27CB-C71C-46E8-9FC5-B1290B90D713}" srcOrd="1" destOrd="0" presId="urn:microsoft.com/office/officeart/2018/5/layout/CenteredIconLabelDescriptionList"/>
    <dgm:cxn modelId="{16A382A2-77E7-4658-ACEE-26CC15592EF7}" type="presParOf" srcId="{1D8E8ADD-287F-4AF1-AA65-6036AAFA6019}" destId="{5B67EBE3-BEC8-4CBC-907F-D215FDCC3F7D}" srcOrd="2" destOrd="0" presId="urn:microsoft.com/office/officeart/2018/5/layout/CenteredIconLabelDescriptionList"/>
    <dgm:cxn modelId="{7879B526-7BB1-47B6-8AA8-F2A33ECF88A2}" type="presParOf" srcId="{5B67EBE3-BEC8-4CBC-907F-D215FDCC3F7D}" destId="{514A1767-4019-4202-A15A-8FEE76A8F2E4}" srcOrd="0" destOrd="0" presId="urn:microsoft.com/office/officeart/2018/5/layout/CenteredIconLabelDescriptionList"/>
    <dgm:cxn modelId="{18214BC6-78AD-4E7B-82EB-EA6611DCA5BF}" type="presParOf" srcId="{5B67EBE3-BEC8-4CBC-907F-D215FDCC3F7D}" destId="{0D94E6CE-7EB0-4FAB-87A1-CEABBF8E717F}" srcOrd="1" destOrd="0" presId="urn:microsoft.com/office/officeart/2018/5/layout/CenteredIconLabelDescriptionList"/>
    <dgm:cxn modelId="{7B3D8D92-DCC0-477E-AE39-68EA54DC0B09}" type="presParOf" srcId="{5B67EBE3-BEC8-4CBC-907F-D215FDCC3F7D}" destId="{3E7ECFF2-06A0-44DD-8D72-2309862FDA60}" srcOrd="2" destOrd="0" presId="urn:microsoft.com/office/officeart/2018/5/layout/CenteredIconLabelDescriptionList"/>
    <dgm:cxn modelId="{B6DF1698-98D0-45E7-ACE4-6B8D35902FAB}" type="presParOf" srcId="{5B67EBE3-BEC8-4CBC-907F-D215FDCC3F7D}" destId="{E284D091-2A06-40D5-A3D7-D25E35D1CD05}" srcOrd="3" destOrd="0" presId="urn:microsoft.com/office/officeart/2018/5/layout/CenteredIconLabelDescriptionList"/>
    <dgm:cxn modelId="{108F5B04-9C56-4B8F-B9B0-FD775F658BD7}" type="presParOf" srcId="{5B67EBE3-BEC8-4CBC-907F-D215FDCC3F7D}" destId="{23379369-CDBB-4051-ADF7-C809EF008AD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8F3B9B-BB11-4114-9076-AB5BD3CCC05C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44188E-F7B5-449D-8A48-86092D9A0D50}">
      <dgm:prSet/>
      <dgm:spPr/>
      <dgm:t>
        <a:bodyPr/>
        <a:lstStyle/>
        <a:p>
          <a:r>
            <a:rPr lang="en-US"/>
            <a:t>Operating</a:t>
          </a:r>
        </a:p>
      </dgm:t>
    </dgm:pt>
    <dgm:pt modelId="{373C42C1-DF35-49F7-93B6-9EBF1FE9FAB4}" type="parTrans" cxnId="{F20173F4-D12A-4A10-BA4C-E73BFBB9C4A9}">
      <dgm:prSet/>
      <dgm:spPr/>
      <dgm:t>
        <a:bodyPr/>
        <a:lstStyle/>
        <a:p>
          <a:endParaRPr lang="en-US"/>
        </a:p>
      </dgm:t>
    </dgm:pt>
    <dgm:pt modelId="{9DA3532D-6E29-4E6D-9458-0F7FA8430E2A}" type="sibTrans" cxnId="{F20173F4-D12A-4A10-BA4C-E73BFBB9C4A9}">
      <dgm:prSet/>
      <dgm:spPr/>
      <dgm:t>
        <a:bodyPr/>
        <a:lstStyle/>
        <a:p>
          <a:endParaRPr lang="en-US"/>
        </a:p>
      </dgm:t>
    </dgm:pt>
    <dgm:pt modelId="{90C40275-E6D5-4BDB-B05D-70A6EE79606B}">
      <dgm:prSet/>
      <dgm:spPr/>
      <dgm:t>
        <a:bodyPr/>
        <a:lstStyle/>
        <a:p>
          <a:r>
            <a:rPr lang="en-US"/>
            <a:t>No Tenant to Tenant calls</a:t>
          </a:r>
        </a:p>
      </dgm:t>
    </dgm:pt>
    <dgm:pt modelId="{A28CDE77-91B8-474E-84A9-D4B18B87ED9F}" type="parTrans" cxnId="{8EBC5F85-248B-4807-B2D4-32FAF123858C}">
      <dgm:prSet/>
      <dgm:spPr/>
      <dgm:t>
        <a:bodyPr/>
        <a:lstStyle/>
        <a:p>
          <a:endParaRPr lang="en-US"/>
        </a:p>
      </dgm:t>
    </dgm:pt>
    <dgm:pt modelId="{D10DF591-D59C-4369-8390-5FC9CFA3E79F}" type="sibTrans" cxnId="{8EBC5F85-248B-4807-B2D4-32FAF123858C}">
      <dgm:prSet/>
      <dgm:spPr/>
      <dgm:t>
        <a:bodyPr/>
        <a:lstStyle/>
        <a:p>
          <a:endParaRPr lang="en-US"/>
        </a:p>
      </dgm:t>
    </dgm:pt>
    <dgm:pt modelId="{28EFBEA1-700E-4706-ADF0-5313549F731E}">
      <dgm:prSet/>
      <dgm:spPr/>
      <dgm:t>
        <a:bodyPr/>
        <a:lstStyle/>
        <a:p>
          <a:r>
            <a:rPr lang="en-US"/>
            <a:t>All transactions are Events</a:t>
          </a:r>
        </a:p>
      </dgm:t>
    </dgm:pt>
    <dgm:pt modelId="{69231203-8D8E-4AF0-AFB8-D1C236AF9618}" type="parTrans" cxnId="{33F67694-94BF-43B7-B16E-4604A40752D5}">
      <dgm:prSet/>
      <dgm:spPr/>
      <dgm:t>
        <a:bodyPr/>
        <a:lstStyle/>
        <a:p>
          <a:endParaRPr lang="en-US"/>
        </a:p>
      </dgm:t>
    </dgm:pt>
    <dgm:pt modelId="{72D6829B-9546-4D50-B95B-980BEB9067AC}" type="sibTrans" cxnId="{33F67694-94BF-43B7-B16E-4604A40752D5}">
      <dgm:prSet/>
      <dgm:spPr/>
      <dgm:t>
        <a:bodyPr/>
        <a:lstStyle/>
        <a:p>
          <a:endParaRPr lang="en-US"/>
        </a:p>
      </dgm:t>
    </dgm:pt>
    <dgm:pt modelId="{72582C8A-879F-4408-B5A7-FB6E4F510C86}">
      <dgm:prSet/>
      <dgm:spPr/>
      <dgm:t>
        <a:bodyPr/>
        <a:lstStyle/>
        <a:p>
          <a:r>
            <a:rPr lang="en-US"/>
            <a:t>Events are (almost) completely open to all</a:t>
          </a:r>
        </a:p>
      </dgm:t>
    </dgm:pt>
    <dgm:pt modelId="{B6FF64D4-B61E-4898-AEE6-E54B9B4B207B}" type="parTrans" cxnId="{904C5F04-75C4-467E-9175-56B40CB940EA}">
      <dgm:prSet/>
      <dgm:spPr/>
      <dgm:t>
        <a:bodyPr/>
        <a:lstStyle/>
        <a:p>
          <a:endParaRPr lang="en-US"/>
        </a:p>
      </dgm:t>
    </dgm:pt>
    <dgm:pt modelId="{0706B5D3-7BF3-44C7-8187-FF8CCFBCE858}" type="sibTrans" cxnId="{904C5F04-75C4-467E-9175-56B40CB940EA}">
      <dgm:prSet/>
      <dgm:spPr/>
      <dgm:t>
        <a:bodyPr/>
        <a:lstStyle/>
        <a:p>
          <a:endParaRPr lang="en-US"/>
        </a:p>
      </dgm:t>
    </dgm:pt>
    <dgm:pt modelId="{DDBD9E07-F5AE-4C66-A4C7-9F09BE7A5B9A}">
      <dgm:prSet/>
      <dgm:spPr/>
      <dgm:t>
        <a:bodyPr/>
        <a:lstStyle/>
        <a:p>
          <a:r>
            <a:rPr lang="en-US"/>
            <a:t>All caching layers are eventually consistent</a:t>
          </a:r>
        </a:p>
      </dgm:t>
    </dgm:pt>
    <dgm:pt modelId="{690D2720-3F80-4827-A558-E657C24CBB34}" type="parTrans" cxnId="{0B3CCB3C-8DD8-4EFE-B4EC-411314CC2F8C}">
      <dgm:prSet/>
      <dgm:spPr/>
      <dgm:t>
        <a:bodyPr/>
        <a:lstStyle/>
        <a:p>
          <a:endParaRPr lang="en-US"/>
        </a:p>
      </dgm:t>
    </dgm:pt>
    <dgm:pt modelId="{BF6B7B35-A061-4ED3-9576-8B93B21890BB}" type="sibTrans" cxnId="{0B3CCB3C-8DD8-4EFE-B4EC-411314CC2F8C}">
      <dgm:prSet/>
      <dgm:spPr/>
      <dgm:t>
        <a:bodyPr/>
        <a:lstStyle/>
        <a:p>
          <a:endParaRPr lang="en-US"/>
        </a:p>
      </dgm:t>
    </dgm:pt>
    <dgm:pt modelId="{1CA88ED2-A783-4A2E-A89C-8F5CD4F505F0}">
      <dgm:prSet/>
      <dgm:spPr/>
      <dgm:t>
        <a:bodyPr/>
        <a:lstStyle/>
        <a:p>
          <a:r>
            <a:rPr lang="en-US"/>
            <a:t>Scalability</a:t>
          </a:r>
        </a:p>
      </dgm:t>
    </dgm:pt>
    <dgm:pt modelId="{7A97D4CE-9E9C-4F5F-A016-9B89AFF63229}" type="parTrans" cxnId="{BD994A4D-68B9-4B64-832B-9C937EE0D81C}">
      <dgm:prSet/>
      <dgm:spPr/>
      <dgm:t>
        <a:bodyPr/>
        <a:lstStyle/>
        <a:p>
          <a:endParaRPr lang="en-US"/>
        </a:p>
      </dgm:t>
    </dgm:pt>
    <dgm:pt modelId="{D5FC4D39-099A-4A45-9ED8-49DBED2D851E}" type="sibTrans" cxnId="{BD994A4D-68B9-4B64-832B-9C937EE0D81C}">
      <dgm:prSet/>
      <dgm:spPr/>
      <dgm:t>
        <a:bodyPr/>
        <a:lstStyle/>
        <a:p>
          <a:endParaRPr lang="en-US"/>
        </a:p>
      </dgm:t>
    </dgm:pt>
    <dgm:pt modelId="{DD64D99E-06DD-417C-AE30-73D06E202E88}">
      <dgm:prSet/>
      <dgm:spPr/>
      <dgm:t>
        <a:bodyPr/>
        <a:lstStyle/>
        <a:p>
          <a:r>
            <a:rPr lang="en-US" dirty="0"/>
            <a:t>Protect Fundamental Data services</a:t>
          </a:r>
        </a:p>
      </dgm:t>
    </dgm:pt>
    <dgm:pt modelId="{6F7ED6F4-FB13-4DD5-A223-18BBA727055C}" type="parTrans" cxnId="{1DFA46AD-2CF5-46AB-8963-471F0E207192}">
      <dgm:prSet/>
      <dgm:spPr/>
      <dgm:t>
        <a:bodyPr/>
        <a:lstStyle/>
        <a:p>
          <a:endParaRPr lang="en-US"/>
        </a:p>
      </dgm:t>
    </dgm:pt>
    <dgm:pt modelId="{496B9C10-8CA4-47FE-A694-C9836B176E3E}" type="sibTrans" cxnId="{1DFA46AD-2CF5-46AB-8963-471F0E207192}">
      <dgm:prSet/>
      <dgm:spPr/>
      <dgm:t>
        <a:bodyPr/>
        <a:lstStyle/>
        <a:p>
          <a:endParaRPr lang="en-US"/>
        </a:p>
      </dgm:t>
    </dgm:pt>
    <dgm:pt modelId="{F8C3BB08-FE23-4C62-8FDA-9C6195901836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Platform Aggregations and Tenant caches</a:t>
          </a:r>
        </a:p>
      </dgm:t>
    </dgm:pt>
    <dgm:pt modelId="{253729AA-545C-469E-AAF8-B2DBF7B19FB3}" type="parTrans" cxnId="{6620CB2B-ABD2-4147-826B-CE2177D23239}">
      <dgm:prSet/>
      <dgm:spPr/>
      <dgm:t>
        <a:bodyPr/>
        <a:lstStyle/>
        <a:p>
          <a:endParaRPr lang="en-US"/>
        </a:p>
      </dgm:t>
    </dgm:pt>
    <dgm:pt modelId="{3236970D-CECB-439C-AED4-A5A2ADF7756C}" type="sibTrans" cxnId="{6620CB2B-ABD2-4147-826B-CE2177D23239}">
      <dgm:prSet/>
      <dgm:spPr/>
      <dgm:t>
        <a:bodyPr/>
        <a:lstStyle/>
        <a:p>
          <a:endParaRPr lang="en-US"/>
        </a:p>
      </dgm:t>
    </dgm:pt>
    <dgm:pt modelId="{729D7868-B08A-4356-8B27-8C722D418F2D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Throttle events to Fundamental Data layer</a:t>
          </a:r>
        </a:p>
      </dgm:t>
    </dgm:pt>
    <dgm:pt modelId="{AA6B3734-0E4B-4BB8-ABFE-F849F2C573BF}" type="parTrans" cxnId="{FC8A4C0B-0C15-4AB9-BD16-AC8E3C01C152}">
      <dgm:prSet/>
      <dgm:spPr/>
      <dgm:t>
        <a:bodyPr/>
        <a:lstStyle/>
        <a:p>
          <a:endParaRPr lang="en-US"/>
        </a:p>
      </dgm:t>
    </dgm:pt>
    <dgm:pt modelId="{305C6DAE-CF09-438A-8974-A1489F7F41FA}" type="sibTrans" cxnId="{FC8A4C0B-0C15-4AB9-BD16-AC8E3C01C152}">
      <dgm:prSet/>
      <dgm:spPr/>
      <dgm:t>
        <a:bodyPr/>
        <a:lstStyle/>
        <a:p>
          <a:endParaRPr lang="en-US"/>
        </a:p>
      </dgm:t>
    </dgm:pt>
    <dgm:pt modelId="{0785CF3F-1DBD-41B3-824F-AB5A3787E775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Asynchronous writes</a:t>
          </a:r>
        </a:p>
      </dgm:t>
    </dgm:pt>
    <dgm:pt modelId="{428F2886-569E-473B-BA6F-5BAA24A145A3}" type="parTrans" cxnId="{E7F92183-6E79-49D9-A6A5-8BBB475903F2}">
      <dgm:prSet/>
      <dgm:spPr/>
      <dgm:t>
        <a:bodyPr/>
        <a:lstStyle/>
        <a:p>
          <a:endParaRPr lang="en-US"/>
        </a:p>
      </dgm:t>
    </dgm:pt>
    <dgm:pt modelId="{CF3DA213-DAEF-4717-8058-FEB10C907392}" type="sibTrans" cxnId="{E7F92183-6E79-49D9-A6A5-8BBB475903F2}">
      <dgm:prSet/>
      <dgm:spPr/>
      <dgm:t>
        <a:bodyPr/>
        <a:lstStyle/>
        <a:p>
          <a:endParaRPr lang="en-US"/>
        </a:p>
      </dgm:t>
    </dgm:pt>
    <dgm:pt modelId="{BB6C5BB8-8761-4D28-B8D6-9990B1C7D99B}">
      <dgm:prSet/>
      <dgm:spPr/>
      <dgm:t>
        <a:bodyPr/>
        <a:lstStyle/>
        <a:p>
          <a:r>
            <a:rPr lang="en-US" dirty="0"/>
            <a:t>Serve majority of traffic from tenant layer</a:t>
          </a:r>
        </a:p>
      </dgm:t>
    </dgm:pt>
    <dgm:pt modelId="{FD482612-2D2F-486B-9091-32D14E16F49B}" type="parTrans" cxnId="{551E4F3C-47A2-4FAC-AB8D-0EB7522A8662}">
      <dgm:prSet/>
      <dgm:spPr/>
      <dgm:t>
        <a:bodyPr/>
        <a:lstStyle/>
        <a:p>
          <a:endParaRPr lang="en-US"/>
        </a:p>
      </dgm:t>
    </dgm:pt>
    <dgm:pt modelId="{206BC5E0-2458-4844-81A3-DE6E2ACB1289}" type="sibTrans" cxnId="{551E4F3C-47A2-4FAC-AB8D-0EB7522A8662}">
      <dgm:prSet/>
      <dgm:spPr/>
      <dgm:t>
        <a:bodyPr/>
        <a:lstStyle/>
        <a:p>
          <a:endParaRPr lang="en-US"/>
        </a:p>
      </dgm:t>
    </dgm:pt>
    <dgm:pt modelId="{78A29E1E-0718-4AF9-B5C7-CCB3B8D9581C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Distribute data to edge</a:t>
          </a:r>
        </a:p>
      </dgm:t>
    </dgm:pt>
    <dgm:pt modelId="{592B025B-2D84-4CB8-A4A8-535449AD47BC}" type="parTrans" cxnId="{63F38351-7409-4B9E-AA2C-DE6F23D35444}">
      <dgm:prSet/>
      <dgm:spPr/>
      <dgm:t>
        <a:bodyPr/>
        <a:lstStyle/>
        <a:p>
          <a:endParaRPr lang="en-US"/>
        </a:p>
      </dgm:t>
    </dgm:pt>
    <dgm:pt modelId="{46676635-0848-4045-827F-4EBC001796E6}" type="sibTrans" cxnId="{63F38351-7409-4B9E-AA2C-DE6F23D35444}">
      <dgm:prSet/>
      <dgm:spPr/>
      <dgm:t>
        <a:bodyPr/>
        <a:lstStyle/>
        <a:p>
          <a:endParaRPr lang="en-US"/>
        </a:p>
      </dgm:t>
    </dgm:pt>
    <dgm:pt modelId="{6B0ED52F-C597-4A07-BA2F-6EA582713D1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All caching layers are eventually consistent</a:t>
          </a:r>
        </a:p>
      </dgm:t>
    </dgm:pt>
    <dgm:pt modelId="{48752CFF-2892-41D2-99E6-2A35C760FF18}" type="parTrans" cxnId="{C76070D1-6D7B-429F-BFA1-C1A95E07E0AB}">
      <dgm:prSet/>
      <dgm:spPr/>
      <dgm:t>
        <a:bodyPr/>
        <a:lstStyle/>
        <a:p>
          <a:endParaRPr lang="en-US"/>
        </a:p>
      </dgm:t>
    </dgm:pt>
    <dgm:pt modelId="{DA7067F1-AF0C-4E4A-B822-B75CBD6CF1AD}" type="sibTrans" cxnId="{C76070D1-6D7B-429F-BFA1-C1A95E07E0AB}">
      <dgm:prSet/>
      <dgm:spPr/>
      <dgm:t>
        <a:bodyPr/>
        <a:lstStyle/>
        <a:p>
          <a:endParaRPr lang="en-US"/>
        </a:p>
      </dgm:t>
    </dgm:pt>
    <dgm:pt modelId="{1D89A93A-BBB9-40E2-AC78-5CAA1ADD08C3}">
      <dgm:prSet/>
      <dgm:spPr/>
      <dgm:t>
        <a:bodyPr/>
        <a:lstStyle/>
        <a:p>
          <a:endParaRPr lang="en-US" dirty="0"/>
        </a:p>
      </dgm:t>
    </dgm:pt>
    <dgm:pt modelId="{714B6851-5284-4095-813D-89C2A29A800B}" type="parTrans" cxnId="{7A9C83B1-94CE-4F8D-B2ED-63269E450A42}">
      <dgm:prSet/>
      <dgm:spPr/>
      <dgm:t>
        <a:bodyPr/>
        <a:lstStyle/>
        <a:p>
          <a:endParaRPr lang="en-US"/>
        </a:p>
      </dgm:t>
    </dgm:pt>
    <dgm:pt modelId="{3156E1BC-C522-43F4-BEE6-C462F2D017C1}" type="sibTrans" cxnId="{7A9C83B1-94CE-4F8D-B2ED-63269E450A42}">
      <dgm:prSet/>
      <dgm:spPr/>
      <dgm:t>
        <a:bodyPr/>
        <a:lstStyle/>
        <a:p>
          <a:endParaRPr lang="en-US"/>
        </a:p>
      </dgm:t>
    </dgm:pt>
    <dgm:pt modelId="{87036967-E01A-4053-95FB-A88386246E42}" type="pres">
      <dgm:prSet presAssocID="{3A8F3B9B-BB11-4114-9076-AB5BD3CCC05C}" presName="Name0" presStyleCnt="0">
        <dgm:presLayoutVars>
          <dgm:dir/>
          <dgm:animLvl val="lvl"/>
          <dgm:resizeHandles val="exact"/>
        </dgm:presLayoutVars>
      </dgm:prSet>
      <dgm:spPr/>
    </dgm:pt>
    <dgm:pt modelId="{FF518DED-E7DB-4469-80A5-297AE8EFA197}" type="pres">
      <dgm:prSet presAssocID="{DE44188E-F7B5-449D-8A48-86092D9A0D50}" presName="composite" presStyleCnt="0"/>
      <dgm:spPr/>
    </dgm:pt>
    <dgm:pt modelId="{C34020B4-2798-4CD0-A033-531FAAE92AFF}" type="pres">
      <dgm:prSet presAssocID="{DE44188E-F7B5-449D-8A48-86092D9A0D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E77FA12-CF4D-4B34-82D8-28BA3782C5AF}" type="pres">
      <dgm:prSet presAssocID="{DE44188E-F7B5-449D-8A48-86092D9A0D50}" presName="desTx" presStyleLbl="alignAccFollowNode1" presStyleIdx="0" presStyleCnt="2">
        <dgm:presLayoutVars>
          <dgm:bulletEnabled val="1"/>
        </dgm:presLayoutVars>
      </dgm:prSet>
      <dgm:spPr/>
    </dgm:pt>
    <dgm:pt modelId="{B39A9D91-1836-4D27-B1BB-78A32072F3FB}" type="pres">
      <dgm:prSet presAssocID="{9DA3532D-6E29-4E6D-9458-0F7FA8430E2A}" presName="space" presStyleCnt="0"/>
      <dgm:spPr/>
    </dgm:pt>
    <dgm:pt modelId="{171ECDE8-9FB5-41B3-9762-0C3614F3D217}" type="pres">
      <dgm:prSet presAssocID="{1CA88ED2-A783-4A2E-A89C-8F5CD4F505F0}" presName="composite" presStyleCnt="0"/>
      <dgm:spPr/>
    </dgm:pt>
    <dgm:pt modelId="{E5EE5BCD-6069-4CB4-95AB-BB3DB868597F}" type="pres">
      <dgm:prSet presAssocID="{1CA88ED2-A783-4A2E-A89C-8F5CD4F505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88E403-CF0D-4941-8FFF-17591AE07A1F}" type="pres">
      <dgm:prSet presAssocID="{1CA88ED2-A783-4A2E-A89C-8F5CD4F505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4C5F04-75C4-467E-9175-56B40CB940EA}" srcId="{DE44188E-F7B5-449D-8A48-86092D9A0D50}" destId="{72582C8A-879F-4408-B5A7-FB6E4F510C86}" srcOrd="2" destOrd="0" parTransId="{B6FF64D4-B61E-4898-AEE6-E54B9B4B207B}" sibTransId="{0706B5D3-7BF3-44C7-8187-FF8CCFBCE858}"/>
    <dgm:cxn modelId="{FC8A4C0B-0C15-4AB9-BD16-AC8E3C01C152}" srcId="{DD64D99E-06DD-417C-AE30-73D06E202E88}" destId="{729D7868-B08A-4356-8B27-8C722D418F2D}" srcOrd="1" destOrd="0" parTransId="{AA6B3734-0E4B-4BB8-ABFE-F849F2C573BF}" sibTransId="{305C6DAE-CF09-438A-8974-A1489F7F41FA}"/>
    <dgm:cxn modelId="{6620CB2B-ABD2-4147-826B-CE2177D23239}" srcId="{DD64D99E-06DD-417C-AE30-73D06E202E88}" destId="{F8C3BB08-FE23-4C62-8FDA-9C6195901836}" srcOrd="0" destOrd="0" parTransId="{253729AA-545C-469E-AAF8-B2DBF7B19FB3}" sibTransId="{3236970D-CECB-439C-AED4-A5A2ADF7756C}"/>
    <dgm:cxn modelId="{73C47933-F849-4B20-82FF-31D7B433858B}" type="presOf" srcId="{DDBD9E07-F5AE-4C66-A4C7-9F09BE7A5B9A}" destId="{7E77FA12-CF4D-4B34-82D8-28BA3782C5AF}" srcOrd="0" destOrd="3" presId="urn:microsoft.com/office/officeart/2005/8/layout/hList1"/>
    <dgm:cxn modelId="{59804336-9B7A-419F-872F-33EC297147EB}" type="presOf" srcId="{72582C8A-879F-4408-B5A7-FB6E4F510C86}" destId="{7E77FA12-CF4D-4B34-82D8-28BA3782C5AF}" srcOrd="0" destOrd="2" presId="urn:microsoft.com/office/officeart/2005/8/layout/hList1"/>
    <dgm:cxn modelId="{551E4F3C-47A2-4FAC-AB8D-0EB7522A8662}" srcId="{1CA88ED2-A783-4A2E-A89C-8F5CD4F505F0}" destId="{BB6C5BB8-8761-4D28-B8D6-9990B1C7D99B}" srcOrd="1" destOrd="0" parTransId="{FD482612-2D2F-486B-9091-32D14E16F49B}" sibTransId="{206BC5E0-2458-4844-81A3-DE6E2ACB1289}"/>
    <dgm:cxn modelId="{0B3CCB3C-8DD8-4EFE-B4EC-411314CC2F8C}" srcId="{DE44188E-F7B5-449D-8A48-86092D9A0D50}" destId="{DDBD9E07-F5AE-4C66-A4C7-9F09BE7A5B9A}" srcOrd="3" destOrd="0" parTransId="{690D2720-3F80-4827-A558-E657C24CBB34}" sibTransId="{BF6B7B35-A061-4ED3-9576-8B93B21890BB}"/>
    <dgm:cxn modelId="{DDE6395C-5485-4C6B-89AD-6B45A952C152}" type="presOf" srcId="{BB6C5BB8-8761-4D28-B8D6-9990B1C7D99B}" destId="{1288E403-CF0D-4941-8FFF-17591AE07A1F}" srcOrd="0" destOrd="5" presId="urn:microsoft.com/office/officeart/2005/8/layout/hList1"/>
    <dgm:cxn modelId="{1E33D55F-58D1-4ACE-8EB0-3988863C9A17}" type="presOf" srcId="{729D7868-B08A-4356-8B27-8C722D418F2D}" destId="{1288E403-CF0D-4941-8FFF-17591AE07A1F}" srcOrd="0" destOrd="2" presId="urn:microsoft.com/office/officeart/2005/8/layout/hList1"/>
    <dgm:cxn modelId="{BD994A4D-68B9-4B64-832B-9C937EE0D81C}" srcId="{3A8F3B9B-BB11-4114-9076-AB5BD3CCC05C}" destId="{1CA88ED2-A783-4A2E-A89C-8F5CD4F505F0}" srcOrd="1" destOrd="0" parTransId="{7A97D4CE-9E9C-4F5F-A016-9B89AFF63229}" sibTransId="{D5FC4D39-099A-4A45-9ED8-49DBED2D851E}"/>
    <dgm:cxn modelId="{63F38351-7409-4B9E-AA2C-DE6F23D35444}" srcId="{BB6C5BB8-8761-4D28-B8D6-9990B1C7D99B}" destId="{78A29E1E-0718-4AF9-B5C7-CCB3B8D9581C}" srcOrd="0" destOrd="0" parTransId="{592B025B-2D84-4CB8-A4A8-535449AD47BC}" sibTransId="{46676635-0848-4045-827F-4EBC001796E6}"/>
    <dgm:cxn modelId="{1F96CD52-8C4F-4AC8-8AB7-B0A769660321}" type="presOf" srcId="{6B0ED52F-C597-4A07-BA2F-6EA582713D10}" destId="{1288E403-CF0D-4941-8FFF-17591AE07A1F}" srcOrd="0" destOrd="7" presId="urn:microsoft.com/office/officeart/2005/8/layout/hList1"/>
    <dgm:cxn modelId="{783B1A74-A1E7-47AC-9805-7D490EDD1254}" type="presOf" srcId="{78A29E1E-0718-4AF9-B5C7-CCB3B8D9581C}" destId="{1288E403-CF0D-4941-8FFF-17591AE07A1F}" srcOrd="0" destOrd="6" presId="urn:microsoft.com/office/officeart/2005/8/layout/hList1"/>
    <dgm:cxn modelId="{4DFD907D-C257-425A-A7C7-A35EBA7F2585}" type="presOf" srcId="{28EFBEA1-700E-4706-ADF0-5313549F731E}" destId="{7E77FA12-CF4D-4B34-82D8-28BA3782C5AF}" srcOrd="0" destOrd="1" presId="urn:microsoft.com/office/officeart/2005/8/layout/hList1"/>
    <dgm:cxn modelId="{65E2C37D-282B-4BD5-A6A2-0ABE5757818D}" type="presOf" srcId="{90C40275-E6D5-4BDB-B05D-70A6EE79606B}" destId="{7E77FA12-CF4D-4B34-82D8-28BA3782C5AF}" srcOrd="0" destOrd="0" presId="urn:microsoft.com/office/officeart/2005/8/layout/hList1"/>
    <dgm:cxn modelId="{253EA081-BE92-47F9-BE93-5D68A69B7E5D}" type="presOf" srcId="{1CA88ED2-A783-4A2E-A89C-8F5CD4F505F0}" destId="{E5EE5BCD-6069-4CB4-95AB-BB3DB868597F}" srcOrd="0" destOrd="0" presId="urn:microsoft.com/office/officeart/2005/8/layout/hList1"/>
    <dgm:cxn modelId="{E7F92183-6E79-49D9-A6A5-8BBB475903F2}" srcId="{DD64D99E-06DD-417C-AE30-73D06E202E88}" destId="{0785CF3F-1DBD-41B3-824F-AB5A3787E775}" srcOrd="2" destOrd="0" parTransId="{428F2886-569E-473B-BA6F-5BAA24A145A3}" sibTransId="{CF3DA213-DAEF-4717-8058-FEB10C907392}"/>
    <dgm:cxn modelId="{8EBC5F85-248B-4807-B2D4-32FAF123858C}" srcId="{DE44188E-F7B5-449D-8A48-86092D9A0D50}" destId="{90C40275-E6D5-4BDB-B05D-70A6EE79606B}" srcOrd="0" destOrd="0" parTransId="{A28CDE77-91B8-474E-84A9-D4B18B87ED9F}" sibTransId="{D10DF591-D59C-4369-8390-5FC9CFA3E79F}"/>
    <dgm:cxn modelId="{4DC21794-DDB4-459E-AC9B-D66C259255E3}" type="presOf" srcId="{1D89A93A-BBB9-40E2-AC78-5CAA1ADD08C3}" destId="{1288E403-CF0D-4941-8FFF-17591AE07A1F}" srcOrd="0" destOrd="4" presId="urn:microsoft.com/office/officeart/2005/8/layout/hList1"/>
    <dgm:cxn modelId="{33F67694-94BF-43B7-B16E-4604A40752D5}" srcId="{DE44188E-F7B5-449D-8A48-86092D9A0D50}" destId="{28EFBEA1-700E-4706-ADF0-5313549F731E}" srcOrd="1" destOrd="0" parTransId="{69231203-8D8E-4AF0-AFB8-D1C236AF9618}" sibTransId="{72D6829B-9546-4D50-B95B-980BEB9067AC}"/>
    <dgm:cxn modelId="{3C7F829A-7338-4EFC-AAF5-4603D78B9436}" type="presOf" srcId="{DD64D99E-06DD-417C-AE30-73D06E202E88}" destId="{1288E403-CF0D-4941-8FFF-17591AE07A1F}" srcOrd="0" destOrd="0" presId="urn:microsoft.com/office/officeart/2005/8/layout/hList1"/>
    <dgm:cxn modelId="{0108E8A4-E885-473D-8364-392E561DCC5E}" type="presOf" srcId="{3A8F3B9B-BB11-4114-9076-AB5BD3CCC05C}" destId="{87036967-E01A-4053-95FB-A88386246E42}" srcOrd="0" destOrd="0" presId="urn:microsoft.com/office/officeart/2005/8/layout/hList1"/>
    <dgm:cxn modelId="{F210DDAC-B562-4CC1-A5CC-F45E806D5A8A}" type="presOf" srcId="{F8C3BB08-FE23-4C62-8FDA-9C6195901836}" destId="{1288E403-CF0D-4941-8FFF-17591AE07A1F}" srcOrd="0" destOrd="1" presId="urn:microsoft.com/office/officeart/2005/8/layout/hList1"/>
    <dgm:cxn modelId="{1DFA46AD-2CF5-46AB-8963-471F0E207192}" srcId="{1CA88ED2-A783-4A2E-A89C-8F5CD4F505F0}" destId="{DD64D99E-06DD-417C-AE30-73D06E202E88}" srcOrd="0" destOrd="0" parTransId="{6F7ED6F4-FB13-4DD5-A223-18BBA727055C}" sibTransId="{496B9C10-8CA4-47FE-A694-C9836B176E3E}"/>
    <dgm:cxn modelId="{7A9C83B1-94CE-4F8D-B2ED-63269E450A42}" srcId="{DD64D99E-06DD-417C-AE30-73D06E202E88}" destId="{1D89A93A-BBB9-40E2-AC78-5CAA1ADD08C3}" srcOrd="3" destOrd="0" parTransId="{714B6851-5284-4095-813D-89C2A29A800B}" sibTransId="{3156E1BC-C522-43F4-BEE6-C462F2D017C1}"/>
    <dgm:cxn modelId="{5786CDB6-D729-4486-965E-D30BC33A77CD}" type="presOf" srcId="{DE44188E-F7B5-449D-8A48-86092D9A0D50}" destId="{C34020B4-2798-4CD0-A033-531FAAE92AFF}" srcOrd="0" destOrd="0" presId="urn:microsoft.com/office/officeart/2005/8/layout/hList1"/>
    <dgm:cxn modelId="{C76070D1-6D7B-429F-BFA1-C1A95E07E0AB}" srcId="{BB6C5BB8-8761-4D28-B8D6-9990B1C7D99B}" destId="{6B0ED52F-C597-4A07-BA2F-6EA582713D10}" srcOrd="1" destOrd="0" parTransId="{48752CFF-2892-41D2-99E6-2A35C760FF18}" sibTransId="{DA7067F1-AF0C-4E4A-B822-B75CBD6CF1AD}"/>
    <dgm:cxn modelId="{226085D1-A48C-4B12-9A51-5CF28BCF456D}" type="presOf" srcId="{0785CF3F-1DBD-41B3-824F-AB5A3787E775}" destId="{1288E403-CF0D-4941-8FFF-17591AE07A1F}" srcOrd="0" destOrd="3" presId="urn:microsoft.com/office/officeart/2005/8/layout/hList1"/>
    <dgm:cxn modelId="{F20173F4-D12A-4A10-BA4C-E73BFBB9C4A9}" srcId="{3A8F3B9B-BB11-4114-9076-AB5BD3CCC05C}" destId="{DE44188E-F7B5-449D-8A48-86092D9A0D50}" srcOrd="0" destOrd="0" parTransId="{373C42C1-DF35-49F7-93B6-9EBF1FE9FAB4}" sibTransId="{9DA3532D-6E29-4E6D-9458-0F7FA8430E2A}"/>
    <dgm:cxn modelId="{7800C147-1CA2-4560-975D-17C257FCFAFA}" type="presParOf" srcId="{87036967-E01A-4053-95FB-A88386246E42}" destId="{FF518DED-E7DB-4469-80A5-297AE8EFA197}" srcOrd="0" destOrd="0" presId="urn:microsoft.com/office/officeart/2005/8/layout/hList1"/>
    <dgm:cxn modelId="{674623B6-AB87-4951-A736-BAF915392A3D}" type="presParOf" srcId="{FF518DED-E7DB-4469-80A5-297AE8EFA197}" destId="{C34020B4-2798-4CD0-A033-531FAAE92AFF}" srcOrd="0" destOrd="0" presId="urn:microsoft.com/office/officeart/2005/8/layout/hList1"/>
    <dgm:cxn modelId="{D9A77D52-1BF2-433D-8680-B256AC0DDBD3}" type="presParOf" srcId="{FF518DED-E7DB-4469-80A5-297AE8EFA197}" destId="{7E77FA12-CF4D-4B34-82D8-28BA3782C5AF}" srcOrd="1" destOrd="0" presId="urn:microsoft.com/office/officeart/2005/8/layout/hList1"/>
    <dgm:cxn modelId="{7BE404ED-7769-47A1-8DB5-04638B681A73}" type="presParOf" srcId="{87036967-E01A-4053-95FB-A88386246E42}" destId="{B39A9D91-1836-4D27-B1BB-78A32072F3FB}" srcOrd="1" destOrd="0" presId="urn:microsoft.com/office/officeart/2005/8/layout/hList1"/>
    <dgm:cxn modelId="{4FDF9781-AF96-45D4-9753-439F7F78DE72}" type="presParOf" srcId="{87036967-E01A-4053-95FB-A88386246E42}" destId="{171ECDE8-9FB5-41B3-9762-0C3614F3D217}" srcOrd="2" destOrd="0" presId="urn:microsoft.com/office/officeart/2005/8/layout/hList1"/>
    <dgm:cxn modelId="{598410E3-B14B-4036-B787-A158F15143A5}" type="presParOf" srcId="{171ECDE8-9FB5-41B3-9762-0C3614F3D217}" destId="{E5EE5BCD-6069-4CB4-95AB-BB3DB868597F}" srcOrd="0" destOrd="0" presId="urn:microsoft.com/office/officeart/2005/8/layout/hList1"/>
    <dgm:cxn modelId="{C51C8EA4-8BD5-48A1-A841-0A217BC20EE0}" type="presParOf" srcId="{171ECDE8-9FB5-41B3-9762-0C3614F3D217}" destId="{1288E403-CF0D-4941-8FFF-17591AE07A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536BD-1A9C-4BA5-BE05-7CCDCF86AD86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Today’s Omnichannel Retail</a:t>
          </a:r>
        </a:p>
      </dsp:txBody>
      <dsp:txXfrm>
        <a:off x="197" y="1279296"/>
        <a:ext cx="2386548" cy="1718314"/>
      </dsp:txXfrm>
    </dsp:sp>
    <dsp:sp modelId="{8D7A79F1-9926-4656-8A21-BBC5399E8000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8A7BEC2A-5388-4DB4-9442-2CD9F715345D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Customer Journeys</a:t>
          </a:r>
        </a:p>
      </dsp:txBody>
      <dsp:txXfrm>
        <a:off x="2577669" y="1279296"/>
        <a:ext cx="2386548" cy="1718314"/>
      </dsp:txXfrm>
    </dsp:sp>
    <dsp:sp modelId="{2E3595DC-EE76-4B01-B9C4-F22C50EC3302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26D85A7D-63E9-41CB-9773-82F23FD1E7A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Current State of Capabilities</a:t>
          </a:r>
        </a:p>
      </dsp:txBody>
      <dsp:txXfrm>
        <a:off x="5155141" y="1279296"/>
        <a:ext cx="2386548" cy="1718314"/>
      </dsp:txXfrm>
    </dsp:sp>
    <dsp:sp modelId="{54FAFF95-ABC9-4BDA-9038-408F9E25FD38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8606A053-A8D5-4E2A-B5CB-948BDD4319BF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Way Forward</a:t>
          </a:r>
        </a:p>
      </dsp:txBody>
      <dsp:txXfrm>
        <a:off x="7732614" y="1279296"/>
        <a:ext cx="2386548" cy="1718314"/>
      </dsp:txXfrm>
    </dsp:sp>
    <dsp:sp modelId="{EB14ED67-F890-4102-941E-F9631DA84E70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F2C22-91AB-4195-9DE0-ABA46A651AC5}">
      <dsp:nvSpPr>
        <dsp:cNvPr id="0" name=""/>
        <dsp:cNvSpPr/>
      </dsp:nvSpPr>
      <dsp:spPr>
        <a:xfrm>
          <a:off x="169199" y="585952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4528E-3696-457F-92AF-5CD61929613E}">
      <dsp:nvSpPr>
        <dsp:cNvPr id="0" name=""/>
        <dsp:cNvSpPr/>
      </dsp:nvSpPr>
      <dsp:spPr>
        <a:xfrm>
          <a:off x="296207" y="712960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BF916-680C-4CC7-A4DC-9ADD33D691EF}">
      <dsp:nvSpPr>
        <dsp:cNvPr id="0" name=""/>
        <dsp:cNvSpPr/>
      </dsp:nvSpPr>
      <dsp:spPr>
        <a:xfrm>
          <a:off x="903599" y="5859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Persistent Shopping bags</a:t>
          </a:r>
        </a:p>
      </dsp:txBody>
      <dsp:txXfrm>
        <a:off x="903599" y="585952"/>
        <a:ext cx="1425599" cy="604800"/>
      </dsp:txXfrm>
    </dsp:sp>
    <dsp:sp modelId="{42D73F36-AAB8-4699-9491-8A4DC1B7900D}">
      <dsp:nvSpPr>
        <dsp:cNvPr id="0" name=""/>
        <dsp:cNvSpPr/>
      </dsp:nvSpPr>
      <dsp:spPr>
        <a:xfrm>
          <a:off x="2577599" y="585952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0BDFE-9F36-48ED-B7DA-B6E54E49FAFA}">
      <dsp:nvSpPr>
        <dsp:cNvPr id="0" name=""/>
        <dsp:cNvSpPr/>
      </dsp:nvSpPr>
      <dsp:spPr>
        <a:xfrm>
          <a:off x="2704608" y="712960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BE6E6-9361-4362-9403-EF10D1A882AB}">
      <dsp:nvSpPr>
        <dsp:cNvPr id="0" name=""/>
        <dsp:cNvSpPr/>
      </dsp:nvSpPr>
      <dsp:spPr>
        <a:xfrm>
          <a:off x="3312000" y="5859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Ship to home</a:t>
          </a:r>
        </a:p>
      </dsp:txBody>
      <dsp:txXfrm>
        <a:off x="3312000" y="585952"/>
        <a:ext cx="1425599" cy="604800"/>
      </dsp:txXfrm>
    </dsp:sp>
    <dsp:sp modelId="{F821DAFD-35E9-48A0-81F2-6D76DF92729A}">
      <dsp:nvSpPr>
        <dsp:cNvPr id="0" name=""/>
        <dsp:cNvSpPr/>
      </dsp:nvSpPr>
      <dsp:spPr>
        <a:xfrm>
          <a:off x="4986000" y="585952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97A87-5526-438D-9B9A-3EE0C14E463A}">
      <dsp:nvSpPr>
        <dsp:cNvPr id="0" name=""/>
        <dsp:cNvSpPr/>
      </dsp:nvSpPr>
      <dsp:spPr>
        <a:xfrm>
          <a:off x="5113008" y="712960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05519-93FB-4533-9951-FE2175A5F1B2}">
      <dsp:nvSpPr>
        <dsp:cNvPr id="0" name=""/>
        <dsp:cNvSpPr/>
      </dsp:nvSpPr>
      <dsp:spPr>
        <a:xfrm>
          <a:off x="5720400" y="5859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Ship to store</a:t>
          </a:r>
        </a:p>
      </dsp:txBody>
      <dsp:txXfrm>
        <a:off x="5720400" y="585952"/>
        <a:ext cx="1425599" cy="604800"/>
      </dsp:txXfrm>
    </dsp:sp>
    <dsp:sp modelId="{AD21FB27-3619-466E-B59B-C0B7DEACD990}">
      <dsp:nvSpPr>
        <dsp:cNvPr id="0" name=""/>
        <dsp:cNvSpPr/>
      </dsp:nvSpPr>
      <dsp:spPr>
        <a:xfrm>
          <a:off x="169199" y="1959953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E9AD1-A8FD-4E30-8095-6ACE91381286}">
      <dsp:nvSpPr>
        <dsp:cNvPr id="0" name=""/>
        <dsp:cNvSpPr/>
      </dsp:nvSpPr>
      <dsp:spPr>
        <a:xfrm>
          <a:off x="296207" y="2086961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A99C6-4A0F-46AC-9351-F883BD70CDDF}">
      <dsp:nvSpPr>
        <dsp:cNvPr id="0" name=""/>
        <dsp:cNvSpPr/>
      </dsp:nvSpPr>
      <dsp:spPr>
        <a:xfrm>
          <a:off x="903599" y="19599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In-Store pickup</a:t>
          </a:r>
        </a:p>
      </dsp:txBody>
      <dsp:txXfrm>
        <a:off x="903599" y="1959953"/>
        <a:ext cx="1425599" cy="604800"/>
      </dsp:txXfrm>
    </dsp:sp>
    <dsp:sp modelId="{ED031590-2BED-48C0-9026-157D8B73A9F3}">
      <dsp:nvSpPr>
        <dsp:cNvPr id="0" name=""/>
        <dsp:cNvSpPr/>
      </dsp:nvSpPr>
      <dsp:spPr>
        <a:xfrm>
          <a:off x="2577599" y="1959953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BF2BE-EBFF-40E2-BBBA-33F5C36C111E}">
      <dsp:nvSpPr>
        <dsp:cNvPr id="0" name=""/>
        <dsp:cNvSpPr/>
      </dsp:nvSpPr>
      <dsp:spPr>
        <a:xfrm>
          <a:off x="2704608" y="2086961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DB95-2A74-4799-A91C-5702DB5187CE}">
      <dsp:nvSpPr>
        <dsp:cNvPr id="0" name=""/>
        <dsp:cNvSpPr/>
      </dsp:nvSpPr>
      <dsp:spPr>
        <a:xfrm>
          <a:off x="3312000" y="19599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 park pickup</a:t>
          </a:r>
        </a:p>
      </dsp:txBody>
      <dsp:txXfrm>
        <a:off x="3312000" y="1959953"/>
        <a:ext cx="1425599" cy="604800"/>
      </dsp:txXfrm>
    </dsp:sp>
    <dsp:sp modelId="{E8F7020E-DF0D-4D3F-B027-6D094217F5CB}">
      <dsp:nvSpPr>
        <dsp:cNvPr id="0" name=""/>
        <dsp:cNvSpPr/>
      </dsp:nvSpPr>
      <dsp:spPr>
        <a:xfrm>
          <a:off x="4986000" y="1959953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3684-D692-4267-B5DE-C8951B6DB040}">
      <dsp:nvSpPr>
        <dsp:cNvPr id="0" name=""/>
        <dsp:cNvSpPr/>
      </dsp:nvSpPr>
      <dsp:spPr>
        <a:xfrm>
          <a:off x="5113008" y="2086961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E13DE-506C-4A35-9FA7-AB2DAB9DFF2D}">
      <dsp:nvSpPr>
        <dsp:cNvPr id="0" name=""/>
        <dsp:cNvSpPr/>
      </dsp:nvSpPr>
      <dsp:spPr>
        <a:xfrm>
          <a:off x="5720400" y="19599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Same  day delivery</a:t>
          </a:r>
        </a:p>
      </dsp:txBody>
      <dsp:txXfrm>
        <a:off x="5720400" y="1959953"/>
        <a:ext cx="1425599" cy="604800"/>
      </dsp:txXfrm>
    </dsp:sp>
    <dsp:sp modelId="{8DF063BC-2445-490B-B22F-CB0D8850BA9A}">
      <dsp:nvSpPr>
        <dsp:cNvPr id="0" name=""/>
        <dsp:cNvSpPr/>
      </dsp:nvSpPr>
      <dsp:spPr>
        <a:xfrm>
          <a:off x="169199" y="3333953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B2E70-3F77-46B7-B7D8-523E0378E09D}">
      <dsp:nvSpPr>
        <dsp:cNvPr id="0" name=""/>
        <dsp:cNvSpPr/>
      </dsp:nvSpPr>
      <dsp:spPr>
        <a:xfrm>
          <a:off x="296207" y="3460961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20A9-BE3F-44F0-B6CF-E725F001AD97}">
      <dsp:nvSpPr>
        <dsp:cNvPr id="0" name=""/>
        <dsp:cNvSpPr/>
      </dsp:nvSpPr>
      <dsp:spPr>
        <a:xfrm>
          <a:off x="903599" y="333395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 Store Inventory</a:t>
          </a:r>
        </a:p>
      </dsp:txBody>
      <dsp:txXfrm>
        <a:off x="903599" y="3333953"/>
        <a:ext cx="1425599" cy="60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238D8-0A33-4ED4-92E8-2A92C224EF1F}">
      <dsp:nvSpPr>
        <dsp:cNvPr id="0" name=""/>
        <dsp:cNvSpPr/>
      </dsp:nvSpPr>
      <dsp:spPr>
        <a:xfrm>
          <a:off x="0" y="141468"/>
          <a:ext cx="5115491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knowing your customer journeys well </a:t>
          </a:r>
        </a:p>
      </dsp:txBody>
      <dsp:txXfrm>
        <a:off x="25759" y="167227"/>
        <a:ext cx="5063973" cy="476152"/>
      </dsp:txXfrm>
    </dsp:sp>
    <dsp:sp modelId="{EFF2C9E5-88BF-4ECC-A08C-602F27220578}">
      <dsp:nvSpPr>
        <dsp:cNvPr id="0" name=""/>
        <dsp:cNvSpPr/>
      </dsp:nvSpPr>
      <dsp:spPr>
        <a:xfrm>
          <a:off x="0" y="732498"/>
          <a:ext cx="5115491" cy="52767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Silos - Org|Product|Channel</a:t>
          </a:r>
        </a:p>
      </dsp:txBody>
      <dsp:txXfrm>
        <a:off x="25759" y="758257"/>
        <a:ext cx="5063973" cy="476152"/>
      </dsp:txXfrm>
    </dsp:sp>
    <dsp:sp modelId="{D41432E0-BC89-429E-858F-6D9AC96D2DEC}">
      <dsp:nvSpPr>
        <dsp:cNvPr id="0" name=""/>
        <dsp:cNvSpPr/>
      </dsp:nvSpPr>
      <dsp:spPr>
        <a:xfrm>
          <a:off x="0" y="1323528"/>
          <a:ext cx="5115491" cy="52767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 fragmentation</a:t>
          </a:r>
        </a:p>
      </dsp:txBody>
      <dsp:txXfrm>
        <a:off x="25759" y="1349287"/>
        <a:ext cx="5063973" cy="476152"/>
      </dsp:txXfrm>
    </dsp:sp>
    <dsp:sp modelId="{1F992C55-5D88-4237-9B7E-D47576125ADB}">
      <dsp:nvSpPr>
        <dsp:cNvPr id="0" name=""/>
        <dsp:cNvSpPr/>
      </dsp:nvSpPr>
      <dsp:spPr>
        <a:xfrm>
          <a:off x="0" y="1914558"/>
          <a:ext cx="5115491" cy="52767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Inconsistent integrations</a:t>
          </a:r>
        </a:p>
      </dsp:txBody>
      <dsp:txXfrm>
        <a:off x="25759" y="1940317"/>
        <a:ext cx="5063973" cy="476152"/>
      </dsp:txXfrm>
    </dsp:sp>
    <dsp:sp modelId="{294B9AF0-D26A-4E3D-BCA2-C872D8867661}">
      <dsp:nvSpPr>
        <dsp:cNvPr id="0" name=""/>
        <dsp:cNvSpPr/>
      </dsp:nvSpPr>
      <dsp:spPr>
        <a:xfrm>
          <a:off x="0" y="2505588"/>
          <a:ext cx="5115491" cy="52767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Tactical Approaches</a:t>
          </a:r>
        </a:p>
      </dsp:txBody>
      <dsp:txXfrm>
        <a:off x="25759" y="2531347"/>
        <a:ext cx="5063973" cy="476152"/>
      </dsp:txXfrm>
    </dsp:sp>
    <dsp:sp modelId="{B2EDBB7D-3573-4059-A4CD-91A68C069440}">
      <dsp:nvSpPr>
        <dsp:cNvPr id="0" name=""/>
        <dsp:cNvSpPr/>
      </dsp:nvSpPr>
      <dsp:spPr>
        <a:xfrm>
          <a:off x="0" y="3096619"/>
          <a:ext cx="5115491" cy="52767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Legacy Architectures</a:t>
          </a:r>
        </a:p>
      </dsp:txBody>
      <dsp:txXfrm>
        <a:off x="25759" y="3122378"/>
        <a:ext cx="5063973" cy="476152"/>
      </dsp:txXfrm>
    </dsp:sp>
    <dsp:sp modelId="{6AC5DD1A-FB4C-41EA-8D22-37782F3F89E1}">
      <dsp:nvSpPr>
        <dsp:cNvPr id="0" name=""/>
        <dsp:cNvSpPr/>
      </dsp:nvSpPr>
      <dsp:spPr>
        <a:xfrm>
          <a:off x="0" y="3687649"/>
          <a:ext cx="5115491" cy="52767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Talent/Expertise/Resources</a:t>
          </a:r>
        </a:p>
      </dsp:txBody>
      <dsp:txXfrm>
        <a:off x="25759" y="3713408"/>
        <a:ext cx="5063973" cy="476152"/>
      </dsp:txXfrm>
    </dsp:sp>
    <dsp:sp modelId="{7F9C60F7-A60B-4DCD-ADBB-CE287FCF5760}">
      <dsp:nvSpPr>
        <dsp:cNvPr id="0" name=""/>
        <dsp:cNvSpPr/>
      </dsp:nvSpPr>
      <dsp:spPr>
        <a:xfrm>
          <a:off x="0" y="4278679"/>
          <a:ext cx="5115491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Budget</a:t>
          </a:r>
        </a:p>
      </dsp:txBody>
      <dsp:txXfrm>
        <a:off x="25759" y="4304438"/>
        <a:ext cx="5063973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8A767-5188-4D33-9E82-C636B697A3E7}">
      <dsp:nvSpPr>
        <dsp:cNvPr id="0" name=""/>
        <dsp:cNvSpPr/>
      </dsp:nvSpPr>
      <dsp:spPr>
        <a:xfrm>
          <a:off x="1967016" y="0"/>
          <a:ext cx="1510523" cy="115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9F93F-C547-463F-9D8F-A357692AE730}">
      <dsp:nvSpPr>
        <dsp:cNvPr id="0" name=""/>
        <dsp:cNvSpPr/>
      </dsp:nvSpPr>
      <dsp:spPr>
        <a:xfrm>
          <a:off x="564387" y="1290797"/>
          <a:ext cx="4315781" cy="4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Data</a:t>
          </a:r>
        </a:p>
      </dsp:txBody>
      <dsp:txXfrm>
        <a:off x="564387" y="1290797"/>
        <a:ext cx="4315781" cy="495621"/>
      </dsp:txXfrm>
    </dsp:sp>
    <dsp:sp modelId="{3E979654-AC83-4405-B377-3B2D2F418828}">
      <dsp:nvSpPr>
        <dsp:cNvPr id="0" name=""/>
        <dsp:cNvSpPr/>
      </dsp:nvSpPr>
      <dsp:spPr>
        <a:xfrm>
          <a:off x="564387" y="1848905"/>
          <a:ext cx="4315781" cy="2232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Item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Price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Inventory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Tax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Order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Promo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Vendor API</a:t>
          </a:r>
        </a:p>
      </dsp:txBody>
      <dsp:txXfrm>
        <a:off x="564387" y="1848905"/>
        <a:ext cx="4315781" cy="2232068"/>
      </dsp:txXfrm>
    </dsp:sp>
    <dsp:sp modelId="{514A1767-4019-4202-A15A-8FEE76A8F2E4}">
      <dsp:nvSpPr>
        <dsp:cNvPr id="0" name=""/>
        <dsp:cNvSpPr/>
      </dsp:nvSpPr>
      <dsp:spPr>
        <a:xfrm>
          <a:off x="7038059" y="0"/>
          <a:ext cx="1510523" cy="115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ECFF2-06A0-44DD-8D72-2309862FDA60}">
      <dsp:nvSpPr>
        <dsp:cNvPr id="0" name=""/>
        <dsp:cNvSpPr/>
      </dsp:nvSpPr>
      <dsp:spPr>
        <a:xfrm>
          <a:off x="5635430" y="1290797"/>
          <a:ext cx="4315781" cy="49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Process and Logic</a:t>
          </a:r>
        </a:p>
      </dsp:txBody>
      <dsp:txXfrm>
        <a:off x="5635430" y="1290797"/>
        <a:ext cx="4315781" cy="495621"/>
      </dsp:txXfrm>
    </dsp:sp>
    <dsp:sp modelId="{23379369-CDBB-4051-ADF7-C809EF008AD5}">
      <dsp:nvSpPr>
        <dsp:cNvPr id="0" name=""/>
        <dsp:cNvSpPr/>
      </dsp:nvSpPr>
      <dsp:spPr>
        <a:xfrm>
          <a:off x="5635430" y="1848905"/>
          <a:ext cx="4315781" cy="2232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Checkout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Cart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Restrictions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Exchange and Returns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 Verification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Item Movement API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635430" y="1848905"/>
        <a:ext cx="4315781" cy="2232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20B4-2798-4CD0-A033-531FAAE92AFF}">
      <dsp:nvSpPr>
        <dsp:cNvPr id="0" name=""/>
        <dsp:cNvSpPr/>
      </dsp:nvSpPr>
      <dsp:spPr>
        <a:xfrm>
          <a:off x="49" y="226159"/>
          <a:ext cx="4780322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Operating</a:t>
          </a:r>
        </a:p>
      </dsp:txBody>
      <dsp:txXfrm>
        <a:off x="49" y="226159"/>
        <a:ext cx="4780322" cy="547200"/>
      </dsp:txXfrm>
    </dsp:sp>
    <dsp:sp modelId="{7E77FA12-CF4D-4B34-82D8-28BA3782C5AF}">
      <dsp:nvSpPr>
        <dsp:cNvPr id="0" name=""/>
        <dsp:cNvSpPr/>
      </dsp:nvSpPr>
      <dsp:spPr>
        <a:xfrm>
          <a:off x="49" y="773359"/>
          <a:ext cx="4780322" cy="26925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 Tenant to Tenant calls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All transactions are Events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Events are (almost) completely open to all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All caching layers are eventually consistent</a:t>
          </a:r>
        </a:p>
      </dsp:txBody>
      <dsp:txXfrm>
        <a:off x="49" y="773359"/>
        <a:ext cx="4780322" cy="2692501"/>
      </dsp:txXfrm>
    </dsp:sp>
    <dsp:sp modelId="{E5EE5BCD-6069-4CB4-95AB-BB3DB868597F}">
      <dsp:nvSpPr>
        <dsp:cNvPr id="0" name=""/>
        <dsp:cNvSpPr/>
      </dsp:nvSpPr>
      <dsp:spPr>
        <a:xfrm>
          <a:off x="5449618" y="226159"/>
          <a:ext cx="4780322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</a:t>
          </a:r>
        </a:p>
      </dsp:txBody>
      <dsp:txXfrm>
        <a:off x="5449618" y="226159"/>
        <a:ext cx="4780322" cy="547200"/>
      </dsp:txXfrm>
    </dsp:sp>
    <dsp:sp modelId="{1288E403-CF0D-4941-8FFF-17591AE07A1F}">
      <dsp:nvSpPr>
        <dsp:cNvPr id="0" name=""/>
        <dsp:cNvSpPr/>
      </dsp:nvSpPr>
      <dsp:spPr>
        <a:xfrm>
          <a:off x="5449618" y="773359"/>
          <a:ext cx="4780322" cy="26925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Protect Fundamental Data services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Platform Aggregations and Tenant caches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Throttle events to Fundamental Data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Asynchronous writes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Serve majority of traffic from tenant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Distribute data to edge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All caching layers are eventually consistent</a:t>
          </a:r>
        </a:p>
      </dsp:txBody>
      <dsp:txXfrm>
        <a:off x="5449618" y="773359"/>
        <a:ext cx="4780322" cy="269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8E39-F29E-4FB0-A9FC-66EBDC1628AC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0E09-2042-4E38-83B6-8EA43F4F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group has their own ways to integrate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group creates their own replicated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40E09-2042-4E38-83B6-8EA43F4F5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4A65-F5C4-4E11-BCE5-5B21AF78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2B31-F183-4206-83D4-FE0BF8387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7A0F-3C9B-48AA-BCED-EB1C4A30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7EF3-5416-4B37-977F-DE44C5BB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E911-6F5F-451A-ADAB-D191E324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25CF-A879-4233-BAE1-F36B6E9D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C79BE-F37D-41C4-ACB3-8F9B104D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7F38-7BBF-46D7-BBFD-11F824E6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CAF2-362A-4280-BF23-33FB9DA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969B-DCA3-4A88-9A14-F7B5B1F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7D11F-4EA8-48B7-9D49-9BEEB46C8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40551-6E23-4799-B700-364B7E0F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128E-3C23-4111-B29A-5182B7D4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E6DA-47B4-4DD4-84C6-FBDDD42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E10D-A6B4-4018-BB4B-3C181F78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8EC1-95B2-42F8-82A6-39D54B96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EA1F-22DC-4B30-B2D0-0D1A22EE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6C62-4BA7-4383-874E-73D9DB4A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B899-F8B7-4063-B10A-FA6DEFBC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A4FD-11B4-4DAC-910F-15132EBF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EC1B-08A6-4B1E-9E6C-34B8BF47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0F34-006B-4DA6-9C07-808FA615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5A14-942E-475E-8C51-1A14CFFE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4311-284D-46D5-8524-4447FAA2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6EFD-6B08-4713-B865-29E4EB2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285D-83FF-4716-BBCE-4B9450A6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76D8-45AE-4957-9C76-4AC7F54CE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34E16-4DD2-476C-88B5-992EA91E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19CB-E04F-45C8-9A36-CD1C6B9A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BC3E0-670B-4CCD-AFA1-D138787A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9BE8-8DC6-429E-8DD3-CB7A4790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2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0595-2987-481C-BB56-5A30CEAC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82C-0167-4924-A6EA-5C76A54E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CE1C-2261-4B38-B431-71B7960A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C72CB-E08C-4865-8420-033227D68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802C5-B8A7-449E-A63C-E92CB937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F0E69-133F-4403-BD3F-9B01A71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B84DE-058B-4C39-99C2-253B0231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CD4A0-DD40-4900-8094-6E764727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657E-FF3B-43D4-BBD7-6EF9B71A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CF2EA-04F9-430E-88DB-1F821750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D277-E760-44BD-B590-5045C251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FE08-F75D-42DB-BB79-A0CA698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E7D5E-9B2F-4BDF-9E9C-C34F7B45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E5BDC-DB89-439D-8E63-DB40D4FF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5FC3-E3C5-4F82-9EE1-E7505EF3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CDE9-9A58-4236-9722-B41BFC92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8E02-896A-4E30-AECC-20145449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41E64-4182-41DD-862E-DFD6D8E5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FF5E7-5110-4E7B-9A91-A8A93968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D0DFE-6736-4718-86DB-87D46C38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951E-ADF6-4CA8-843C-4324C6E6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DA62-23D8-4B4A-B7F1-64A0F6F9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ED62A-FBC8-47DC-AB9B-BBDAA0A4A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85A80-65EE-4B15-AA81-18B2B144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0597-D7DD-4F0F-8CF5-81AE04B9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BA48-3E70-4DDC-ADA1-BF312D4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822F-A0BD-424B-90B6-6DB636F1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707CB-44D0-4DC8-93A9-18263F8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3737-9D78-4B26-BF3F-51D161B5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1E90-D595-4495-87F4-A09A86F23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D380-E0E1-4889-981A-B51EBCDD859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88AD-975B-4476-81C7-FE15F956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B329-D0F2-49E3-A2F9-E61AB4D58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7FB8-0646-4367-A1FE-321D964F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E7C0F-CEC0-4CF6-BD39-4A07DA899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Being Omnichannel In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13AC4-F98E-43A9-A8C0-3727B0BD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Sukrut Wagh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0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87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Fundamental Data Aggregations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793F31-4419-4991-8A3D-2EFFEBCA9366}"/>
              </a:ext>
            </a:extLst>
          </p:cNvPr>
          <p:cNvSpPr txBox="1">
            <a:spLocks/>
          </p:cNvSpPr>
          <p:nvPr/>
        </p:nvSpPr>
        <p:spPr>
          <a:xfrm>
            <a:off x="838200" y="1706329"/>
            <a:ext cx="10515600" cy="14332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b="1" dirty="0"/>
              <a:t>Pre-joined and cached fundamental data, used to pre-calculate commonly used data patterns and protect fundamental data services from excessive load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366BCC4A-04B9-45F2-9843-A5EF1F397F4D}"/>
              </a:ext>
            </a:extLst>
          </p:cNvPr>
          <p:cNvSpPr/>
          <p:nvPr/>
        </p:nvSpPr>
        <p:spPr>
          <a:xfrm>
            <a:off x="1617676" y="3698948"/>
            <a:ext cx="2849764" cy="5002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Item-Location-Price API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13019525-2277-4E80-9713-F870DEB986EB}"/>
              </a:ext>
            </a:extLst>
          </p:cNvPr>
          <p:cNvSpPr/>
          <p:nvPr/>
        </p:nvSpPr>
        <p:spPr>
          <a:xfrm>
            <a:off x="4641611" y="3698948"/>
            <a:ext cx="3251197" cy="5002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Customer-Orders API</a:t>
            </a: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731D336A-CF4A-421A-9F4D-C1578B698890}"/>
              </a:ext>
            </a:extLst>
          </p:cNvPr>
          <p:cNvSpPr/>
          <p:nvPr/>
        </p:nvSpPr>
        <p:spPr>
          <a:xfrm>
            <a:off x="8156360" y="3698947"/>
            <a:ext cx="2015194" cy="5002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Item-Offer API</a:t>
            </a:r>
          </a:p>
        </p:txBody>
      </p:sp>
      <p:sp>
        <p:nvSpPr>
          <p:cNvPr id="14" name="Can 9">
            <a:extLst>
              <a:ext uri="{FF2B5EF4-FFF2-40B4-BE49-F238E27FC236}">
                <a16:creationId xmlns:a16="http://schemas.microsoft.com/office/drawing/2014/main" id="{84E345AA-0143-48FC-9148-23328BE027D1}"/>
              </a:ext>
            </a:extLst>
          </p:cNvPr>
          <p:cNvSpPr/>
          <p:nvPr/>
        </p:nvSpPr>
        <p:spPr>
          <a:xfrm>
            <a:off x="1617676" y="4635182"/>
            <a:ext cx="2849764" cy="1032979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Item-Location-Price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5" name="Can 10">
            <a:extLst>
              <a:ext uri="{FF2B5EF4-FFF2-40B4-BE49-F238E27FC236}">
                <a16:creationId xmlns:a16="http://schemas.microsoft.com/office/drawing/2014/main" id="{23CF18FD-5B1F-4ED1-AB1C-47624D7C5AFE}"/>
              </a:ext>
            </a:extLst>
          </p:cNvPr>
          <p:cNvSpPr/>
          <p:nvPr/>
        </p:nvSpPr>
        <p:spPr>
          <a:xfrm>
            <a:off x="4842327" y="4635181"/>
            <a:ext cx="2849764" cy="1032979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Customer-Orders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6" name="Can 11">
            <a:extLst>
              <a:ext uri="{FF2B5EF4-FFF2-40B4-BE49-F238E27FC236}">
                <a16:creationId xmlns:a16="http://schemas.microsoft.com/office/drawing/2014/main" id="{23B12B01-B758-407A-99B4-2F080D1300EB}"/>
              </a:ext>
            </a:extLst>
          </p:cNvPr>
          <p:cNvSpPr/>
          <p:nvPr/>
        </p:nvSpPr>
        <p:spPr>
          <a:xfrm>
            <a:off x="8236188" y="4635181"/>
            <a:ext cx="1855537" cy="1032979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Item-Offer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53864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573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Fundamental Business Process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793F31-4419-4991-8A3D-2EFFEBCA9366}"/>
              </a:ext>
            </a:extLst>
          </p:cNvPr>
          <p:cNvSpPr txBox="1">
            <a:spLocks/>
          </p:cNvSpPr>
          <p:nvPr/>
        </p:nvSpPr>
        <p:spPr>
          <a:xfrm>
            <a:off x="838200" y="1635707"/>
            <a:ext cx="10515600" cy="14558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The generic components of a business process, presented as an API, that can be used by all channels that execute the business process</a:t>
            </a:r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166C718F-8D84-4DB9-98ED-473878A4843F}"/>
              </a:ext>
            </a:extLst>
          </p:cNvPr>
          <p:cNvSpPr/>
          <p:nvPr/>
        </p:nvSpPr>
        <p:spPr>
          <a:xfrm>
            <a:off x="1643213" y="3808214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Checkout API</a:t>
            </a: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26C9A11C-1A21-4B09-B71B-98573A991833}"/>
              </a:ext>
            </a:extLst>
          </p:cNvPr>
          <p:cNvSpPr/>
          <p:nvPr/>
        </p:nvSpPr>
        <p:spPr>
          <a:xfrm>
            <a:off x="3856641" y="3808214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Cart API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A4F04911-601A-4D74-804A-A8C1D9BC526E}"/>
              </a:ext>
            </a:extLst>
          </p:cNvPr>
          <p:cNvSpPr/>
          <p:nvPr/>
        </p:nvSpPr>
        <p:spPr>
          <a:xfrm>
            <a:off x="6012011" y="3808214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Item Setup API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07AD487-D716-4987-B4F7-D560D3309101}"/>
              </a:ext>
            </a:extLst>
          </p:cNvPr>
          <p:cNvSpPr/>
          <p:nvPr/>
        </p:nvSpPr>
        <p:spPr>
          <a:xfrm>
            <a:off x="8181897" y="3808213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Offer Setup API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A345AA22-0F6E-41C8-9548-7F651F54C0AF}"/>
              </a:ext>
            </a:extLst>
          </p:cNvPr>
          <p:cNvSpPr/>
          <p:nvPr/>
        </p:nvSpPr>
        <p:spPr>
          <a:xfrm>
            <a:off x="2903474" y="4839249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Payment API</a:t>
            </a:r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8D8CD235-7421-49A0-A6CF-05DF5DCEC557}"/>
              </a:ext>
            </a:extLst>
          </p:cNvPr>
          <p:cNvSpPr/>
          <p:nvPr/>
        </p:nvSpPr>
        <p:spPr>
          <a:xfrm>
            <a:off x="5145931" y="4839248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Fulfillment API</a:t>
            </a:r>
          </a:p>
        </p:txBody>
      </p:sp>
      <p:sp>
        <p:nvSpPr>
          <p:cNvPr id="30" name="Rounded Rectangle 19">
            <a:extLst>
              <a:ext uri="{FF2B5EF4-FFF2-40B4-BE49-F238E27FC236}">
                <a16:creationId xmlns:a16="http://schemas.microsoft.com/office/drawing/2014/main" id="{B2F30392-E9D2-46DA-8164-0C4E453929A6}"/>
              </a:ext>
            </a:extLst>
          </p:cNvPr>
          <p:cNvSpPr/>
          <p:nvPr/>
        </p:nvSpPr>
        <p:spPr>
          <a:xfrm>
            <a:off x="7460959" y="4839248"/>
            <a:ext cx="1906334" cy="50028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Returns API</a:t>
            </a:r>
          </a:p>
        </p:txBody>
      </p:sp>
    </p:spTree>
    <p:extLst>
      <p:ext uri="{BB962C8B-B14F-4D97-AF65-F5344CB8AC3E}">
        <p14:creationId xmlns:p14="http://schemas.microsoft.com/office/powerpoint/2010/main" val="304765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Fundamental Business Logic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793F31-4419-4991-8A3D-2EFFEBCA9366}"/>
              </a:ext>
            </a:extLst>
          </p:cNvPr>
          <p:cNvSpPr txBox="1">
            <a:spLocks/>
          </p:cNvSpPr>
          <p:nvPr/>
        </p:nvSpPr>
        <p:spPr>
          <a:xfrm>
            <a:off x="838200" y="1829241"/>
            <a:ext cx="10515600" cy="104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The </a:t>
            </a:r>
            <a:r>
              <a:rPr lang="en-US" sz="3200" b="1" dirty="0">
                <a:solidFill>
                  <a:schemeClr val="accent2"/>
                </a:solidFill>
              </a:rPr>
              <a:t>proprietary</a:t>
            </a:r>
            <a:r>
              <a:rPr lang="en-US" sz="3200" b="1" dirty="0"/>
              <a:t> logic of the business, presented as an API, that is used by all channels that require that business logic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04339C5-FEEC-4E66-86FC-80E4DF4895AD}"/>
              </a:ext>
            </a:extLst>
          </p:cNvPr>
          <p:cNvSpPr/>
          <p:nvPr/>
        </p:nvSpPr>
        <p:spPr>
          <a:xfrm>
            <a:off x="1586769" y="3808214"/>
            <a:ext cx="1906334" cy="5002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Restrictions API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90DB3082-7A60-4EFB-8F07-96ECCE187ED5}"/>
              </a:ext>
            </a:extLst>
          </p:cNvPr>
          <p:cNvSpPr/>
          <p:nvPr/>
        </p:nvSpPr>
        <p:spPr>
          <a:xfrm>
            <a:off x="3800197" y="3808214"/>
            <a:ext cx="1906334" cy="5002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Cart Price API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DF5E70EE-86FD-4FDC-AC26-0416D6E47C6A}"/>
              </a:ext>
            </a:extLst>
          </p:cNvPr>
          <p:cNvSpPr/>
          <p:nvPr/>
        </p:nvSpPr>
        <p:spPr>
          <a:xfrm>
            <a:off x="6096000" y="3808214"/>
            <a:ext cx="2897827" cy="5002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Address Verification </a:t>
            </a:r>
            <a:r>
              <a:rPr lang="en-US" sz="2000" b="1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1030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0312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Platform Foundation</a:t>
            </a: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17E0C12A-2714-4CCA-ABD5-68D402D487BF}"/>
              </a:ext>
            </a:extLst>
          </p:cNvPr>
          <p:cNvSpPr/>
          <p:nvPr/>
        </p:nvSpPr>
        <p:spPr>
          <a:xfrm>
            <a:off x="291578" y="1336095"/>
            <a:ext cx="2404332" cy="3327300"/>
          </a:xfrm>
          <a:prstGeom prst="roundRect">
            <a:avLst/>
          </a:prstGeom>
          <a:noFill/>
          <a:ln w="412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Logic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AD0FC8C8-5307-468E-BCE5-28052A46B8A8}"/>
              </a:ext>
            </a:extLst>
          </p:cNvPr>
          <p:cNvSpPr/>
          <p:nvPr/>
        </p:nvSpPr>
        <p:spPr>
          <a:xfrm>
            <a:off x="1139276" y="5180964"/>
            <a:ext cx="849182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00BA302C-4C6F-45DB-9778-1BC3135048F8}"/>
              </a:ext>
            </a:extLst>
          </p:cNvPr>
          <p:cNvSpPr/>
          <p:nvPr/>
        </p:nvSpPr>
        <p:spPr>
          <a:xfrm>
            <a:off x="2195102" y="5188721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Promo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74A9CFD2-1CEA-4B7B-826A-69745921FC34}"/>
              </a:ext>
            </a:extLst>
          </p:cNvPr>
          <p:cNvSpPr/>
          <p:nvPr/>
        </p:nvSpPr>
        <p:spPr>
          <a:xfrm>
            <a:off x="5645917" y="5150887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43603609-4492-4A10-A37C-38F9A06AA0B3}"/>
              </a:ext>
            </a:extLst>
          </p:cNvPr>
          <p:cNvSpPr/>
          <p:nvPr/>
        </p:nvSpPr>
        <p:spPr>
          <a:xfrm>
            <a:off x="3326607" y="5174704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85CF6E2-8214-48DD-8E15-25AA61AB1B2B}"/>
              </a:ext>
            </a:extLst>
          </p:cNvPr>
          <p:cNvSpPr/>
          <p:nvPr/>
        </p:nvSpPr>
        <p:spPr>
          <a:xfrm>
            <a:off x="4440347" y="5183861"/>
            <a:ext cx="998322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CA37FFC2-AE22-4417-9529-00097385D45A}"/>
              </a:ext>
            </a:extLst>
          </p:cNvPr>
          <p:cNvSpPr/>
          <p:nvPr/>
        </p:nvSpPr>
        <p:spPr>
          <a:xfrm>
            <a:off x="6834588" y="5157189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1DD994C5-9A8A-412C-9907-B4FB707DBEC7}"/>
              </a:ext>
            </a:extLst>
          </p:cNvPr>
          <p:cNvSpPr/>
          <p:nvPr/>
        </p:nvSpPr>
        <p:spPr>
          <a:xfrm>
            <a:off x="8048108" y="5150886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E3C6933-6F50-488E-A30E-1B7ECFE6725A}"/>
              </a:ext>
            </a:extLst>
          </p:cNvPr>
          <p:cNvSpPr/>
          <p:nvPr/>
        </p:nvSpPr>
        <p:spPr>
          <a:xfrm>
            <a:off x="9209852" y="5150885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Inventory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7D876841-3032-4644-BC6A-8FF822C97DD9}"/>
              </a:ext>
            </a:extLst>
          </p:cNvPr>
          <p:cNvSpPr/>
          <p:nvPr/>
        </p:nvSpPr>
        <p:spPr>
          <a:xfrm>
            <a:off x="10291137" y="5136373"/>
            <a:ext cx="954496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Vendor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92C3EBF0-9181-4B2F-A7E9-E6E1C860DFDD}"/>
              </a:ext>
            </a:extLst>
          </p:cNvPr>
          <p:cNvSpPr/>
          <p:nvPr/>
        </p:nvSpPr>
        <p:spPr>
          <a:xfrm>
            <a:off x="493726" y="1707630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Restrictions API</a:t>
            </a:r>
          </a:p>
        </p:txBody>
      </p:sp>
      <p:sp>
        <p:nvSpPr>
          <p:cNvPr id="25" name="Rounded Rectangle 36">
            <a:extLst>
              <a:ext uri="{FF2B5EF4-FFF2-40B4-BE49-F238E27FC236}">
                <a16:creationId xmlns:a16="http://schemas.microsoft.com/office/drawing/2014/main" id="{D9AD581A-0336-46E5-AA4E-A596A3D8A572}"/>
              </a:ext>
            </a:extLst>
          </p:cNvPr>
          <p:cNvSpPr/>
          <p:nvPr/>
        </p:nvSpPr>
        <p:spPr>
          <a:xfrm>
            <a:off x="493726" y="2439014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Cart Price API</a:t>
            </a:r>
          </a:p>
        </p:txBody>
      </p:sp>
      <p:sp>
        <p:nvSpPr>
          <p:cNvPr id="26" name="Rounded Rectangle 37">
            <a:extLst>
              <a:ext uri="{FF2B5EF4-FFF2-40B4-BE49-F238E27FC236}">
                <a16:creationId xmlns:a16="http://schemas.microsoft.com/office/drawing/2014/main" id="{4EDA6D4F-D56F-4127-A65F-CE0277B0B954}"/>
              </a:ext>
            </a:extLst>
          </p:cNvPr>
          <p:cNvSpPr/>
          <p:nvPr/>
        </p:nvSpPr>
        <p:spPr>
          <a:xfrm>
            <a:off x="493726" y="3139368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Worker Pay API</a:t>
            </a:r>
          </a:p>
        </p:txBody>
      </p:sp>
      <p:sp>
        <p:nvSpPr>
          <p:cNvPr id="27" name="Rounded Rectangle 38">
            <a:extLst>
              <a:ext uri="{FF2B5EF4-FFF2-40B4-BE49-F238E27FC236}">
                <a16:creationId xmlns:a16="http://schemas.microsoft.com/office/drawing/2014/main" id="{FE9B5163-B0E6-4D4C-A545-19691E636471}"/>
              </a:ext>
            </a:extLst>
          </p:cNvPr>
          <p:cNvSpPr/>
          <p:nvPr/>
        </p:nvSpPr>
        <p:spPr>
          <a:xfrm>
            <a:off x="493726" y="3828978"/>
            <a:ext cx="201519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Addr</a:t>
            </a:r>
            <a:r>
              <a:rPr lang="en-US" sz="2000" b="1" dirty="0">
                <a:solidFill>
                  <a:schemeClr val="tx1"/>
                </a:solidFill>
              </a:rPr>
              <a:t> Verify API</a:t>
            </a: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D3474EB1-DD8C-43F5-AE2F-7BD1344DE966}"/>
              </a:ext>
            </a:extLst>
          </p:cNvPr>
          <p:cNvSpPr/>
          <p:nvPr/>
        </p:nvSpPr>
        <p:spPr>
          <a:xfrm>
            <a:off x="3097065" y="1719111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Checkout API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AE0DCE54-7F4B-4CE4-B65D-2920DDC537FA}"/>
              </a:ext>
            </a:extLst>
          </p:cNvPr>
          <p:cNvSpPr/>
          <p:nvPr/>
        </p:nvSpPr>
        <p:spPr>
          <a:xfrm>
            <a:off x="5172633" y="1730592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Cart API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41">
            <a:extLst>
              <a:ext uri="{FF2B5EF4-FFF2-40B4-BE49-F238E27FC236}">
                <a16:creationId xmlns:a16="http://schemas.microsoft.com/office/drawing/2014/main" id="{FB8773BE-5CBE-40CF-B83A-DB9ADA521C96}"/>
              </a:ext>
            </a:extLst>
          </p:cNvPr>
          <p:cNvSpPr/>
          <p:nvPr/>
        </p:nvSpPr>
        <p:spPr>
          <a:xfrm>
            <a:off x="5200439" y="2440466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Item Setup API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42">
            <a:extLst>
              <a:ext uri="{FF2B5EF4-FFF2-40B4-BE49-F238E27FC236}">
                <a16:creationId xmlns:a16="http://schemas.microsoft.com/office/drawing/2014/main" id="{09D1E0B9-8DED-4EE7-9313-C75ECE03DDC6}"/>
              </a:ext>
            </a:extLst>
          </p:cNvPr>
          <p:cNvSpPr/>
          <p:nvPr/>
        </p:nvSpPr>
        <p:spPr>
          <a:xfrm>
            <a:off x="5172633" y="3150340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Offer Setup API</a:t>
            </a:r>
          </a:p>
        </p:txBody>
      </p:sp>
      <p:sp>
        <p:nvSpPr>
          <p:cNvPr id="32" name="Rounded Rectangle 43">
            <a:extLst>
              <a:ext uri="{FF2B5EF4-FFF2-40B4-BE49-F238E27FC236}">
                <a16:creationId xmlns:a16="http://schemas.microsoft.com/office/drawing/2014/main" id="{1F5EB79C-E63D-4AFC-8391-B3E60828C686}"/>
              </a:ext>
            </a:extLst>
          </p:cNvPr>
          <p:cNvSpPr/>
          <p:nvPr/>
        </p:nvSpPr>
        <p:spPr>
          <a:xfrm>
            <a:off x="3097308" y="2431394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Payment API</a:t>
            </a:r>
          </a:p>
        </p:txBody>
      </p:sp>
      <p:sp>
        <p:nvSpPr>
          <p:cNvPr id="33" name="Rounded Rectangle 44">
            <a:extLst>
              <a:ext uri="{FF2B5EF4-FFF2-40B4-BE49-F238E27FC236}">
                <a16:creationId xmlns:a16="http://schemas.microsoft.com/office/drawing/2014/main" id="{6285F302-A7BF-4F75-BD7D-7435CBA310BB}"/>
              </a:ext>
            </a:extLst>
          </p:cNvPr>
          <p:cNvSpPr/>
          <p:nvPr/>
        </p:nvSpPr>
        <p:spPr>
          <a:xfrm>
            <a:off x="3097065" y="3174793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Fulfillment API</a:t>
            </a:r>
          </a:p>
        </p:txBody>
      </p: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26C85C52-C464-4383-B8F0-EC2791F0CF17}"/>
              </a:ext>
            </a:extLst>
          </p:cNvPr>
          <p:cNvSpPr/>
          <p:nvPr/>
        </p:nvSpPr>
        <p:spPr>
          <a:xfrm>
            <a:off x="4050232" y="3860214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Returns API</a:t>
            </a:r>
          </a:p>
        </p:txBody>
      </p:sp>
      <p:sp>
        <p:nvSpPr>
          <p:cNvPr id="35" name="Rounded Rectangle 47">
            <a:extLst>
              <a:ext uri="{FF2B5EF4-FFF2-40B4-BE49-F238E27FC236}">
                <a16:creationId xmlns:a16="http://schemas.microsoft.com/office/drawing/2014/main" id="{5F3C5345-E24E-49DB-AA52-DFABFB4AD16B}"/>
              </a:ext>
            </a:extLst>
          </p:cNvPr>
          <p:cNvSpPr/>
          <p:nvPr/>
        </p:nvSpPr>
        <p:spPr>
          <a:xfrm>
            <a:off x="2903409" y="1362367"/>
            <a:ext cx="4443328" cy="3255896"/>
          </a:xfrm>
          <a:prstGeom prst="roundRect">
            <a:avLst/>
          </a:prstGeom>
          <a:noFill/>
          <a:ln w="412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Process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48">
            <a:extLst>
              <a:ext uri="{FF2B5EF4-FFF2-40B4-BE49-F238E27FC236}">
                <a16:creationId xmlns:a16="http://schemas.microsoft.com/office/drawing/2014/main" id="{C1E36F24-FF44-474E-8491-A1AC7D3EB6CE}"/>
              </a:ext>
            </a:extLst>
          </p:cNvPr>
          <p:cNvSpPr/>
          <p:nvPr/>
        </p:nvSpPr>
        <p:spPr>
          <a:xfrm>
            <a:off x="7511476" y="1336095"/>
            <a:ext cx="4443328" cy="3255896"/>
          </a:xfrm>
          <a:prstGeom prst="roundRect">
            <a:avLst/>
          </a:prstGeom>
          <a:noFill/>
          <a:ln w="412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Aggregations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49">
            <a:extLst>
              <a:ext uri="{FF2B5EF4-FFF2-40B4-BE49-F238E27FC236}">
                <a16:creationId xmlns:a16="http://schemas.microsoft.com/office/drawing/2014/main" id="{6D6CB69E-D27E-4A9F-8A4F-409F5EB4D0B1}"/>
              </a:ext>
            </a:extLst>
          </p:cNvPr>
          <p:cNvSpPr/>
          <p:nvPr/>
        </p:nvSpPr>
        <p:spPr>
          <a:xfrm>
            <a:off x="8394083" y="1931109"/>
            <a:ext cx="284976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Item-Location-Price API</a:t>
            </a:r>
          </a:p>
        </p:txBody>
      </p:sp>
      <p:sp>
        <p:nvSpPr>
          <p:cNvPr id="38" name="Rounded Rectangle 50">
            <a:extLst>
              <a:ext uri="{FF2B5EF4-FFF2-40B4-BE49-F238E27FC236}">
                <a16:creationId xmlns:a16="http://schemas.microsoft.com/office/drawing/2014/main" id="{276D4128-0C63-4633-915E-CE10EAA201DC}"/>
              </a:ext>
            </a:extLst>
          </p:cNvPr>
          <p:cNvSpPr/>
          <p:nvPr/>
        </p:nvSpPr>
        <p:spPr>
          <a:xfrm>
            <a:off x="8122827" y="2749602"/>
            <a:ext cx="3251197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Customer-Orders API</a:t>
            </a:r>
          </a:p>
        </p:txBody>
      </p:sp>
      <p:sp>
        <p:nvSpPr>
          <p:cNvPr id="39" name="Rounded Rectangle 51">
            <a:extLst>
              <a:ext uri="{FF2B5EF4-FFF2-40B4-BE49-F238E27FC236}">
                <a16:creationId xmlns:a16="http://schemas.microsoft.com/office/drawing/2014/main" id="{B9819D47-A26D-446D-A0C2-3EF54D144C88}"/>
              </a:ext>
            </a:extLst>
          </p:cNvPr>
          <p:cNvSpPr/>
          <p:nvPr/>
        </p:nvSpPr>
        <p:spPr>
          <a:xfrm>
            <a:off x="8740828" y="3589297"/>
            <a:ext cx="201519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Item-Offer API</a:t>
            </a:r>
          </a:p>
        </p:txBody>
      </p:sp>
      <p:sp>
        <p:nvSpPr>
          <p:cNvPr id="40" name="Rounded Rectangle 52">
            <a:extLst>
              <a:ext uri="{FF2B5EF4-FFF2-40B4-BE49-F238E27FC236}">
                <a16:creationId xmlns:a16="http://schemas.microsoft.com/office/drawing/2014/main" id="{1BA3EE02-C583-402B-907C-2D200B9D569B}"/>
              </a:ext>
            </a:extLst>
          </p:cNvPr>
          <p:cNvSpPr/>
          <p:nvPr/>
        </p:nvSpPr>
        <p:spPr>
          <a:xfrm>
            <a:off x="291578" y="4864644"/>
            <a:ext cx="11817136" cy="1428088"/>
          </a:xfrm>
          <a:prstGeom prst="roundRect">
            <a:avLst/>
          </a:prstGeom>
          <a:noFill/>
          <a:ln w="412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Fundamental Data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 Tenant?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553B82-B4B1-4CC0-BC86-DED080E2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4243340"/>
            <a:ext cx="9833548" cy="18796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Tenant drives an interaction with an actor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Tenants are coarse grained around a channel (digital, store, supply chain, corporate)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Isolation from other tenants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Can only call services within the tenant, or provided by the platform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13733D-81EA-479E-AD36-ECBF21643DA3}"/>
              </a:ext>
            </a:extLst>
          </p:cNvPr>
          <p:cNvSpPr txBox="1">
            <a:spLocks/>
          </p:cNvSpPr>
          <p:nvPr/>
        </p:nvSpPr>
        <p:spPr>
          <a:xfrm>
            <a:off x="838048" y="2819280"/>
            <a:ext cx="10515600" cy="10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b="1" dirty="0"/>
              <a:t>A consumer of the platform that builds applications using and extending the platform fundamental services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010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 Tenant?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13733D-81EA-479E-AD36-ECBF21643D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66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Single Tenant Components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61859FC-9769-43C9-93FF-5527BE862CEE}"/>
              </a:ext>
            </a:extLst>
          </p:cNvPr>
          <p:cNvSpPr/>
          <p:nvPr/>
        </p:nvSpPr>
        <p:spPr>
          <a:xfrm>
            <a:off x="1176495" y="4044431"/>
            <a:ext cx="2077542" cy="64699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Business Logic Extension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94E5CDC3-A69E-4C10-91B9-E14EACAAADFA}"/>
              </a:ext>
            </a:extLst>
          </p:cNvPr>
          <p:cNvSpPr/>
          <p:nvPr/>
        </p:nvSpPr>
        <p:spPr>
          <a:xfrm>
            <a:off x="3550913" y="4044430"/>
            <a:ext cx="2049961" cy="64699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</a:t>
            </a:r>
            <a:r>
              <a:rPr lang="en-US" sz="2000" b="1">
                <a:solidFill>
                  <a:schemeClr val="tx1"/>
                </a:solidFill>
              </a:rPr>
              <a:t>Process Extension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ACB65C2B-CCA7-4753-9FB2-2DDFFF8945D9}"/>
              </a:ext>
            </a:extLst>
          </p:cNvPr>
          <p:cNvSpPr/>
          <p:nvPr/>
        </p:nvSpPr>
        <p:spPr>
          <a:xfrm>
            <a:off x="8293621" y="4049160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Service Aggregator</a:t>
            </a:r>
          </a:p>
        </p:txBody>
      </p:sp>
      <p:sp>
        <p:nvSpPr>
          <p:cNvPr id="14" name="Can 32">
            <a:extLst>
              <a:ext uri="{FF2B5EF4-FFF2-40B4-BE49-F238E27FC236}">
                <a16:creationId xmlns:a16="http://schemas.microsoft.com/office/drawing/2014/main" id="{214711E3-56E4-4AA5-BEFE-5EA7B58BFD29}"/>
              </a:ext>
            </a:extLst>
          </p:cNvPr>
          <p:cNvSpPr/>
          <p:nvPr/>
        </p:nvSpPr>
        <p:spPr>
          <a:xfrm>
            <a:off x="8478888" y="4892025"/>
            <a:ext cx="1855537" cy="103297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Forward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5" name="Can 34">
            <a:extLst>
              <a:ext uri="{FF2B5EF4-FFF2-40B4-BE49-F238E27FC236}">
                <a16:creationId xmlns:a16="http://schemas.microsoft.com/office/drawing/2014/main" id="{219A2C8A-A75A-4C83-8797-AF874542E877}"/>
              </a:ext>
            </a:extLst>
          </p:cNvPr>
          <p:cNvSpPr/>
          <p:nvPr/>
        </p:nvSpPr>
        <p:spPr>
          <a:xfrm>
            <a:off x="3660040" y="4865736"/>
            <a:ext cx="1855537" cy="103297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Tenant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Process Data</a:t>
            </a:r>
          </a:p>
        </p:txBody>
      </p:sp>
      <p:sp>
        <p:nvSpPr>
          <p:cNvPr id="18" name="Can 35">
            <a:extLst>
              <a:ext uri="{FF2B5EF4-FFF2-40B4-BE49-F238E27FC236}">
                <a16:creationId xmlns:a16="http://schemas.microsoft.com/office/drawing/2014/main" id="{13BE3301-E5E3-4424-940E-A11CDF823145}"/>
              </a:ext>
            </a:extLst>
          </p:cNvPr>
          <p:cNvSpPr/>
          <p:nvPr/>
        </p:nvSpPr>
        <p:spPr>
          <a:xfrm>
            <a:off x="1276328" y="4865735"/>
            <a:ext cx="1855537" cy="103297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Tenant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Logic Data</a:t>
            </a:r>
          </a:p>
        </p:txBody>
      </p: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6CBB6628-A40D-45A8-85B5-CB9D8E529567}"/>
              </a:ext>
            </a:extLst>
          </p:cNvPr>
          <p:cNvSpPr/>
          <p:nvPr/>
        </p:nvSpPr>
        <p:spPr>
          <a:xfrm>
            <a:off x="4710133" y="2807177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Controller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8E91FD33-55EF-409A-986B-B7C9423EE5C4}"/>
              </a:ext>
            </a:extLst>
          </p:cNvPr>
          <p:cNvSpPr/>
          <p:nvPr/>
        </p:nvSpPr>
        <p:spPr>
          <a:xfrm>
            <a:off x="4710133" y="1691280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FC682288-60A1-4CFC-A78F-9435E1D4B4F9}"/>
              </a:ext>
            </a:extLst>
          </p:cNvPr>
          <p:cNvSpPr/>
          <p:nvPr/>
        </p:nvSpPr>
        <p:spPr>
          <a:xfrm>
            <a:off x="5938514" y="4051690"/>
            <a:ext cx="2049961" cy="64699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 Specific APIs</a:t>
            </a:r>
          </a:p>
        </p:txBody>
      </p:sp>
      <p:sp>
        <p:nvSpPr>
          <p:cNvPr id="23" name="Can 39">
            <a:extLst>
              <a:ext uri="{FF2B5EF4-FFF2-40B4-BE49-F238E27FC236}">
                <a16:creationId xmlns:a16="http://schemas.microsoft.com/office/drawing/2014/main" id="{69AB3DC4-1ED8-4E95-B640-681FC14000E2}"/>
              </a:ext>
            </a:extLst>
          </p:cNvPr>
          <p:cNvSpPr/>
          <p:nvPr/>
        </p:nvSpPr>
        <p:spPr>
          <a:xfrm>
            <a:off x="6047641" y="4872996"/>
            <a:ext cx="1855537" cy="103297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Tenant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" name="Rounded Rectangle 40">
            <a:extLst>
              <a:ext uri="{FF2B5EF4-FFF2-40B4-BE49-F238E27FC236}">
                <a16:creationId xmlns:a16="http://schemas.microsoft.com/office/drawing/2014/main" id="{8EC0F3FC-FD9B-4983-A5ED-1CCFE7CA03A6}"/>
              </a:ext>
            </a:extLst>
          </p:cNvPr>
          <p:cNvSpPr/>
          <p:nvPr/>
        </p:nvSpPr>
        <p:spPr>
          <a:xfrm>
            <a:off x="1776599" y="2809037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Controller</a:t>
            </a:r>
          </a:p>
        </p:txBody>
      </p: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824E8AB-A633-4645-ADD6-B82A9E37F557}"/>
              </a:ext>
            </a:extLst>
          </p:cNvPr>
          <p:cNvSpPr/>
          <p:nvPr/>
        </p:nvSpPr>
        <p:spPr>
          <a:xfrm>
            <a:off x="1776599" y="1718814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6" name="Rounded Rectangle 42">
            <a:extLst>
              <a:ext uri="{FF2B5EF4-FFF2-40B4-BE49-F238E27FC236}">
                <a16:creationId xmlns:a16="http://schemas.microsoft.com/office/drawing/2014/main" id="{1B682D75-7C97-4756-8A2C-992CED6B5F56}"/>
              </a:ext>
            </a:extLst>
          </p:cNvPr>
          <p:cNvSpPr/>
          <p:nvPr/>
        </p:nvSpPr>
        <p:spPr>
          <a:xfrm>
            <a:off x="7698429" y="2782297"/>
            <a:ext cx="2168016" cy="66714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Controller</a:t>
            </a:r>
          </a:p>
        </p:txBody>
      </p:sp>
      <p:sp>
        <p:nvSpPr>
          <p:cNvPr id="27" name="Rounded Rectangle 43">
            <a:extLst>
              <a:ext uri="{FF2B5EF4-FFF2-40B4-BE49-F238E27FC236}">
                <a16:creationId xmlns:a16="http://schemas.microsoft.com/office/drawing/2014/main" id="{097867C3-178E-4B9F-9E51-C29964BFEE71}"/>
              </a:ext>
            </a:extLst>
          </p:cNvPr>
          <p:cNvSpPr/>
          <p:nvPr/>
        </p:nvSpPr>
        <p:spPr>
          <a:xfrm>
            <a:off x="7698429" y="1686531"/>
            <a:ext cx="2168016" cy="6422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2923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01796-4AB3-4210-96D2-A2FD41CF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 Tenant?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13733D-81EA-479E-AD36-ECBF21643D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05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Tenant and Platform</a:t>
            </a: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5CB83CFC-9282-434B-947E-2ABBC5093261}"/>
              </a:ext>
            </a:extLst>
          </p:cNvPr>
          <p:cNvSpPr/>
          <p:nvPr/>
        </p:nvSpPr>
        <p:spPr>
          <a:xfrm>
            <a:off x="1488253" y="106153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Can 32">
            <a:extLst>
              <a:ext uri="{FF2B5EF4-FFF2-40B4-BE49-F238E27FC236}">
                <a16:creationId xmlns:a16="http://schemas.microsoft.com/office/drawing/2014/main" id="{284E9B31-52D1-482A-B2AE-C3C69CA0B010}"/>
              </a:ext>
            </a:extLst>
          </p:cNvPr>
          <p:cNvSpPr/>
          <p:nvPr/>
        </p:nvSpPr>
        <p:spPr>
          <a:xfrm>
            <a:off x="1747183" y="3006273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848D7B4B-F566-4A79-90A9-89D89DBCA57F}"/>
              </a:ext>
            </a:extLst>
          </p:cNvPr>
          <p:cNvSpPr/>
          <p:nvPr/>
        </p:nvSpPr>
        <p:spPr>
          <a:xfrm>
            <a:off x="1747183" y="251176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4D19B04C-4EC0-455B-BDAE-544C3D0D5901}"/>
              </a:ext>
            </a:extLst>
          </p:cNvPr>
          <p:cNvSpPr/>
          <p:nvPr/>
        </p:nvSpPr>
        <p:spPr>
          <a:xfrm>
            <a:off x="1747183" y="195472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31" name="Rounded Rectangle 41">
            <a:extLst>
              <a:ext uri="{FF2B5EF4-FFF2-40B4-BE49-F238E27FC236}">
                <a16:creationId xmlns:a16="http://schemas.microsoft.com/office/drawing/2014/main" id="{7B94C278-5A86-4F46-86F4-73331F2ADE6A}"/>
              </a:ext>
            </a:extLst>
          </p:cNvPr>
          <p:cNvSpPr/>
          <p:nvPr/>
        </p:nvSpPr>
        <p:spPr>
          <a:xfrm>
            <a:off x="1747183" y="132909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32" name="Rounded Rectangle 19">
            <a:extLst>
              <a:ext uri="{FF2B5EF4-FFF2-40B4-BE49-F238E27FC236}">
                <a16:creationId xmlns:a16="http://schemas.microsoft.com/office/drawing/2014/main" id="{F05A435C-D247-4ADB-A6A4-2115C5A61227}"/>
              </a:ext>
            </a:extLst>
          </p:cNvPr>
          <p:cNvSpPr/>
          <p:nvPr/>
        </p:nvSpPr>
        <p:spPr>
          <a:xfrm>
            <a:off x="4451473" y="106153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Can 20">
            <a:extLst>
              <a:ext uri="{FF2B5EF4-FFF2-40B4-BE49-F238E27FC236}">
                <a16:creationId xmlns:a16="http://schemas.microsoft.com/office/drawing/2014/main" id="{2DAC957D-8F28-4D8B-AAC8-91BCD9CF5DB3}"/>
              </a:ext>
            </a:extLst>
          </p:cNvPr>
          <p:cNvSpPr/>
          <p:nvPr/>
        </p:nvSpPr>
        <p:spPr>
          <a:xfrm>
            <a:off x="4710403" y="3020787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9D2E95F3-591E-47EA-9159-EE3F142AB8C2}"/>
              </a:ext>
            </a:extLst>
          </p:cNvPr>
          <p:cNvSpPr/>
          <p:nvPr/>
        </p:nvSpPr>
        <p:spPr>
          <a:xfrm>
            <a:off x="4710403" y="251176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35" name="Rounded Rectangle 22">
            <a:extLst>
              <a:ext uri="{FF2B5EF4-FFF2-40B4-BE49-F238E27FC236}">
                <a16:creationId xmlns:a16="http://schemas.microsoft.com/office/drawing/2014/main" id="{F3BAA1F1-F782-4418-AF8E-6A9CD6E25397}"/>
              </a:ext>
            </a:extLst>
          </p:cNvPr>
          <p:cNvSpPr/>
          <p:nvPr/>
        </p:nvSpPr>
        <p:spPr>
          <a:xfrm>
            <a:off x="4710403" y="195472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9FF1E216-D704-4F7B-8CCE-08D881A94911}"/>
              </a:ext>
            </a:extLst>
          </p:cNvPr>
          <p:cNvSpPr/>
          <p:nvPr/>
        </p:nvSpPr>
        <p:spPr>
          <a:xfrm>
            <a:off x="4710403" y="132909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4421A333-2E46-4162-9E80-AD639F183F8D}"/>
              </a:ext>
            </a:extLst>
          </p:cNvPr>
          <p:cNvSpPr/>
          <p:nvPr/>
        </p:nvSpPr>
        <p:spPr>
          <a:xfrm>
            <a:off x="7415734" y="106153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Can 25">
            <a:extLst>
              <a:ext uri="{FF2B5EF4-FFF2-40B4-BE49-F238E27FC236}">
                <a16:creationId xmlns:a16="http://schemas.microsoft.com/office/drawing/2014/main" id="{1F6A5C87-DB98-4E39-8DEF-937CA2E586C4}"/>
              </a:ext>
            </a:extLst>
          </p:cNvPr>
          <p:cNvSpPr/>
          <p:nvPr/>
        </p:nvSpPr>
        <p:spPr>
          <a:xfrm>
            <a:off x="7674664" y="3020787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CEEB23C8-5FB2-4432-9088-495A20146394}"/>
              </a:ext>
            </a:extLst>
          </p:cNvPr>
          <p:cNvSpPr/>
          <p:nvPr/>
        </p:nvSpPr>
        <p:spPr>
          <a:xfrm>
            <a:off x="7674664" y="251176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B627DAED-305F-4C2F-9162-E9C39E48868E}"/>
              </a:ext>
            </a:extLst>
          </p:cNvPr>
          <p:cNvSpPr/>
          <p:nvPr/>
        </p:nvSpPr>
        <p:spPr>
          <a:xfrm>
            <a:off x="7674664" y="195472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41" name="Rounded Rectangle 29">
            <a:extLst>
              <a:ext uri="{FF2B5EF4-FFF2-40B4-BE49-F238E27FC236}">
                <a16:creationId xmlns:a16="http://schemas.microsoft.com/office/drawing/2014/main" id="{973E3CB1-8AEE-479D-805D-9612E7D248D2}"/>
              </a:ext>
            </a:extLst>
          </p:cNvPr>
          <p:cNvSpPr/>
          <p:nvPr/>
        </p:nvSpPr>
        <p:spPr>
          <a:xfrm>
            <a:off x="7674664" y="132909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A2C46B-9952-4CCC-A47C-F970C6E1C803}"/>
              </a:ext>
            </a:extLst>
          </p:cNvPr>
          <p:cNvCxnSpPr/>
          <p:nvPr/>
        </p:nvCxnSpPr>
        <p:spPr>
          <a:xfrm flipH="1" flipV="1">
            <a:off x="272546" y="3943958"/>
            <a:ext cx="11328859" cy="203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4">
            <a:extLst>
              <a:ext uri="{FF2B5EF4-FFF2-40B4-BE49-F238E27FC236}">
                <a16:creationId xmlns:a16="http://schemas.microsoft.com/office/drawing/2014/main" id="{33508B58-CB9D-4290-9714-E098427F7F3F}"/>
              </a:ext>
            </a:extLst>
          </p:cNvPr>
          <p:cNvSpPr/>
          <p:nvPr/>
        </p:nvSpPr>
        <p:spPr>
          <a:xfrm>
            <a:off x="1666753" y="4228275"/>
            <a:ext cx="237950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Logic APIs</a:t>
            </a:r>
          </a:p>
        </p:txBody>
      </p:sp>
      <p:sp>
        <p:nvSpPr>
          <p:cNvPr id="44" name="Rounded Rectangle 45">
            <a:extLst>
              <a:ext uri="{FF2B5EF4-FFF2-40B4-BE49-F238E27FC236}">
                <a16:creationId xmlns:a16="http://schemas.microsoft.com/office/drawing/2014/main" id="{6A3FE5B8-F22C-47D6-9E7D-CA17EFC201F9}"/>
              </a:ext>
            </a:extLst>
          </p:cNvPr>
          <p:cNvSpPr/>
          <p:nvPr/>
        </p:nvSpPr>
        <p:spPr>
          <a:xfrm>
            <a:off x="4505631" y="4228274"/>
            <a:ext cx="2627780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Business Process APIs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83553A14-2A3C-4AEF-A662-480C787FCE74}"/>
              </a:ext>
            </a:extLst>
          </p:cNvPr>
          <p:cNvSpPr/>
          <p:nvPr/>
        </p:nvSpPr>
        <p:spPr>
          <a:xfrm>
            <a:off x="7666286" y="4233004"/>
            <a:ext cx="275015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Aggregation APIs</a:t>
            </a:r>
          </a:p>
        </p:txBody>
      </p:sp>
      <p:sp>
        <p:nvSpPr>
          <p:cNvPr id="46" name="Rounded Rectangle 47">
            <a:extLst>
              <a:ext uri="{FF2B5EF4-FFF2-40B4-BE49-F238E27FC236}">
                <a16:creationId xmlns:a16="http://schemas.microsoft.com/office/drawing/2014/main" id="{9172F8DC-D751-420F-846F-756F04AD5D20}"/>
              </a:ext>
            </a:extLst>
          </p:cNvPr>
          <p:cNvSpPr/>
          <p:nvPr/>
        </p:nvSpPr>
        <p:spPr>
          <a:xfrm>
            <a:off x="984582" y="4935488"/>
            <a:ext cx="9912421" cy="408913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Fundamental Data APIs </a:t>
            </a:r>
            <a:r>
              <a:rPr lang="mr-IN" sz="2000" b="1" dirty="0">
                <a:solidFill>
                  <a:schemeClr val="tx1"/>
                </a:solidFill>
              </a:rPr>
              <a:t>–</a:t>
            </a:r>
            <a:r>
              <a:rPr lang="en-US" sz="2000" b="1" dirty="0">
                <a:solidFill>
                  <a:schemeClr val="tx1"/>
                </a:solidFill>
              </a:rPr>
              <a:t> READ ONLY</a:t>
            </a:r>
          </a:p>
        </p:txBody>
      </p:sp>
      <p:sp>
        <p:nvSpPr>
          <p:cNvPr id="47" name="Can 48">
            <a:extLst>
              <a:ext uri="{FF2B5EF4-FFF2-40B4-BE49-F238E27FC236}">
                <a16:creationId xmlns:a16="http://schemas.microsoft.com/office/drawing/2014/main" id="{8CDD5A58-FCF8-4124-BBDD-C7A6D982B6F2}"/>
              </a:ext>
            </a:extLst>
          </p:cNvPr>
          <p:cNvSpPr/>
          <p:nvPr/>
        </p:nvSpPr>
        <p:spPr>
          <a:xfrm>
            <a:off x="9017948" y="5709895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48" name="Can 49">
            <a:extLst>
              <a:ext uri="{FF2B5EF4-FFF2-40B4-BE49-F238E27FC236}">
                <a16:creationId xmlns:a16="http://schemas.microsoft.com/office/drawing/2014/main" id="{9DE89E51-3921-4E33-AF81-E4AB40801BF9}"/>
              </a:ext>
            </a:extLst>
          </p:cNvPr>
          <p:cNvSpPr/>
          <p:nvPr/>
        </p:nvSpPr>
        <p:spPr>
          <a:xfrm>
            <a:off x="3149210" y="5667783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49" name="Can 50">
            <a:extLst>
              <a:ext uri="{FF2B5EF4-FFF2-40B4-BE49-F238E27FC236}">
                <a16:creationId xmlns:a16="http://schemas.microsoft.com/office/drawing/2014/main" id="{16A23D0C-BF26-4B51-A733-DD668C62AC1A}"/>
              </a:ext>
            </a:extLst>
          </p:cNvPr>
          <p:cNvSpPr/>
          <p:nvPr/>
        </p:nvSpPr>
        <p:spPr>
          <a:xfrm>
            <a:off x="4317338" y="5691039"/>
            <a:ext cx="900108" cy="893608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50" name="Can 51">
            <a:extLst>
              <a:ext uri="{FF2B5EF4-FFF2-40B4-BE49-F238E27FC236}">
                <a16:creationId xmlns:a16="http://schemas.microsoft.com/office/drawing/2014/main" id="{99E65B12-6614-4297-BF38-F72618D010D3}"/>
              </a:ext>
            </a:extLst>
          </p:cNvPr>
          <p:cNvSpPr/>
          <p:nvPr/>
        </p:nvSpPr>
        <p:spPr>
          <a:xfrm>
            <a:off x="5485466" y="5667783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Tax</a:t>
            </a:r>
          </a:p>
        </p:txBody>
      </p:sp>
      <p:sp>
        <p:nvSpPr>
          <p:cNvPr id="51" name="Can 52">
            <a:extLst>
              <a:ext uri="{FF2B5EF4-FFF2-40B4-BE49-F238E27FC236}">
                <a16:creationId xmlns:a16="http://schemas.microsoft.com/office/drawing/2014/main" id="{CEBE14BC-CD45-4A04-8204-3D642205C9C2}"/>
              </a:ext>
            </a:extLst>
          </p:cNvPr>
          <p:cNvSpPr/>
          <p:nvPr/>
        </p:nvSpPr>
        <p:spPr>
          <a:xfrm>
            <a:off x="6711579" y="5677815"/>
            <a:ext cx="900108" cy="87780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52" name="Can 53">
            <a:extLst>
              <a:ext uri="{FF2B5EF4-FFF2-40B4-BE49-F238E27FC236}">
                <a16:creationId xmlns:a16="http://schemas.microsoft.com/office/drawing/2014/main" id="{53AA3FE9-AF37-4AD2-8A8A-1998001FA254}"/>
              </a:ext>
            </a:extLst>
          </p:cNvPr>
          <p:cNvSpPr/>
          <p:nvPr/>
        </p:nvSpPr>
        <p:spPr>
          <a:xfrm>
            <a:off x="905212" y="5667783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Price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Can 54">
            <a:extLst>
              <a:ext uri="{FF2B5EF4-FFF2-40B4-BE49-F238E27FC236}">
                <a16:creationId xmlns:a16="http://schemas.microsoft.com/office/drawing/2014/main" id="{BF22EB90-A125-4869-93EC-AC181E5FF3FB}"/>
              </a:ext>
            </a:extLst>
          </p:cNvPr>
          <p:cNvSpPr/>
          <p:nvPr/>
        </p:nvSpPr>
        <p:spPr>
          <a:xfrm>
            <a:off x="7897905" y="5695381"/>
            <a:ext cx="900108" cy="874752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54" name="Can 55">
            <a:extLst>
              <a:ext uri="{FF2B5EF4-FFF2-40B4-BE49-F238E27FC236}">
                <a16:creationId xmlns:a16="http://schemas.microsoft.com/office/drawing/2014/main" id="{8FE473BF-BD18-419C-9601-F226E556DD68}"/>
              </a:ext>
            </a:extLst>
          </p:cNvPr>
          <p:cNvSpPr/>
          <p:nvPr/>
        </p:nvSpPr>
        <p:spPr>
          <a:xfrm>
            <a:off x="2024835" y="5667783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Promo</a:t>
            </a:r>
          </a:p>
        </p:txBody>
      </p:sp>
      <p:sp>
        <p:nvSpPr>
          <p:cNvPr id="55" name="Can 56">
            <a:extLst>
              <a:ext uri="{FF2B5EF4-FFF2-40B4-BE49-F238E27FC236}">
                <a16:creationId xmlns:a16="http://schemas.microsoft.com/office/drawing/2014/main" id="{6A070CDF-A02F-4E1A-AB33-638B3FCE1B81}"/>
              </a:ext>
            </a:extLst>
          </p:cNvPr>
          <p:cNvSpPr/>
          <p:nvPr/>
        </p:nvSpPr>
        <p:spPr>
          <a:xfrm>
            <a:off x="10168128" y="5738923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Vendor</a:t>
            </a:r>
          </a:p>
        </p:txBody>
      </p:sp>
    </p:spTree>
    <p:extLst>
      <p:ext uri="{BB962C8B-B14F-4D97-AF65-F5344CB8AC3E}">
        <p14:creationId xmlns:p14="http://schemas.microsoft.com/office/powerpoint/2010/main" val="36223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F3A9-A486-4AFF-92CD-609B611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DD0D-49A0-446C-8635-8299C77D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Data layer contains the true real-time operational data </a:t>
            </a:r>
            <a:r>
              <a:rPr lang="mr-IN" dirty="0"/>
              <a:t>–</a:t>
            </a:r>
            <a:r>
              <a:rPr lang="en-US" dirty="0"/>
              <a:t> source of truth</a:t>
            </a:r>
          </a:p>
          <a:p>
            <a:r>
              <a:rPr lang="en-US" dirty="0"/>
              <a:t>Fundamental Data is exposed to the Platform as READ ONLY</a:t>
            </a:r>
          </a:p>
          <a:p>
            <a:r>
              <a:rPr lang="en-US" dirty="0"/>
              <a:t>All other layers are caches</a:t>
            </a:r>
          </a:p>
          <a:p>
            <a:r>
              <a:rPr lang="en-US" dirty="0"/>
              <a:t>Tenants operate almost exclusively off caches</a:t>
            </a:r>
          </a:p>
          <a:p>
            <a:r>
              <a:rPr lang="en-US" dirty="0"/>
              <a:t>Tenant applications must be designed for 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7652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F3A9-A486-4AFF-92CD-609B611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913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DD0D-49A0-446C-8635-8299C77D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All</a:t>
            </a:r>
            <a:r>
              <a:rPr lang="en-US" dirty="0"/>
              <a:t> data changes are events</a:t>
            </a:r>
          </a:p>
          <a:p>
            <a:r>
              <a:rPr lang="en-US" dirty="0"/>
              <a:t>Tenants </a:t>
            </a:r>
            <a:r>
              <a:rPr lang="en-US" b="1" i="1" dirty="0">
                <a:solidFill>
                  <a:schemeClr val="accent2"/>
                </a:solidFill>
              </a:rPr>
              <a:t>do not </a:t>
            </a:r>
            <a:r>
              <a:rPr lang="en-US" dirty="0"/>
              <a:t>write to Fundamental Data</a:t>
            </a:r>
          </a:p>
          <a:p>
            <a:r>
              <a:rPr lang="en-US" dirty="0"/>
              <a:t>Tenants </a:t>
            </a:r>
            <a:r>
              <a:rPr lang="en-US" b="1" dirty="0">
                <a:solidFill>
                  <a:schemeClr val="accent2"/>
                </a:solidFill>
              </a:rPr>
              <a:t>emit</a:t>
            </a:r>
            <a:r>
              <a:rPr lang="en-US" dirty="0"/>
              <a:t> events</a:t>
            </a:r>
          </a:p>
          <a:p>
            <a:r>
              <a:rPr lang="en-US" dirty="0"/>
              <a:t>Fundamental Data </a:t>
            </a:r>
            <a:r>
              <a:rPr lang="en-US" b="1" dirty="0">
                <a:solidFill>
                  <a:schemeClr val="accent6"/>
                </a:solidFill>
              </a:rPr>
              <a:t>listeners</a:t>
            </a:r>
            <a:r>
              <a:rPr lang="en-US" dirty="0"/>
              <a:t> process 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6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15">
            <a:extLst>
              <a:ext uri="{FF2B5EF4-FFF2-40B4-BE49-F238E27FC236}">
                <a16:creationId xmlns:a16="http://schemas.microsoft.com/office/drawing/2014/main" id="{9DDD523D-8237-4F06-B5F4-946696079B14}"/>
              </a:ext>
            </a:extLst>
          </p:cNvPr>
          <p:cNvSpPr/>
          <p:nvPr/>
        </p:nvSpPr>
        <p:spPr>
          <a:xfrm>
            <a:off x="1476964" y="305186"/>
            <a:ext cx="2702494" cy="1565580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4" name="Can 32">
            <a:extLst>
              <a:ext uri="{FF2B5EF4-FFF2-40B4-BE49-F238E27FC236}">
                <a16:creationId xmlns:a16="http://schemas.microsoft.com/office/drawing/2014/main" id="{997AA823-D549-4ACA-B96B-FAF8DDFE5D17}"/>
              </a:ext>
            </a:extLst>
          </p:cNvPr>
          <p:cNvSpPr/>
          <p:nvPr/>
        </p:nvSpPr>
        <p:spPr>
          <a:xfrm>
            <a:off x="1735894" y="1190384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A6FC6C-53D7-4BC8-8109-53139433585E}"/>
              </a:ext>
            </a:extLst>
          </p:cNvPr>
          <p:cNvSpPr txBox="1"/>
          <p:nvPr/>
        </p:nvSpPr>
        <p:spPr>
          <a:xfrm>
            <a:off x="7412407" y="6189209"/>
            <a:ext cx="4168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Data Change Event</a:t>
            </a:r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D3CAA87A-4D7C-4930-A85D-8F257CFF1EA0}"/>
              </a:ext>
            </a:extLst>
          </p:cNvPr>
          <p:cNvSpPr/>
          <p:nvPr/>
        </p:nvSpPr>
        <p:spPr>
          <a:xfrm>
            <a:off x="1735894" y="666845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06F2EA-5BCA-4689-885D-51254AA3FC6E}"/>
              </a:ext>
            </a:extLst>
          </p:cNvPr>
          <p:cNvCxnSpPr/>
          <p:nvPr/>
        </p:nvCxnSpPr>
        <p:spPr>
          <a:xfrm flipH="1" flipV="1">
            <a:off x="143802" y="2131946"/>
            <a:ext cx="11328859" cy="203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4">
            <a:extLst>
              <a:ext uri="{FF2B5EF4-FFF2-40B4-BE49-F238E27FC236}">
                <a16:creationId xmlns:a16="http://schemas.microsoft.com/office/drawing/2014/main" id="{DE671D4C-D5AD-4549-8E1F-F68889EE92FB}"/>
              </a:ext>
            </a:extLst>
          </p:cNvPr>
          <p:cNvSpPr/>
          <p:nvPr/>
        </p:nvSpPr>
        <p:spPr>
          <a:xfrm>
            <a:off x="1655464" y="2470442"/>
            <a:ext cx="2379506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Business Logic APIs</a:t>
            </a:r>
          </a:p>
        </p:txBody>
      </p:sp>
      <p:sp>
        <p:nvSpPr>
          <p:cNvPr id="49" name="Rounded Rectangle 45">
            <a:extLst>
              <a:ext uri="{FF2B5EF4-FFF2-40B4-BE49-F238E27FC236}">
                <a16:creationId xmlns:a16="http://schemas.microsoft.com/office/drawing/2014/main" id="{C84DE5EF-60E6-4876-B699-1EB354E63497}"/>
              </a:ext>
            </a:extLst>
          </p:cNvPr>
          <p:cNvSpPr/>
          <p:nvPr/>
        </p:nvSpPr>
        <p:spPr>
          <a:xfrm>
            <a:off x="4494342" y="2470441"/>
            <a:ext cx="2627780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>
                    <a:alpha val="40000"/>
                  </a:schemeClr>
                </a:solidFill>
              </a:rPr>
              <a:t>Business Process APIs</a:t>
            </a: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50" name="Rounded Rectangle 46">
            <a:extLst>
              <a:ext uri="{FF2B5EF4-FFF2-40B4-BE49-F238E27FC236}">
                <a16:creationId xmlns:a16="http://schemas.microsoft.com/office/drawing/2014/main" id="{2B3A37D4-36F3-4331-BE66-F1DB9B8A8FE2}"/>
              </a:ext>
            </a:extLst>
          </p:cNvPr>
          <p:cNvSpPr/>
          <p:nvPr/>
        </p:nvSpPr>
        <p:spPr>
          <a:xfrm>
            <a:off x="7733606" y="2387763"/>
            <a:ext cx="275015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Item-Price API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17169-D87B-4930-A123-789EB8983ECF}"/>
              </a:ext>
            </a:extLst>
          </p:cNvPr>
          <p:cNvSpPr txBox="1"/>
          <p:nvPr/>
        </p:nvSpPr>
        <p:spPr>
          <a:xfrm>
            <a:off x="84822" y="1688499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Tenants</a:t>
            </a:r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19D426-07AF-4BBB-A275-C01D310ABCAF}"/>
              </a:ext>
            </a:extLst>
          </p:cNvPr>
          <p:cNvSpPr txBox="1"/>
          <p:nvPr/>
        </p:nvSpPr>
        <p:spPr>
          <a:xfrm>
            <a:off x="34039" y="2199417"/>
            <a:ext cx="11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Platform</a:t>
            </a:r>
          </a:p>
        </p:txBody>
      </p:sp>
      <p:sp>
        <p:nvSpPr>
          <p:cNvPr id="53" name="Rounded Rectangle 34">
            <a:extLst>
              <a:ext uri="{FF2B5EF4-FFF2-40B4-BE49-F238E27FC236}">
                <a16:creationId xmlns:a16="http://schemas.microsoft.com/office/drawing/2014/main" id="{AD3B3D77-068A-44CA-9AE1-D4B83D834874}"/>
              </a:ext>
            </a:extLst>
          </p:cNvPr>
          <p:cNvSpPr/>
          <p:nvPr/>
        </p:nvSpPr>
        <p:spPr>
          <a:xfrm>
            <a:off x="4438387" y="322974"/>
            <a:ext cx="6186069" cy="1643408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Merchandising 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Can 35">
            <a:extLst>
              <a:ext uri="{FF2B5EF4-FFF2-40B4-BE49-F238E27FC236}">
                <a16:creationId xmlns:a16="http://schemas.microsoft.com/office/drawing/2014/main" id="{25B66A2F-090E-4D52-B6AC-3045BB7CD981}"/>
              </a:ext>
            </a:extLst>
          </p:cNvPr>
          <p:cNvSpPr/>
          <p:nvPr/>
        </p:nvSpPr>
        <p:spPr>
          <a:xfrm>
            <a:off x="8011797" y="1372641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Item-Price Cache</a:t>
            </a:r>
          </a:p>
        </p:txBody>
      </p:sp>
      <p:sp>
        <p:nvSpPr>
          <p:cNvPr id="55" name="Rounded Rectangle 36">
            <a:extLst>
              <a:ext uri="{FF2B5EF4-FFF2-40B4-BE49-F238E27FC236}">
                <a16:creationId xmlns:a16="http://schemas.microsoft.com/office/drawing/2014/main" id="{B4C70160-EABB-463F-ABB9-2F267475BF98}"/>
              </a:ext>
            </a:extLst>
          </p:cNvPr>
          <p:cNvSpPr/>
          <p:nvPr/>
        </p:nvSpPr>
        <p:spPr>
          <a:xfrm>
            <a:off x="8037555" y="901311"/>
            <a:ext cx="2446206" cy="38094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Management API</a:t>
            </a:r>
          </a:p>
        </p:txBody>
      </p:sp>
      <p:sp>
        <p:nvSpPr>
          <p:cNvPr id="56" name="Can 37">
            <a:extLst>
              <a:ext uri="{FF2B5EF4-FFF2-40B4-BE49-F238E27FC236}">
                <a16:creationId xmlns:a16="http://schemas.microsoft.com/office/drawing/2014/main" id="{E7B39016-9216-4C2A-B70D-1AF92496DA9A}"/>
              </a:ext>
            </a:extLst>
          </p:cNvPr>
          <p:cNvSpPr/>
          <p:nvPr/>
        </p:nvSpPr>
        <p:spPr>
          <a:xfrm>
            <a:off x="8773340" y="3144169"/>
            <a:ext cx="1728512" cy="702523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Item-Price Cache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BBD7403C-28CE-4B69-9BF2-92617A7E32EE}"/>
              </a:ext>
            </a:extLst>
          </p:cNvPr>
          <p:cNvSpPr/>
          <p:nvPr/>
        </p:nvSpPr>
        <p:spPr>
          <a:xfrm>
            <a:off x="1583701" y="4274851"/>
            <a:ext cx="849182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8" name="Can 42">
            <a:extLst>
              <a:ext uri="{FF2B5EF4-FFF2-40B4-BE49-F238E27FC236}">
                <a16:creationId xmlns:a16="http://schemas.microsoft.com/office/drawing/2014/main" id="{6B978B3D-474C-4850-8898-978FC1313E7C}"/>
              </a:ext>
            </a:extLst>
          </p:cNvPr>
          <p:cNvSpPr/>
          <p:nvPr/>
        </p:nvSpPr>
        <p:spPr>
          <a:xfrm>
            <a:off x="1585090" y="5213720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Price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Can 43">
            <a:extLst>
              <a:ext uri="{FF2B5EF4-FFF2-40B4-BE49-F238E27FC236}">
                <a16:creationId xmlns:a16="http://schemas.microsoft.com/office/drawing/2014/main" id="{DE091340-5FB0-42A7-B4AE-1CAD3C5AEAC9}"/>
              </a:ext>
            </a:extLst>
          </p:cNvPr>
          <p:cNvSpPr/>
          <p:nvPr/>
        </p:nvSpPr>
        <p:spPr>
          <a:xfrm rot="16200000">
            <a:off x="11036853" y="2060707"/>
            <a:ext cx="568642" cy="1184091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Price Event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C8CBBC-0DD4-4D17-8A66-B44A8717408F}"/>
              </a:ext>
            </a:extLst>
          </p:cNvPr>
          <p:cNvCxnSpPr>
            <a:stCxn id="55" idx="3"/>
            <a:endCxn id="59" idx="4"/>
          </p:cNvCxnSpPr>
          <p:nvPr/>
        </p:nvCxnSpPr>
        <p:spPr>
          <a:xfrm>
            <a:off x="10483761" y="1091782"/>
            <a:ext cx="837414" cy="12766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46857AE-117D-4644-8F2F-AA8F3696B149}"/>
              </a:ext>
            </a:extLst>
          </p:cNvPr>
          <p:cNvSpPr/>
          <p:nvPr/>
        </p:nvSpPr>
        <p:spPr>
          <a:xfrm>
            <a:off x="8488255" y="5261034"/>
            <a:ext cx="1513073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Price Event Listener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7EEA86E9-DBD2-434C-9958-BEC074F8D58F}"/>
              </a:ext>
            </a:extLst>
          </p:cNvPr>
          <p:cNvCxnSpPr>
            <a:stCxn id="61" idx="3"/>
            <a:endCxn id="59" idx="2"/>
          </p:cNvCxnSpPr>
          <p:nvPr/>
        </p:nvCxnSpPr>
        <p:spPr>
          <a:xfrm flipV="1">
            <a:off x="10001328" y="2937074"/>
            <a:ext cx="1319847" cy="2735078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F33CE8-46A7-4EFD-BD74-42D20AB654B9}"/>
              </a:ext>
            </a:extLst>
          </p:cNvPr>
          <p:cNvCxnSpPr>
            <a:stCxn id="61" idx="1"/>
            <a:endCxn id="58" idx="4"/>
          </p:cNvCxnSpPr>
          <p:nvPr/>
        </p:nvCxnSpPr>
        <p:spPr>
          <a:xfrm flipH="1">
            <a:off x="2485198" y="5672152"/>
            <a:ext cx="60030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09AB913-225D-462C-8A77-7DAC6EE3D6EB}"/>
              </a:ext>
            </a:extLst>
          </p:cNvPr>
          <p:cNvSpPr txBox="1"/>
          <p:nvPr/>
        </p:nvSpPr>
        <p:spPr>
          <a:xfrm>
            <a:off x="2754760" y="5318208"/>
            <a:ext cx="96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Price</a:t>
            </a:r>
          </a:p>
          <a:p>
            <a:r>
              <a:rPr lang="en-US" sz="2000" b="1" dirty="0"/>
              <a:t>Update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0E336A8C-B580-4ED0-B174-DB9CC04A9514}"/>
              </a:ext>
            </a:extLst>
          </p:cNvPr>
          <p:cNvSpPr/>
          <p:nvPr/>
        </p:nvSpPr>
        <p:spPr>
          <a:xfrm rot="16200000">
            <a:off x="4492671" y="4109512"/>
            <a:ext cx="568642" cy="148403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Real Price </a:t>
            </a:r>
            <a:r>
              <a:rPr lang="en-US" sz="2000" b="1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3B16A2-5285-4E36-94B9-AC0B63CEC9B3}"/>
              </a:ext>
            </a:extLst>
          </p:cNvPr>
          <p:cNvCxnSpPr>
            <a:endCxn id="65" idx="3"/>
          </p:cNvCxnSpPr>
          <p:nvPr/>
        </p:nvCxnSpPr>
        <p:spPr>
          <a:xfrm flipH="1" flipV="1">
            <a:off x="5519012" y="4851532"/>
            <a:ext cx="2936056" cy="82190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9">
            <a:extLst>
              <a:ext uri="{FF2B5EF4-FFF2-40B4-BE49-F238E27FC236}">
                <a16:creationId xmlns:a16="http://schemas.microsoft.com/office/drawing/2014/main" id="{28AEBD46-9B7C-4809-BA91-2B959E612F4F}"/>
              </a:ext>
            </a:extLst>
          </p:cNvPr>
          <p:cNvSpPr/>
          <p:nvPr/>
        </p:nvSpPr>
        <p:spPr>
          <a:xfrm>
            <a:off x="6786735" y="4128781"/>
            <a:ext cx="1603363" cy="66978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Item-Price Event Listener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902B238-EFCD-4C44-8B74-9AF611A9CCF7}"/>
              </a:ext>
            </a:extLst>
          </p:cNvPr>
          <p:cNvCxnSpPr>
            <a:stCxn id="67" idx="1"/>
          </p:cNvCxnSpPr>
          <p:nvPr/>
        </p:nvCxnSpPr>
        <p:spPr>
          <a:xfrm flipH="1">
            <a:off x="5519011" y="4463672"/>
            <a:ext cx="1267724" cy="22229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C4A219-2726-490C-8D45-BBEED68E91EB}"/>
              </a:ext>
            </a:extLst>
          </p:cNvPr>
          <p:cNvCxnSpPr>
            <a:stCxn id="67" idx="3"/>
            <a:endCxn id="56" idx="2"/>
          </p:cNvCxnSpPr>
          <p:nvPr/>
        </p:nvCxnSpPr>
        <p:spPr>
          <a:xfrm flipV="1">
            <a:off x="8390098" y="3495431"/>
            <a:ext cx="383242" cy="9682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9F9294-1B68-4E33-B314-E1BE08B32546}"/>
              </a:ext>
            </a:extLst>
          </p:cNvPr>
          <p:cNvCxnSpPr>
            <a:stCxn id="73" idx="2"/>
            <a:endCxn id="71" idx="4"/>
          </p:cNvCxnSpPr>
          <p:nvPr/>
        </p:nvCxnSpPr>
        <p:spPr>
          <a:xfrm>
            <a:off x="6284196" y="1583848"/>
            <a:ext cx="1189682" cy="1513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n 85">
            <a:extLst>
              <a:ext uri="{FF2B5EF4-FFF2-40B4-BE49-F238E27FC236}">
                <a16:creationId xmlns:a16="http://schemas.microsoft.com/office/drawing/2014/main" id="{9D5200C9-4D2D-4159-81FB-A485639569AC}"/>
              </a:ext>
            </a:extLst>
          </p:cNvPr>
          <p:cNvSpPr/>
          <p:nvPr/>
        </p:nvSpPr>
        <p:spPr>
          <a:xfrm rot="16200000">
            <a:off x="7189556" y="2639337"/>
            <a:ext cx="568642" cy="1484325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Item-Price </a:t>
            </a:r>
            <a:r>
              <a:rPr lang="en-US" sz="2000" b="1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95FF4E-30B0-4CD1-A5B8-9400213317A1}"/>
              </a:ext>
            </a:extLst>
          </p:cNvPr>
          <p:cNvCxnSpPr>
            <a:endCxn id="71" idx="3"/>
          </p:cNvCxnSpPr>
          <p:nvPr/>
        </p:nvCxnSpPr>
        <p:spPr>
          <a:xfrm flipH="1" flipV="1">
            <a:off x="8216040" y="3381499"/>
            <a:ext cx="573523" cy="32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96">
            <a:extLst>
              <a:ext uri="{FF2B5EF4-FFF2-40B4-BE49-F238E27FC236}">
                <a16:creationId xmlns:a16="http://schemas.microsoft.com/office/drawing/2014/main" id="{24A3E35F-0746-4F0B-A9D1-7828E4346D67}"/>
              </a:ext>
            </a:extLst>
          </p:cNvPr>
          <p:cNvSpPr/>
          <p:nvPr/>
        </p:nvSpPr>
        <p:spPr>
          <a:xfrm>
            <a:off x="5094514" y="914067"/>
            <a:ext cx="2379363" cy="66978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Tenant Item-Price Event Listener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FE5AFC-6303-49D6-808D-637EED1FBE1C}"/>
              </a:ext>
            </a:extLst>
          </p:cNvPr>
          <p:cNvCxnSpPr>
            <a:stCxn id="73" idx="3"/>
          </p:cNvCxnSpPr>
          <p:nvPr/>
        </p:nvCxnSpPr>
        <p:spPr>
          <a:xfrm>
            <a:off x="7473877" y="1248958"/>
            <a:ext cx="563678" cy="334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40">
            <a:extLst>
              <a:ext uri="{FF2B5EF4-FFF2-40B4-BE49-F238E27FC236}">
                <a16:creationId xmlns:a16="http://schemas.microsoft.com/office/drawing/2014/main" id="{6B4AC1E0-A05F-4177-A1CC-E0DE1D493E11}"/>
              </a:ext>
            </a:extLst>
          </p:cNvPr>
          <p:cNvSpPr/>
          <p:nvPr/>
        </p:nvSpPr>
        <p:spPr>
          <a:xfrm>
            <a:off x="8051930" y="415357"/>
            <a:ext cx="2431831" cy="38757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Management UI</a:t>
            </a:r>
          </a:p>
        </p:txBody>
      </p:sp>
    </p:spTree>
    <p:extLst>
      <p:ext uri="{BB962C8B-B14F-4D97-AF65-F5344CB8AC3E}">
        <p14:creationId xmlns:p14="http://schemas.microsoft.com/office/powerpoint/2010/main" val="37948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 animBg="1"/>
      <p:bldP spid="67" grpId="0" animBg="1"/>
      <p:bldP spid="71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B802FE-A5BB-4726-A1CF-3ABF4C7E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Plan For Today 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18746B3-1B6E-40EA-BF53-8CF177AF3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0020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8C613-FD37-4992-AC28-00756A39455E}"/>
              </a:ext>
            </a:extLst>
          </p:cNvPr>
          <p:cNvSpPr txBox="1">
            <a:spLocks/>
          </p:cNvSpPr>
          <p:nvPr/>
        </p:nvSpPr>
        <p:spPr>
          <a:xfrm>
            <a:off x="3745132" y="6280432"/>
            <a:ext cx="4931729" cy="577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Ask questions any time.</a:t>
            </a:r>
          </a:p>
        </p:txBody>
      </p:sp>
    </p:spTree>
    <p:extLst>
      <p:ext uri="{BB962C8B-B14F-4D97-AF65-F5344CB8AC3E}">
        <p14:creationId xmlns:p14="http://schemas.microsoft.com/office/powerpoint/2010/main" val="132412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15">
            <a:extLst>
              <a:ext uri="{FF2B5EF4-FFF2-40B4-BE49-F238E27FC236}">
                <a16:creationId xmlns:a16="http://schemas.microsoft.com/office/drawing/2014/main" id="{716DC39B-50ED-440F-A1BA-925143552DFA}"/>
              </a:ext>
            </a:extLst>
          </p:cNvPr>
          <p:cNvSpPr/>
          <p:nvPr/>
        </p:nvSpPr>
        <p:spPr>
          <a:xfrm>
            <a:off x="1443097" y="993808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Can 32">
            <a:extLst>
              <a:ext uri="{FF2B5EF4-FFF2-40B4-BE49-F238E27FC236}">
                <a16:creationId xmlns:a16="http://schemas.microsoft.com/office/drawing/2014/main" id="{315817F7-E437-4CB9-9970-3DED4341D697}"/>
              </a:ext>
            </a:extLst>
          </p:cNvPr>
          <p:cNvSpPr/>
          <p:nvPr/>
        </p:nvSpPr>
        <p:spPr>
          <a:xfrm>
            <a:off x="1702027" y="2938545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37" name="Rounded Rectangle 38">
            <a:extLst>
              <a:ext uri="{FF2B5EF4-FFF2-40B4-BE49-F238E27FC236}">
                <a16:creationId xmlns:a16="http://schemas.microsoft.com/office/drawing/2014/main" id="{2CE32755-1796-40B9-BF96-18336156B20E}"/>
              </a:ext>
            </a:extLst>
          </p:cNvPr>
          <p:cNvSpPr/>
          <p:nvPr/>
        </p:nvSpPr>
        <p:spPr>
          <a:xfrm>
            <a:off x="1702027" y="2444038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38" name="Rounded Rectangle 40">
            <a:extLst>
              <a:ext uri="{FF2B5EF4-FFF2-40B4-BE49-F238E27FC236}">
                <a16:creationId xmlns:a16="http://schemas.microsoft.com/office/drawing/2014/main" id="{7BD8AC81-CE26-4E6C-B4E8-77FEC0D7B411}"/>
              </a:ext>
            </a:extLst>
          </p:cNvPr>
          <p:cNvSpPr/>
          <p:nvPr/>
        </p:nvSpPr>
        <p:spPr>
          <a:xfrm>
            <a:off x="1702027" y="1886998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39" name="Rounded Rectangle 41">
            <a:extLst>
              <a:ext uri="{FF2B5EF4-FFF2-40B4-BE49-F238E27FC236}">
                <a16:creationId xmlns:a16="http://schemas.microsoft.com/office/drawing/2014/main" id="{4558EDB4-E9EC-488F-999E-133342549FC1}"/>
              </a:ext>
            </a:extLst>
          </p:cNvPr>
          <p:cNvSpPr/>
          <p:nvPr/>
        </p:nvSpPr>
        <p:spPr>
          <a:xfrm>
            <a:off x="1702027" y="1261368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40" name="Rounded Rectangle 19">
            <a:extLst>
              <a:ext uri="{FF2B5EF4-FFF2-40B4-BE49-F238E27FC236}">
                <a16:creationId xmlns:a16="http://schemas.microsoft.com/office/drawing/2014/main" id="{FFA83EE4-B80B-408B-A501-B816F37CB04D}"/>
              </a:ext>
            </a:extLst>
          </p:cNvPr>
          <p:cNvSpPr/>
          <p:nvPr/>
        </p:nvSpPr>
        <p:spPr>
          <a:xfrm>
            <a:off x="4406317" y="993808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Can 20">
            <a:extLst>
              <a:ext uri="{FF2B5EF4-FFF2-40B4-BE49-F238E27FC236}">
                <a16:creationId xmlns:a16="http://schemas.microsoft.com/office/drawing/2014/main" id="{66908404-2548-45F3-A82B-FEEE1617BD96}"/>
              </a:ext>
            </a:extLst>
          </p:cNvPr>
          <p:cNvSpPr/>
          <p:nvPr/>
        </p:nvSpPr>
        <p:spPr>
          <a:xfrm>
            <a:off x="4665247" y="2953059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42" name="Rounded Rectangle 21">
            <a:extLst>
              <a:ext uri="{FF2B5EF4-FFF2-40B4-BE49-F238E27FC236}">
                <a16:creationId xmlns:a16="http://schemas.microsoft.com/office/drawing/2014/main" id="{E48F8E6E-1A2A-4FF4-A219-A36E015DD451}"/>
              </a:ext>
            </a:extLst>
          </p:cNvPr>
          <p:cNvSpPr/>
          <p:nvPr/>
        </p:nvSpPr>
        <p:spPr>
          <a:xfrm>
            <a:off x="4665247" y="2444038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76" name="Rounded Rectangle 22">
            <a:extLst>
              <a:ext uri="{FF2B5EF4-FFF2-40B4-BE49-F238E27FC236}">
                <a16:creationId xmlns:a16="http://schemas.microsoft.com/office/drawing/2014/main" id="{0C9DDF83-D5CD-4D16-9FB9-450B34C29813}"/>
              </a:ext>
            </a:extLst>
          </p:cNvPr>
          <p:cNvSpPr/>
          <p:nvPr/>
        </p:nvSpPr>
        <p:spPr>
          <a:xfrm>
            <a:off x="4665247" y="1886998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77" name="Rounded Rectangle 23">
            <a:extLst>
              <a:ext uri="{FF2B5EF4-FFF2-40B4-BE49-F238E27FC236}">
                <a16:creationId xmlns:a16="http://schemas.microsoft.com/office/drawing/2014/main" id="{3E67554C-D51A-40A0-A3AC-8C3452B53FC6}"/>
              </a:ext>
            </a:extLst>
          </p:cNvPr>
          <p:cNvSpPr/>
          <p:nvPr/>
        </p:nvSpPr>
        <p:spPr>
          <a:xfrm>
            <a:off x="4665247" y="1261368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78" name="Rounded Rectangle 24">
            <a:extLst>
              <a:ext uri="{FF2B5EF4-FFF2-40B4-BE49-F238E27FC236}">
                <a16:creationId xmlns:a16="http://schemas.microsoft.com/office/drawing/2014/main" id="{355379EF-0D6A-4E23-AFB0-709F1D7BC4B6}"/>
              </a:ext>
            </a:extLst>
          </p:cNvPr>
          <p:cNvSpPr/>
          <p:nvPr/>
        </p:nvSpPr>
        <p:spPr>
          <a:xfrm>
            <a:off x="7370578" y="993808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Can 25">
            <a:extLst>
              <a:ext uri="{FF2B5EF4-FFF2-40B4-BE49-F238E27FC236}">
                <a16:creationId xmlns:a16="http://schemas.microsoft.com/office/drawing/2014/main" id="{0A8D5DB0-02B8-4147-B41C-37E40CB9F67E}"/>
              </a:ext>
            </a:extLst>
          </p:cNvPr>
          <p:cNvSpPr/>
          <p:nvPr/>
        </p:nvSpPr>
        <p:spPr>
          <a:xfrm>
            <a:off x="7629508" y="2953059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80" name="Rounded Rectangle 27">
            <a:extLst>
              <a:ext uri="{FF2B5EF4-FFF2-40B4-BE49-F238E27FC236}">
                <a16:creationId xmlns:a16="http://schemas.microsoft.com/office/drawing/2014/main" id="{133744C2-92B5-4E3D-AE93-B472579CF8D3}"/>
              </a:ext>
            </a:extLst>
          </p:cNvPr>
          <p:cNvSpPr/>
          <p:nvPr/>
        </p:nvSpPr>
        <p:spPr>
          <a:xfrm>
            <a:off x="7629508" y="2444038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81" name="Rounded Rectangle 28">
            <a:extLst>
              <a:ext uri="{FF2B5EF4-FFF2-40B4-BE49-F238E27FC236}">
                <a16:creationId xmlns:a16="http://schemas.microsoft.com/office/drawing/2014/main" id="{B7EB0DB2-54BF-4EE2-9C20-F5A71081D135}"/>
              </a:ext>
            </a:extLst>
          </p:cNvPr>
          <p:cNvSpPr/>
          <p:nvPr/>
        </p:nvSpPr>
        <p:spPr>
          <a:xfrm>
            <a:off x="7629508" y="1886998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82" name="Rounded Rectangle 29">
            <a:extLst>
              <a:ext uri="{FF2B5EF4-FFF2-40B4-BE49-F238E27FC236}">
                <a16:creationId xmlns:a16="http://schemas.microsoft.com/office/drawing/2014/main" id="{C0FCF353-D9F6-40EE-94C3-B257FEC5ACC8}"/>
              </a:ext>
            </a:extLst>
          </p:cNvPr>
          <p:cNvSpPr/>
          <p:nvPr/>
        </p:nvSpPr>
        <p:spPr>
          <a:xfrm>
            <a:off x="7629508" y="1261368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0A35375-4E4B-4119-9434-541F84800E38}"/>
              </a:ext>
            </a:extLst>
          </p:cNvPr>
          <p:cNvCxnSpPr/>
          <p:nvPr/>
        </p:nvCxnSpPr>
        <p:spPr>
          <a:xfrm flipH="1">
            <a:off x="227391" y="3848925"/>
            <a:ext cx="10464799" cy="273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44">
            <a:extLst>
              <a:ext uri="{FF2B5EF4-FFF2-40B4-BE49-F238E27FC236}">
                <a16:creationId xmlns:a16="http://schemas.microsoft.com/office/drawing/2014/main" id="{40FA671A-7153-420F-AC9D-04F3989644E3}"/>
              </a:ext>
            </a:extLst>
          </p:cNvPr>
          <p:cNvSpPr/>
          <p:nvPr/>
        </p:nvSpPr>
        <p:spPr>
          <a:xfrm>
            <a:off x="1621597" y="4160547"/>
            <a:ext cx="237950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Logic APIs</a:t>
            </a:r>
          </a:p>
        </p:txBody>
      </p:sp>
      <p:sp>
        <p:nvSpPr>
          <p:cNvPr id="85" name="Rounded Rectangle 45">
            <a:extLst>
              <a:ext uri="{FF2B5EF4-FFF2-40B4-BE49-F238E27FC236}">
                <a16:creationId xmlns:a16="http://schemas.microsoft.com/office/drawing/2014/main" id="{0D963E0F-E8CE-4DAA-8C9C-D71759C81522}"/>
              </a:ext>
            </a:extLst>
          </p:cNvPr>
          <p:cNvSpPr/>
          <p:nvPr/>
        </p:nvSpPr>
        <p:spPr>
          <a:xfrm>
            <a:off x="4460475" y="4160546"/>
            <a:ext cx="2627780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Business Process APIs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Rounded Rectangle 46">
            <a:extLst>
              <a:ext uri="{FF2B5EF4-FFF2-40B4-BE49-F238E27FC236}">
                <a16:creationId xmlns:a16="http://schemas.microsoft.com/office/drawing/2014/main" id="{0839EDF8-1DC0-4E50-BF81-BAC66042242E}"/>
              </a:ext>
            </a:extLst>
          </p:cNvPr>
          <p:cNvSpPr/>
          <p:nvPr/>
        </p:nvSpPr>
        <p:spPr>
          <a:xfrm>
            <a:off x="7621130" y="4165276"/>
            <a:ext cx="275015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Aggregation APIs</a:t>
            </a:r>
          </a:p>
        </p:txBody>
      </p:sp>
      <p:sp>
        <p:nvSpPr>
          <p:cNvPr id="87" name="Rounded Rectangle 47">
            <a:extLst>
              <a:ext uri="{FF2B5EF4-FFF2-40B4-BE49-F238E27FC236}">
                <a16:creationId xmlns:a16="http://schemas.microsoft.com/office/drawing/2014/main" id="{BE92CD9C-3933-4312-AAE0-3A2893060CCE}"/>
              </a:ext>
            </a:extLst>
          </p:cNvPr>
          <p:cNvSpPr/>
          <p:nvPr/>
        </p:nvSpPr>
        <p:spPr>
          <a:xfrm>
            <a:off x="939426" y="4867760"/>
            <a:ext cx="9912421" cy="408913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Fundamental Data APIs </a:t>
            </a:r>
            <a:r>
              <a:rPr lang="mr-IN" sz="2000" b="1" dirty="0">
                <a:solidFill>
                  <a:schemeClr val="tx1"/>
                </a:solidFill>
              </a:rPr>
              <a:t>–</a:t>
            </a:r>
            <a:r>
              <a:rPr lang="en-US" sz="2000" b="1" dirty="0">
                <a:solidFill>
                  <a:schemeClr val="tx1"/>
                </a:solidFill>
              </a:rPr>
              <a:t> READ ONLY</a:t>
            </a:r>
          </a:p>
        </p:txBody>
      </p:sp>
      <p:sp>
        <p:nvSpPr>
          <p:cNvPr id="88" name="Can 48">
            <a:extLst>
              <a:ext uri="{FF2B5EF4-FFF2-40B4-BE49-F238E27FC236}">
                <a16:creationId xmlns:a16="http://schemas.microsoft.com/office/drawing/2014/main" id="{7EDD4440-3470-4DD2-9FDF-914198B5FC03}"/>
              </a:ext>
            </a:extLst>
          </p:cNvPr>
          <p:cNvSpPr/>
          <p:nvPr/>
        </p:nvSpPr>
        <p:spPr>
          <a:xfrm>
            <a:off x="8972792" y="5642167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89" name="Can 49">
            <a:extLst>
              <a:ext uri="{FF2B5EF4-FFF2-40B4-BE49-F238E27FC236}">
                <a16:creationId xmlns:a16="http://schemas.microsoft.com/office/drawing/2014/main" id="{DCE7FBD8-8F93-40BE-BD1E-A968C6379F35}"/>
              </a:ext>
            </a:extLst>
          </p:cNvPr>
          <p:cNvSpPr/>
          <p:nvPr/>
        </p:nvSpPr>
        <p:spPr>
          <a:xfrm>
            <a:off x="3104054" y="5600055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90" name="Can 50">
            <a:extLst>
              <a:ext uri="{FF2B5EF4-FFF2-40B4-BE49-F238E27FC236}">
                <a16:creationId xmlns:a16="http://schemas.microsoft.com/office/drawing/2014/main" id="{76D2F97B-D73A-4032-AE50-DC47EE49FDE4}"/>
              </a:ext>
            </a:extLst>
          </p:cNvPr>
          <p:cNvSpPr/>
          <p:nvPr/>
        </p:nvSpPr>
        <p:spPr>
          <a:xfrm>
            <a:off x="4272182" y="5623311"/>
            <a:ext cx="900108" cy="893608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91" name="Can 51">
            <a:extLst>
              <a:ext uri="{FF2B5EF4-FFF2-40B4-BE49-F238E27FC236}">
                <a16:creationId xmlns:a16="http://schemas.microsoft.com/office/drawing/2014/main" id="{FEA9E471-AC6A-456C-B1C7-A1A00F9837C9}"/>
              </a:ext>
            </a:extLst>
          </p:cNvPr>
          <p:cNvSpPr/>
          <p:nvPr/>
        </p:nvSpPr>
        <p:spPr>
          <a:xfrm>
            <a:off x="5440310" y="5600055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Tax</a:t>
            </a:r>
          </a:p>
        </p:txBody>
      </p:sp>
      <p:sp>
        <p:nvSpPr>
          <p:cNvPr id="92" name="Can 52">
            <a:extLst>
              <a:ext uri="{FF2B5EF4-FFF2-40B4-BE49-F238E27FC236}">
                <a16:creationId xmlns:a16="http://schemas.microsoft.com/office/drawing/2014/main" id="{3FE06C46-811F-4F9E-B1B4-0189F57B9181}"/>
              </a:ext>
            </a:extLst>
          </p:cNvPr>
          <p:cNvSpPr/>
          <p:nvPr/>
        </p:nvSpPr>
        <p:spPr>
          <a:xfrm>
            <a:off x="6666423" y="5610087"/>
            <a:ext cx="900108" cy="87780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93" name="Can 53">
            <a:extLst>
              <a:ext uri="{FF2B5EF4-FFF2-40B4-BE49-F238E27FC236}">
                <a16:creationId xmlns:a16="http://schemas.microsoft.com/office/drawing/2014/main" id="{B20E688C-AC99-4FE2-9D19-3A851F933E93}"/>
              </a:ext>
            </a:extLst>
          </p:cNvPr>
          <p:cNvSpPr/>
          <p:nvPr/>
        </p:nvSpPr>
        <p:spPr>
          <a:xfrm>
            <a:off x="860056" y="5600055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Price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4" name="Can 54">
            <a:extLst>
              <a:ext uri="{FF2B5EF4-FFF2-40B4-BE49-F238E27FC236}">
                <a16:creationId xmlns:a16="http://schemas.microsoft.com/office/drawing/2014/main" id="{DDD14000-C299-4966-A396-F6BB930E523E}"/>
              </a:ext>
            </a:extLst>
          </p:cNvPr>
          <p:cNvSpPr/>
          <p:nvPr/>
        </p:nvSpPr>
        <p:spPr>
          <a:xfrm>
            <a:off x="7852749" y="5627653"/>
            <a:ext cx="900108" cy="874752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95" name="Can 55">
            <a:extLst>
              <a:ext uri="{FF2B5EF4-FFF2-40B4-BE49-F238E27FC236}">
                <a16:creationId xmlns:a16="http://schemas.microsoft.com/office/drawing/2014/main" id="{AC179F23-459C-4B03-B1F7-738B91305B8B}"/>
              </a:ext>
            </a:extLst>
          </p:cNvPr>
          <p:cNvSpPr/>
          <p:nvPr/>
        </p:nvSpPr>
        <p:spPr>
          <a:xfrm>
            <a:off x="1979679" y="5600055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Promo</a:t>
            </a:r>
          </a:p>
        </p:txBody>
      </p:sp>
      <p:sp>
        <p:nvSpPr>
          <p:cNvPr id="96" name="Can 56">
            <a:extLst>
              <a:ext uri="{FF2B5EF4-FFF2-40B4-BE49-F238E27FC236}">
                <a16:creationId xmlns:a16="http://schemas.microsoft.com/office/drawing/2014/main" id="{A640C848-4275-4A6F-85AC-CF039AF0CA7B}"/>
              </a:ext>
            </a:extLst>
          </p:cNvPr>
          <p:cNvSpPr/>
          <p:nvPr/>
        </p:nvSpPr>
        <p:spPr>
          <a:xfrm>
            <a:off x="10122972" y="5636689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1D038E-EBF3-43A8-8587-D2C2AD955F4F}"/>
              </a:ext>
            </a:extLst>
          </p:cNvPr>
          <p:cNvSpPr txBox="1"/>
          <p:nvPr/>
        </p:nvSpPr>
        <p:spPr>
          <a:xfrm>
            <a:off x="65986" y="3379925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Tenants</a:t>
            </a:r>
            <a:endParaRPr 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B49D00-F669-4CE0-97C6-C481D8F2193B}"/>
              </a:ext>
            </a:extLst>
          </p:cNvPr>
          <p:cNvSpPr txBox="1"/>
          <p:nvPr/>
        </p:nvSpPr>
        <p:spPr>
          <a:xfrm>
            <a:off x="65986" y="3960491"/>
            <a:ext cx="11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Platform</a:t>
            </a:r>
          </a:p>
        </p:txBody>
      </p:sp>
      <p:sp>
        <p:nvSpPr>
          <p:cNvPr id="99" name="Up Arrow 1">
            <a:extLst>
              <a:ext uri="{FF2B5EF4-FFF2-40B4-BE49-F238E27FC236}">
                <a16:creationId xmlns:a16="http://schemas.microsoft.com/office/drawing/2014/main" id="{631BB517-56CC-48A6-BB23-254C6D16FC5D}"/>
              </a:ext>
            </a:extLst>
          </p:cNvPr>
          <p:cNvSpPr/>
          <p:nvPr/>
        </p:nvSpPr>
        <p:spPr>
          <a:xfrm>
            <a:off x="10851847" y="2017489"/>
            <a:ext cx="704402" cy="3582566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Change Events</a:t>
            </a:r>
          </a:p>
        </p:txBody>
      </p:sp>
      <p:sp>
        <p:nvSpPr>
          <p:cNvPr id="100" name="Up Arrow 36">
            <a:extLst>
              <a:ext uri="{FF2B5EF4-FFF2-40B4-BE49-F238E27FC236}">
                <a16:creationId xmlns:a16="http://schemas.microsoft.com/office/drawing/2014/main" id="{A1510DA7-0E12-45D0-9AB5-4974F339E2B3}"/>
              </a:ext>
            </a:extLst>
          </p:cNvPr>
          <p:cNvSpPr/>
          <p:nvPr/>
        </p:nvSpPr>
        <p:spPr>
          <a:xfrm rot="10800000">
            <a:off x="11423936" y="2569318"/>
            <a:ext cx="704402" cy="3582566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Tenant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3A2F2-1FA6-41A2-ABA3-DBC8A8DE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33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Complete Platform</a:t>
            </a:r>
          </a:p>
        </p:txBody>
      </p:sp>
    </p:spTree>
    <p:extLst>
      <p:ext uri="{BB962C8B-B14F-4D97-AF65-F5344CB8AC3E}">
        <p14:creationId xmlns:p14="http://schemas.microsoft.com/office/powerpoint/2010/main" val="41800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686-75BF-4053-B394-4E9CC819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5"/>
            <a:ext cx="12192000" cy="69047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Analytics Extension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7EF4C7D3-7174-4259-AFC9-077D92251F58}"/>
              </a:ext>
            </a:extLst>
          </p:cNvPr>
          <p:cNvSpPr/>
          <p:nvPr/>
        </p:nvSpPr>
        <p:spPr>
          <a:xfrm>
            <a:off x="1725321" y="801894"/>
            <a:ext cx="2702494" cy="1565580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  <a:p>
            <a:pPr algn="ctr"/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" name="Can 32">
            <a:extLst>
              <a:ext uri="{FF2B5EF4-FFF2-40B4-BE49-F238E27FC236}">
                <a16:creationId xmlns:a16="http://schemas.microsoft.com/office/drawing/2014/main" id="{2D90D022-580B-4BCE-8B88-28E386A27A4D}"/>
              </a:ext>
            </a:extLst>
          </p:cNvPr>
          <p:cNvSpPr/>
          <p:nvPr/>
        </p:nvSpPr>
        <p:spPr>
          <a:xfrm>
            <a:off x="1984251" y="1687092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188C6B41-4D8B-4B5E-B1D8-111870AD0746}"/>
              </a:ext>
            </a:extLst>
          </p:cNvPr>
          <p:cNvSpPr/>
          <p:nvPr/>
        </p:nvSpPr>
        <p:spPr>
          <a:xfrm>
            <a:off x="1984251" y="1163553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1741C-A545-4E39-AF03-D1CD0E5B6DDF}"/>
              </a:ext>
            </a:extLst>
          </p:cNvPr>
          <p:cNvCxnSpPr/>
          <p:nvPr/>
        </p:nvCxnSpPr>
        <p:spPr>
          <a:xfrm flipH="1" flipV="1">
            <a:off x="392160" y="2628655"/>
            <a:ext cx="9159854" cy="58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44">
            <a:extLst>
              <a:ext uri="{FF2B5EF4-FFF2-40B4-BE49-F238E27FC236}">
                <a16:creationId xmlns:a16="http://schemas.microsoft.com/office/drawing/2014/main" id="{88263F75-9009-48A4-A4E8-BC3327EE8A49}"/>
              </a:ext>
            </a:extLst>
          </p:cNvPr>
          <p:cNvSpPr/>
          <p:nvPr/>
        </p:nvSpPr>
        <p:spPr>
          <a:xfrm>
            <a:off x="771705" y="2967150"/>
            <a:ext cx="2379506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Business Logic APIs</a:t>
            </a:r>
          </a:p>
        </p:txBody>
      </p:sp>
      <p:sp>
        <p:nvSpPr>
          <p:cNvPr id="8" name="Rounded Rectangle 45">
            <a:extLst>
              <a:ext uri="{FF2B5EF4-FFF2-40B4-BE49-F238E27FC236}">
                <a16:creationId xmlns:a16="http://schemas.microsoft.com/office/drawing/2014/main" id="{FFCCCE82-A88A-4E37-A856-D39A04E66400}"/>
              </a:ext>
            </a:extLst>
          </p:cNvPr>
          <p:cNvSpPr/>
          <p:nvPr/>
        </p:nvSpPr>
        <p:spPr>
          <a:xfrm>
            <a:off x="3610583" y="2967149"/>
            <a:ext cx="2627780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>
                    <a:alpha val="40000"/>
                  </a:schemeClr>
                </a:solidFill>
              </a:rPr>
              <a:t>Business Process APIs</a:t>
            </a:r>
            <a:endParaRPr lang="en-US" sz="2000" b="1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0F1FCD3F-F0E2-4E6E-8512-30280E3C67A1}"/>
              </a:ext>
            </a:extLst>
          </p:cNvPr>
          <p:cNvSpPr/>
          <p:nvPr/>
        </p:nvSpPr>
        <p:spPr>
          <a:xfrm>
            <a:off x="6594532" y="2983495"/>
            <a:ext cx="2750156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Item-Price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5EBB8-47ED-434F-8E4D-D5724545C0A7}"/>
              </a:ext>
            </a:extLst>
          </p:cNvPr>
          <p:cNvSpPr txBox="1"/>
          <p:nvPr/>
        </p:nvSpPr>
        <p:spPr>
          <a:xfrm>
            <a:off x="333179" y="2185207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Tenants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72B4-BEA9-45BE-A7A0-FFFCFAD94675}"/>
              </a:ext>
            </a:extLst>
          </p:cNvPr>
          <p:cNvSpPr txBox="1"/>
          <p:nvPr/>
        </p:nvSpPr>
        <p:spPr>
          <a:xfrm>
            <a:off x="282396" y="2652583"/>
            <a:ext cx="11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Platform</a:t>
            </a: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71BC4768-3310-4E3B-885F-7BDD8C9BC690}"/>
              </a:ext>
            </a:extLst>
          </p:cNvPr>
          <p:cNvSpPr/>
          <p:nvPr/>
        </p:nvSpPr>
        <p:spPr>
          <a:xfrm>
            <a:off x="4686745" y="819682"/>
            <a:ext cx="3447682" cy="1565580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Merchandising 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Can 35">
            <a:extLst>
              <a:ext uri="{FF2B5EF4-FFF2-40B4-BE49-F238E27FC236}">
                <a16:creationId xmlns:a16="http://schemas.microsoft.com/office/drawing/2014/main" id="{E9CEA206-B9ED-42F1-B036-683F2DA6263C}"/>
              </a:ext>
            </a:extLst>
          </p:cNvPr>
          <p:cNvSpPr/>
          <p:nvPr/>
        </p:nvSpPr>
        <p:spPr>
          <a:xfrm>
            <a:off x="5327925" y="1746826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Item-Price Cache</a:t>
            </a:r>
          </a:p>
        </p:txBody>
      </p:sp>
      <p:sp>
        <p:nvSpPr>
          <p:cNvPr id="14" name="Rounded Rectangle 36">
            <a:extLst>
              <a:ext uri="{FF2B5EF4-FFF2-40B4-BE49-F238E27FC236}">
                <a16:creationId xmlns:a16="http://schemas.microsoft.com/office/drawing/2014/main" id="{DE5AED1C-E612-4AC6-B79C-75B4A8CE3090}"/>
              </a:ext>
            </a:extLst>
          </p:cNvPr>
          <p:cNvSpPr/>
          <p:nvPr/>
        </p:nvSpPr>
        <p:spPr>
          <a:xfrm>
            <a:off x="5353683" y="1189232"/>
            <a:ext cx="2142258" cy="37173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Management</a:t>
            </a:r>
          </a:p>
        </p:txBody>
      </p:sp>
      <p:sp>
        <p:nvSpPr>
          <p:cNvPr id="15" name="Rounded Rectangle 39">
            <a:extLst>
              <a:ext uri="{FF2B5EF4-FFF2-40B4-BE49-F238E27FC236}">
                <a16:creationId xmlns:a16="http://schemas.microsoft.com/office/drawing/2014/main" id="{6169850F-D49A-4900-BF2E-762975CE73CB}"/>
              </a:ext>
            </a:extLst>
          </p:cNvPr>
          <p:cNvSpPr/>
          <p:nvPr/>
        </p:nvSpPr>
        <p:spPr>
          <a:xfrm>
            <a:off x="699942" y="4771559"/>
            <a:ext cx="849182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6" name="Can 42">
            <a:extLst>
              <a:ext uri="{FF2B5EF4-FFF2-40B4-BE49-F238E27FC236}">
                <a16:creationId xmlns:a16="http://schemas.microsoft.com/office/drawing/2014/main" id="{F4B77C8D-31D9-4FC3-AB64-7A834ABACD12}"/>
              </a:ext>
            </a:extLst>
          </p:cNvPr>
          <p:cNvSpPr/>
          <p:nvPr/>
        </p:nvSpPr>
        <p:spPr>
          <a:xfrm>
            <a:off x="701331" y="5710428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Price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Can 43">
            <a:extLst>
              <a:ext uri="{FF2B5EF4-FFF2-40B4-BE49-F238E27FC236}">
                <a16:creationId xmlns:a16="http://schemas.microsoft.com/office/drawing/2014/main" id="{BD2CE852-52A6-470E-B5E9-34D1027EE6B8}"/>
              </a:ext>
            </a:extLst>
          </p:cNvPr>
          <p:cNvSpPr/>
          <p:nvPr/>
        </p:nvSpPr>
        <p:spPr>
          <a:xfrm rot="16200000">
            <a:off x="7912220" y="3373730"/>
            <a:ext cx="568642" cy="1184091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Price Event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A4947C-07EE-4EEB-9E0D-BF076607A95A}"/>
              </a:ext>
            </a:extLst>
          </p:cNvPr>
          <p:cNvCxnSpPr>
            <a:stCxn id="14" idx="3"/>
            <a:endCxn id="17" idx="4"/>
          </p:cNvCxnSpPr>
          <p:nvPr/>
        </p:nvCxnSpPr>
        <p:spPr>
          <a:xfrm>
            <a:off x="7495941" y="1375100"/>
            <a:ext cx="700601" cy="23063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0">
            <a:extLst>
              <a:ext uri="{FF2B5EF4-FFF2-40B4-BE49-F238E27FC236}">
                <a16:creationId xmlns:a16="http://schemas.microsoft.com/office/drawing/2014/main" id="{D3F14E2B-30EB-40AA-BC8D-F01786BC8E0D}"/>
              </a:ext>
            </a:extLst>
          </p:cNvPr>
          <p:cNvSpPr/>
          <p:nvPr/>
        </p:nvSpPr>
        <p:spPr>
          <a:xfrm>
            <a:off x="7604496" y="5757742"/>
            <a:ext cx="1513073" cy="82223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Price Event Listener</a:t>
            </a:r>
          </a:p>
        </p:txBody>
      </p:sp>
      <p:cxnSp>
        <p:nvCxnSpPr>
          <p:cNvPr id="20" name="Curved Connector 61">
            <a:extLst>
              <a:ext uri="{FF2B5EF4-FFF2-40B4-BE49-F238E27FC236}">
                <a16:creationId xmlns:a16="http://schemas.microsoft.com/office/drawing/2014/main" id="{03C4041A-5006-44BA-9C30-460D32D29DB1}"/>
              </a:ext>
            </a:extLst>
          </p:cNvPr>
          <p:cNvCxnSpPr>
            <a:endCxn id="17" idx="2"/>
          </p:cNvCxnSpPr>
          <p:nvPr/>
        </p:nvCxnSpPr>
        <p:spPr>
          <a:xfrm rot="5400000" flipH="1" flipV="1">
            <a:off x="7442719" y="5003920"/>
            <a:ext cx="1507645" cy="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26C0F4-91A8-4AD8-9AE5-ECA0AE39C96B}"/>
              </a:ext>
            </a:extLst>
          </p:cNvPr>
          <p:cNvCxnSpPr>
            <a:stCxn id="19" idx="1"/>
            <a:endCxn id="16" idx="4"/>
          </p:cNvCxnSpPr>
          <p:nvPr/>
        </p:nvCxnSpPr>
        <p:spPr>
          <a:xfrm flipH="1">
            <a:off x="1601439" y="6168860"/>
            <a:ext cx="60030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7B0001-CE66-4305-8A72-EE00B5402204}"/>
              </a:ext>
            </a:extLst>
          </p:cNvPr>
          <p:cNvSpPr txBox="1"/>
          <p:nvPr/>
        </p:nvSpPr>
        <p:spPr>
          <a:xfrm>
            <a:off x="1871001" y="5814916"/>
            <a:ext cx="96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Price</a:t>
            </a:r>
          </a:p>
          <a:p>
            <a:r>
              <a:rPr lang="en-US" sz="2000" b="1" dirty="0"/>
              <a:t>Update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663A8C-A570-413C-8A07-A2F296078924}"/>
              </a:ext>
            </a:extLst>
          </p:cNvPr>
          <p:cNvCxnSpPr>
            <a:endCxn id="30" idx="3"/>
          </p:cNvCxnSpPr>
          <p:nvPr/>
        </p:nvCxnSpPr>
        <p:spPr>
          <a:xfrm flipH="1" flipV="1">
            <a:off x="4682994" y="5331076"/>
            <a:ext cx="2888314" cy="8390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69">
            <a:extLst>
              <a:ext uri="{FF2B5EF4-FFF2-40B4-BE49-F238E27FC236}">
                <a16:creationId xmlns:a16="http://schemas.microsoft.com/office/drawing/2014/main" id="{6C2BC051-AD7C-4584-9D71-40F2AEA27FFD}"/>
              </a:ext>
            </a:extLst>
          </p:cNvPr>
          <p:cNvSpPr/>
          <p:nvPr/>
        </p:nvSpPr>
        <p:spPr>
          <a:xfrm>
            <a:off x="10332170" y="4160787"/>
            <a:ext cx="1603363" cy="66978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Event Listener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8E947-5D43-4B92-B4E6-C229A6BF7F5D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4682994" y="4495678"/>
            <a:ext cx="5649176" cy="8353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92C14C-4DE4-4AFB-9ECC-9E47A14D7421}"/>
              </a:ext>
            </a:extLst>
          </p:cNvPr>
          <p:cNvCxnSpPr/>
          <p:nvPr/>
        </p:nvCxnSpPr>
        <p:spPr>
          <a:xfrm flipH="1">
            <a:off x="9522984" y="819682"/>
            <a:ext cx="56120" cy="598323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47">
            <a:extLst>
              <a:ext uri="{FF2B5EF4-FFF2-40B4-BE49-F238E27FC236}">
                <a16:creationId xmlns:a16="http://schemas.microsoft.com/office/drawing/2014/main" id="{16E9085F-4746-4575-ADA7-5E64B5160D92}"/>
              </a:ext>
            </a:extLst>
          </p:cNvPr>
          <p:cNvSpPr/>
          <p:nvPr/>
        </p:nvSpPr>
        <p:spPr>
          <a:xfrm>
            <a:off x="10259600" y="5348239"/>
            <a:ext cx="1728512" cy="702523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Price Data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2A903A-7F92-4319-B28B-6FA6E0EBC58E}"/>
              </a:ext>
            </a:extLst>
          </p:cNvPr>
          <p:cNvSpPr txBox="1"/>
          <p:nvPr/>
        </p:nvSpPr>
        <p:spPr>
          <a:xfrm>
            <a:off x="9852912" y="819682"/>
            <a:ext cx="213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Analytics Platform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7D472E-06AC-4B00-9159-3FA4D734BFED}"/>
              </a:ext>
            </a:extLst>
          </p:cNvPr>
          <p:cNvCxnSpPr>
            <a:stCxn id="24" idx="2"/>
            <a:endCxn id="27" idx="1"/>
          </p:cNvCxnSpPr>
          <p:nvPr/>
        </p:nvCxnSpPr>
        <p:spPr>
          <a:xfrm flipH="1">
            <a:off x="11123856" y="4830568"/>
            <a:ext cx="9996" cy="5176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31">
            <a:extLst>
              <a:ext uri="{FF2B5EF4-FFF2-40B4-BE49-F238E27FC236}">
                <a16:creationId xmlns:a16="http://schemas.microsoft.com/office/drawing/2014/main" id="{E6B83F2E-6164-49E6-B5D3-C2BA9ABF8A2C}"/>
              </a:ext>
            </a:extLst>
          </p:cNvPr>
          <p:cNvSpPr/>
          <p:nvPr/>
        </p:nvSpPr>
        <p:spPr>
          <a:xfrm rot="16200000">
            <a:off x="3656653" y="4589056"/>
            <a:ext cx="568642" cy="1484039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Real Price </a:t>
            </a:r>
            <a:r>
              <a:rPr lang="en-US" sz="2000" b="1" dirty="0">
                <a:solidFill>
                  <a:schemeClr val="tx1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79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0679-C2CB-4D3D-95AE-529A01A0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8"/>
            <a:ext cx="12192000" cy="669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Process or Logic Extension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D48DF8-1C67-49E2-B7B0-6A92C90BA203}"/>
              </a:ext>
            </a:extLst>
          </p:cNvPr>
          <p:cNvCxnSpPr/>
          <p:nvPr/>
        </p:nvCxnSpPr>
        <p:spPr>
          <a:xfrm flipH="1" flipV="1">
            <a:off x="279269" y="3809735"/>
            <a:ext cx="11328859" cy="203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44">
            <a:extLst>
              <a:ext uri="{FF2B5EF4-FFF2-40B4-BE49-F238E27FC236}">
                <a16:creationId xmlns:a16="http://schemas.microsoft.com/office/drawing/2014/main" id="{2844E532-7463-41B1-882C-7514A6620EBB}"/>
              </a:ext>
            </a:extLst>
          </p:cNvPr>
          <p:cNvSpPr/>
          <p:nvPr/>
        </p:nvSpPr>
        <p:spPr>
          <a:xfrm>
            <a:off x="1790931" y="4148231"/>
            <a:ext cx="2379506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Business Logic APIs</a:t>
            </a:r>
          </a:p>
        </p:txBody>
      </p:sp>
      <p:sp>
        <p:nvSpPr>
          <p:cNvPr id="5" name="Rounded Rectangle 45">
            <a:extLst>
              <a:ext uri="{FF2B5EF4-FFF2-40B4-BE49-F238E27FC236}">
                <a16:creationId xmlns:a16="http://schemas.microsoft.com/office/drawing/2014/main" id="{487E066E-F50C-4608-BD8D-F2795676D00C}"/>
              </a:ext>
            </a:extLst>
          </p:cNvPr>
          <p:cNvSpPr/>
          <p:nvPr/>
        </p:nvSpPr>
        <p:spPr>
          <a:xfrm>
            <a:off x="4629809" y="4148230"/>
            <a:ext cx="2627780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Business Process APIs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A27E-86A7-4203-B733-08A8BCD5725F}"/>
              </a:ext>
            </a:extLst>
          </p:cNvPr>
          <p:cNvSpPr txBox="1"/>
          <p:nvPr/>
        </p:nvSpPr>
        <p:spPr>
          <a:xfrm>
            <a:off x="220289" y="3366288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Tenants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23261-4BA0-4306-991F-E77E6C472D18}"/>
              </a:ext>
            </a:extLst>
          </p:cNvPr>
          <p:cNvSpPr txBox="1"/>
          <p:nvPr/>
        </p:nvSpPr>
        <p:spPr>
          <a:xfrm>
            <a:off x="169506" y="3877206"/>
            <a:ext cx="11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Platform</a:t>
            </a:r>
          </a:p>
        </p:txBody>
      </p:sp>
      <p:sp>
        <p:nvSpPr>
          <p:cNvPr id="8" name="Rounded Rectangle 34">
            <a:extLst>
              <a:ext uri="{FF2B5EF4-FFF2-40B4-BE49-F238E27FC236}">
                <a16:creationId xmlns:a16="http://schemas.microsoft.com/office/drawing/2014/main" id="{096732BF-A599-4738-8E9B-BA55904979DE}"/>
              </a:ext>
            </a:extLst>
          </p:cNvPr>
          <p:cNvSpPr/>
          <p:nvPr/>
        </p:nvSpPr>
        <p:spPr>
          <a:xfrm>
            <a:off x="6583570" y="991765"/>
            <a:ext cx="5013346" cy="263024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Digital 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Can 35">
            <a:extLst>
              <a:ext uri="{FF2B5EF4-FFF2-40B4-BE49-F238E27FC236}">
                <a16:creationId xmlns:a16="http://schemas.microsoft.com/office/drawing/2014/main" id="{88951A81-8F0B-4C14-B84F-B190007FE3CB}"/>
              </a:ext>
            </a:extLst>
          </p:cNvPr>
          <p:cNvSpPr/>
          <p:nvPr/>
        </p:nvSpPr>
        <p:spPr>
          <a:xfrm>
            <a:off x="9156921" y="2941973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Item-Price Cache</a:t>
            </a:r>
          </a:p>
        </p:txBody>
      </p:sp>
      <p:sp>
        <p:nvSpPr>
          <p:cNvPr id="10" name="Rounded Rectangle 36">
            <a:extLst>
              <a:ext uri="{FF2B5EF4-FFF2-40B4-BE49-F238E27FC236}">
                <a16:creationId xmlns:a16="http://schemas.microsoft.com/office/drawing/2014/main" id="{7518C133-CC36-4EE5-97B9-5D604F4A12E4}"/>
              </a:ext>
            </a:extLst>
          </p:cNvPr>
          <p:cNvSpPr/>
          <p:nvPr/>
        </p:nvSpPr>
        <p:spPr>
          <a:xfrm>
            <a:off x="8098671" y="1484129"/>
            <a:ext cx="2142258" cy="37173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acme.com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58A7C-136D-4D72-BCCF-D4A63739DDEE}"/>
              </a:ext>
            </a:extLst>
          </p:cNvPr>
          <p:cNvCxnSpPr>
            <a:stCxn id="12" idx="2"/>
          </p:cNvCxnSpPr>
          <p:nvPr/>
        </p:nvCxnSpPr>
        <p:spPr>
          <a:xfrm flipH="1">
            <a:off x="6477450" y="2658233"/>
            <a:ext cx="2688273" cy="25019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96">
            <a:extLst>
              <a:ext uri="{FF2B5EF4-FFF2-40B4-BE49-F238E27FC236}">
                <a16:creationId xmlns:a16="http://schemas.microsoft.com/office/drawing/2014/main" id="{9F4FB294-3761-4292-A24B-CCD1E3200BC8}"/>
              </a:ext>
            </a:extLst>
          </p:cNvPr>
          <p:cNvSpPr/>
          <p:nvPr/>
        </p:nvSpPr>
        <p:spPr>
          <a:xfrm>
            <a:off x="7976041" y="1988452"/>
            <a:ext cx="2379363" cy="66978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Digital Checkout API Extension</a:t>
            </a:r>
          </a:p>
        </p:txBody>
      </p:sp>
      <p:sp>
        <p:nvSpPr>
          <p:cNvPr id="13" name="Can 40">
            <a:extLst>
              <a:ext uri="{FF2B5EF4-FFF2-40B4-BE49-F238E27FC236}">
                <a16:creationId xmlns:a16="http://schemas.microsoft.com/office/drawing/2014/main" id="{D1F221A1-3BF6-4609-B6B8-CB2F84304E65}"/>
              </a:ext>
            </a:extLst>
          </p:cNvPr>
          <p:cNvSpPr/>
          <p:nvPr/>
        </p:nvSpPr>
        <p:spPr>
          <a:xfrm>
            <a:off x="6766583" y="2967775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Inventory Cache</a:t>
            </a:r>
          </a:p>
        </p:txBody>
      </p:sp>
      <p:sp>
        <p:nvSpPr>
          <p:cNvPr id="14" name="Rounded Rectangle 41">
            <a:extLst>
              <a:ext uri="{FF2B5EF4-FFF2-40B4-BE49-F238E27FC236}">
                <a16:creationId xmlns:a16="http://schemas.microsoft.com/office/drawing/2014/main" id="{07AE2CFE-4516-49D1-93B6-6FBD46F70753}"/>
              </a:ext>
            </a:extLst>
          </p:cNvPr>
          <p:cNvSpPr/>
          <p:nvPr/>
        </p:nvSpPr>
        <p:spPr>
          <a:xfrm>
            <a:off x="4990531" y="5160139"/>
            <a:ext cx="1906334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Checkout API</a:t>
            </a:r>
          </a:p>
        </p:txBody>
      </p:sp>
      <p:sp>
        <p:nvSpPr>
          <p:cNvPr id="15" name="Rounded Rectangle 47">
            <a:extLst>
              <a:ext uri="{FF2B5EF4-FFF2-40B4-BE49-F238E27FC236}">
                <a16:creationId xmlns:a16="http://schemas.microsoft.com/office/drawing/2014/main" id="{1A6A06DF-49EA-426F-B041-0D298B4BD5E6}"/>
              </a:ext>
            </a:extLst>
          </p:cNvPr>
          <p:cNvSpPr/>
          <p:nvPr/>
        </p:nvSpPr>
        <p:spPr>
          <a:xfrm>
            <a:off x="7790464" y="4145445"/>
            <a:ext cx="2750156" cy="500285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Data Aggregation APIs</a:t>
            </a:r>
          </a:p>
        </p:txBody>
      </p:sp>
      <p:sp>
        <p:nvSpPr>
          <p:cNvPr id="16" name="Rounded Rectangle 48">
            <a:extLst>
              <a:ext uri="{FF2B5EF4-FFF2-40B4-BE49-F238E27FC236}">
                <a16:creationId xmlns:a16="http://schemas.microsoft.com/office/drawing/2014/main" id="{12F587EC-FE1F-4478-8064-9ACA7B9D2612}"/>
              </a:ext>
            </a:extLst>
          </p:cNvPr>
          <p:cNvSpPr/>
          <p:nvPr/>
        </p:nvSpPr>
        <p:spPr>
          <a:xfrm>
            <a:off x="1281091" y="986505"/>
            <a:ext cx="5013346" cy="263024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Store 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Can 49">
            <a:extLst>
              <a:ext uri="{FF2B5EF4-FFF2-40B4-BE49-F238E27FC236}">
                <a16:creationId xmlns:a16="http://schemas.microsoft.com/office/drawing/2014/main" id="{0FE36AC6-03BA-4B63-A928-AD06C9F5A27A}"/>
              </a:ext>
            </a:extLst>
          </p:cNvPr>
          <p:cNvSpPr/>
          <p:nvPr/>
        </p:nvSpPr>
        <p:spPr>
          <a:xfrm>
            <a:off x="3854442" y="2936713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Item-Price Cache</a:t>
            </a:r>
          </a:p>
        </p:txBody>
      </p:sp>
      <p:sp>
        <p:nvSpPr>
          <p:cNvPr id="18" name="Rounded Rectangle 50">
            <a:extLst>
              <a:ext uri="{FF2B5EF4-FFF2-40B4-BE49-F238E27FC236}">
                <a16:creationId xmlns:a16="http://schemas.microsoft.com/office/drawing/2014/main" id="{65B281B3-B4E5-4104-BDCF-97DCC9BE1E26}"/>
              </a:ext>
            </a:extLst>
          </p:cNvPr>
          <p:cNvSpPr/>
          <p:nvPr/>
        </p:nvSpPr>
        <p:spPr>
          <a:xfrm>
            <a:off x="2716635" y="1482237"/>
            <a:ext cx="2142258" cy="37173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Point of Sale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51">
            <a:extLst>
              <a:ext uri="{FF2B5EF4-FFF2-40B4-BE49-F238E27FC236}">
                <a16:creationId xmlns:a16="http://schemas.microsoft.com/office/drawing/2014/main" id="{444CF6E9-CA93-49AC-A1E1-AB7AD85D102C}"/>
              </a:ext>
            </a:extLst>
          </p:cNvPr>
          <p:cNvSpPr/>
          <p:nvPr/>
        </p:nvSpPr>
        <p:spPr>
          <a:xfrm>
            <a:off x="2622690" y="2028836"/>
            <a:ext cx="2379363" cy="66978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Store Checkout API Extension</a:t>
            </a:r>
          </a:p>
        </p:txBody>
      </p:sp>
      <p:sp>
        <p:nvSpPr>
          <p:cNvPr id="20" name="Can 52">
            <a:extLst>
              <a:ext uri="{FF2B5EF4-FFF2-40B4-BE49-F238E27FC236}">
                <a16:creationId xmlns:a16="http://schemas.microsoft.com/office/drawing/2014/main" id="{20F9E2B7-E71B-4DCA-B596-B83947EA7A4F}"/>
              </a:ext>
            </a:extLst>
          </p:cNvPr>
          <p:cNvSpPr/>
          <p:nvPr/>
        </p:nvSpPr>
        <p:spPr>
          <a:xfrm>
            <a:off x="1464104" y="2962515"/>
            <a:ext cx="2168016" cy="50134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Inventory Cache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310C83-C178-4A81-A534-B920A3C0FB07}"/>
              </a:ext>
            </a:extLst>
          </p:cNvPr>
          <p:cNvCxnSpPr>
            <a:stCxn id="19" idx="2"/>
          </p:cNvCxnSpPr>
          <p:nvPr/>
        </p:nvCxnSpPr>
        <p:spPr>
          <a:xfrm>
            <a:off x="3812372" y="2698617"/>
            <a:ext cx="1844984" cy="246152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9A852B-42BA-4DC7-9C2F-290920947C3F}"/>
              </a:ext>
            </a:extLst>
          </p:cNvPr>
          <p:cNvSpPr txBox="1">
            <a:spLocks/>
          </p:cNvSpPr>
          <p:nvPr/>
        </p:nvSpPr>
        <p:spPr>
          <a:xfrm>
            <a:off x="7623346" y="5083895"/>
            <a:ext cx="3907221" cy="1774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of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Price and promos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Fulfillment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Payment type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098FB8C-954D-4087-A246-3C8A11E24C00}"/>
              </a:ext>
            </a:extLst>
          </p:cNvPr>
          <p:cNvSpPr/>
          <p:nvPr/>
        </p:nvSpPr>
        <p:spPr>
          <a:xfrm>
            <a:off x="7257589" y="4867482"/>
            <a:ext cx="365757" cy="1990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B95E931-7C50-4137-A5AB-BD3DC0C63B12}"/>
              </a:ext>
            </a:extLst>
          </p:cNvPr>
          <p:cNvSpPr txBox="1">
            <a:spLocks/>
          </p:cNvSpPr>
          <p:nvPr/>
        </p:nvSpPr>
        <p:spPr>
          <a:xfrm>
            <a:off x="5368870" y="1591710"/>
            <a:ext cx="1803588" cy="177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Store cart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Store only promo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N/A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Chip and Pin</a:t>
            </a:r>
            <a:endParaRPr lang="en-US" sz="12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D77B1DB-4979-416B-BFC6-E4B5C70B3DA3}"/>
              </a:ext>
            </a:extLst>
          </p:cNvPr>
          <p:cNvSpPr/>
          <p:nvPr/>
        </p:nvSpPr>
        <p:spPr>
          <a:xfrm>
            <a:off x="5038426" y="1622029"/>
            <a:ext cx="395024" cy="11674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417DE5-F899-4AC2-8405-5150EA72E3C3}"/>
              </a:ext>
            </a:extLst>
          </p:cNvPr>
          <p:cNvSpPr txBox="1">
            <a:spLocks/>
          </p:cNvSpPr>
          <p:nvPr/>
        </p:nvSpPr>
        <p:spPr>
          <a:xfrm>
            <a:off x="10625147" y="1445668"/>
            <a:ext cx="1803588" cy="1774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Retrieve prior cart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Digital coupon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Address or Pickup?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Paytm, Bitcoin</a:t>
            </a:r>
            <a:endParaRPr lang="en-US" sz="12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DC7B2E-F4E2-43E9-AFA7-1463104A88AC}"/>
              </a:ext>
            </a:extLst>
          </p:cNvPr>
          <p:cNvSpPr/>
          <p:nvPr/>
        </p:nvSpPr>
        <p:spPr>
          <a:xfrm>
            <a:off x="10294703" y="1475987"/>
            <a:ext cx="395024" cy="11674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6" grpId="0"/>
      <p:bldP spid="27" grpId="0" animBg="1"/>
      <p:bldP spid="28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0013D621-A575-4F44-8593-9F71F9CFD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33296"/>
              </p:ext>
            </p:extLst>
          </p:nvPr>
        </p:nvGraphicFramePr>
        <p:xfrm>
          <a:off x="1036319" y="2753935"/>
          <a:ext cx="10229991" cy="3692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75B15E8F-D69C-4D0F-A8B9-3F939952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8" y="7141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Platform Principles</a:t>
            </a:r>
          </a:p>
        </p:txBody>
      </p:sp>
    </p:spTree>
    <p:extLst>
      <p:ext uri="{BB962C8B-B14F-4D97-AF65-F5344CB8AC3E}">
        <p14:creationId xmlns:p14="http://schemas.microsoft.com/office/powerpoint/2010/main" val="44474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1DE1-5F1A-4CDD-9A26-32796690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1131"/>
          </a:xfrm>
        </p:spPr>
        <p:txBody>
          <a:bodyPr/>
          <a:lstStyle/>
          <a:p>
            <a:r>
              <a:rPr lang="en-US" dirty="0"/>
              <a:t>Every system has a context:  Platform or Tenant</a:t>
            </a:r>
          </a:p>
          <a:p>
            <a:r>
              <a:rPr lang="en-US" dirty="0"/>
              <a:t>Every system has a defined scope:  Data, Process, Logic, Aggregation, UI</a:t>
            </a:r>
          </a:p>
          <a:p>
            <a:r>
              <a:rPr lang="en-US" dirty="0"/>
              <a:t>Tenants are decoupled from other tenants &amp; the platform</a:t>
            </a:r>
          </a:p>
          <a:p>
            <a:r>
              <a:rPr lang="en-US" dirty="0"/>
              <a:t>Context decides amount of enterprise governance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E5276E-7926-4727-A1BB-2A07DDC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8"/>
            <a:ext cx="12192000" cy="669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/>
              <a:t>Architecture Governance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5276E-7926-4727-A1BB-2A07DDC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8"/>
            <a:ext cx="12192000" cy="669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Tenant Governance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29942C00-FA37-4506-8E85-02D8134625E4}"/>
              </a:ext>
            </a:extLst>
          </p:cNvPr>
          <p:cNvSpPr/>
          <p:nvPr/>
        </p:nvSpPr>
        <p:spPr>
          <a:xfrm>
            <a:off x="1476964" y="102767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Can 32">
            <a:extLst>
              <a:ext uri="{FF2B5EF4-FFF2-40B4-BE49-F238E27FC236}">
                <a16:creationId xmlns:a16="http://schemas.microsoft.com/office/drawing/2014/main" id="{378A545A-9709-4BBD-89F1-F313DD7A1DC1}"/>
              </a:ext>
            </a:extLst>
          </p:cNvPr>
          <p:cNvSpPr/>
          <p:nvPr/>
        </p:nvSpPr>
        <p:spPr>
          <a:xfrm>
            <a:off x="1735894" y="2972413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83682071-860A-4F29-8FCC-2F16D843DF03}"/>
              </a:ext>
            </a:extLst>
          </p:cNvPr>
          <p:cNvSpPr/>
          <p:nvPr/>
        </p:nvSpPr>
        <p:spPr>
          <a:xfrm>
            <a:off x="1735894" y="247790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8" name="Rounded Rectangle 40">
            <a:extLst>
              <a:ext uri="{FF2B5EF4-FFF2-40B4-BE49-F238E27FC236}">
                <a16:creationId xmlns:a16="http://schemas.microsoft.com/office/drawing/2014/main" id="{75D1B278-4BE2-4FF0-A982-BB71BC710FFB}"/>
              </a:ext>
            </a:extLst>
          </p:cNvPr>
          <p:cNvSpPr/>
          <p:nvPr/>
        </p:nvSpPr>
        <p:spPr>
          <a:xfrm>
            <a:off x="1735894" y="192086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9" name="Rounded Rectangle 41">
            <a:extLst>
              <a:ext uri="{FF2B5EF4-FFF2-40B4-BE49-F238E27FC236}">
                <a16:creationId xmlns:a16="http://schemas.microsoft.com/office/drawing/2014/main" id="{FB7BD94D-7525-4CE0-A212-935858027534}"/>
              </a:ext>
            </a:extLst>
          </p:cNvPr>
          <p:cNvSpPr/>
          <p:nvPr/>
        </p:nvSpPr>
        <p:spPr>
          <a:xfrm>
            <a:off x="1735894" y="129523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679A2B5E-0FC8-4444-8D78-C1328570CA25}"/>
              </a:ext>
            </a:extLst>
          </p:cNvPr>
          <p:cNvSpPr/>
          <p:nvPr/>
        </p:nvSpPr>
        <p:spPr>
          <a:xfrm>
            <a:off x="4440184" y="102767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Can 20">
            <a:extLst>
              <a:ext uri="{FF2B5EF4-FFF2-40B4-BE49-F238E27FC236}">
                <a16:creationId xmlns:a16="http://schemas.microsoft.com/office/drawing/2014/main" id="{C8983765-65DB-4382-9728-6098355D31E3}"/>
              </a:ext>
            </a:extLst>
          </p:cNvPr>
          <p:cNvSpPr/>
          <p:nvPr/>
        </p:nvSpPr>
        <p:spPr>
          <a:xfrm>
            <a:off x="4699114" y="2986927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6911BD71-02AF-4DF5-8850-7D23DA397C51}"/>
              </a:ext>
            </a:extLst>
          </p:cNvPr>
          <p:cNvSpPr/>
          <p:nvPr/>
        </p:nvSpPr>
        <p:spPr>
          <a:xfrm>
            <a:off x="4699114" y="247790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89DD09D-6AE7-475D-A5B8-57E26286BFA2}"/>
              </a:ext>
            </a:extLst>
          </p:cNvPr>
          <p:cNvSpPr/>
          <p:nvPr/>
        </p:nvSpPr>
        <p:spPr>
          <a:xfrm>
            <a:off x="4699114" y="192086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1D9A967B-716B-47A2-9781-1B53862803BE}"/>
              </a:ext>
            </a:extLst>
          </p:cNvPr>
          <p:cNvSpPr/>
          <p:nvPr/>
        </p:nvSpPr>
        <p:spPr>
          <a:xfrm>
            <a:off x="4699114" y="129523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432D5799-5FAB-4113-9BA2-7AE8BF2F50C2}"/>
              </a:ext>
            </a:extLst>
          </p:cNvPr>
          <p:cNvSpPr/>
          <p:nvPr/>
        </p:nvSpPr>
        <p:spPr>
          <a:xfrm>
            <a:off x="7404445" y="1027676"/>
            <a:ext cx="2702494" cy="2693021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Tenant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Can 25">
            <a:extLst>
              <a:ext uri="{FF2B5EF4-FFF2-40B4-BE49-F238E27FC236}">
                <a16:creationId xmlns:a16="http://schemas.microsoft.com/office/drawing/2014/main" id="{C2F229A4-1CE2-4544-81EB-D6B849F1EAAC}"/>
              </a:ext>
            </a:extLst>
          </p:cNvPr>
          <p:cNvSpPr/>
          <p:nvPr/>
        </p:nvSpPr>
        <p:spPr>
          <a:xfrm>
            <a:off x="7663375" y="2986927"/>
            <a:ext cx="2168016" cy="501344"/>
          </a:xfrm>
          <a:prstGeom prst="can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Forward Cache</a:t>
            </a: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D7F17199-D94C-416C-A239-145257CFF67F}"/>
              </a:ext>
            </a:extLst>
          </p:cNvPr>
          <p:cNvSpPr/>
          <p:nvPr/>
        </p:nvSpPr>
        <p:spPr>
          <a:xfrm>
            <a:off x="7663375" y="2477906"/>
            <a:ext cx="2142258" cy="371736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Tenant Services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83AC6406-A305-43DA-A5C1-DABB83ACEBFA}"/>
              </a:ext>
            </a:extLst>
          </p:cNvPr>
          <p:cNvSpPr/>
          <p:nvPr/>
        </p:nvSpPr>
        <p:spPr>
          <a:xfrm>
            <a:off x="7663375" y="1920866"/>
            <a:ext cx="2168016" cy="408448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View Controllers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5E5210D1-EF9E-4635-81D0-352DD46A343F}"/>
              </a:ext>
            </a:extLst>
          </p:cNvPr>
          <p:cNvSpPr/>
          <p:nvPr/>
        </p:nvSpPr>
        <p:spPr>
          <a:xfrm>
            <a:off x="7663375" y="1295236"/>
            <a:ext cx="2168016" cy="451321"/>
          </a:xfrm>
          <a:prstGeom prst="roundRect">
            <a:avLst/>
          </a:prstGeom>
          <a:noFill/>
          <a:ln w="412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>
                    <a:alpha val="40000"/>
                  </a:schemeClr>
                </a:solidFill>
              </a:rPr>
              <a:t>User Interfaces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FBE1CE-6112-46B0-A477-F984895DA76A}"/>
              </a:ext>
            </a:extLst>
          </p:cNvPr>
          <p:cNvCxnSpPr/>
          <p:nvPr/>
        </p:nvCxnSpPr>
        <p:spPr>
          <a:xfrm flipH="1">
            <a:off x="261258" y="6389522"/>
            <a:ext cx="10464799" cy="273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BE0A4C-2FE7-44C9-BF46-D6E06D7B35EC}"/>
              </a:ext>
            </a:extLst>
          </p:cNvPr>
          <p:cNvSpPr txBox="1"/>
          <p:nvPr/>
        </p:nvSpPr>
        <p:spPr>
          <a:xfrm>
            <a:off x="99853" y="5920522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Tenants</a:t>
            </a:r>
            <a:endParaRPr lang="en-US" sz="20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B2C0F0-5BAB-4E3E-8701-A893F43EC2C0}"/>
              </a:ext>
            </a:extLst>
          </p:cNvPr>
          <p:cNvSpPr txBox="1">
            <a:spLocks/>
          </p:cNvSpPr>
          <p:nvPr/>
        </p:nvSpPr>
        <p:spPr>
          <a:xfrm>
            <a:off x="2556259" y="3968133"/>
            <a:ext cx="8905272" cy="244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Isolated impact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Open to new technologies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Build and deploy quickly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Tenants make many technology decisions</a:t>
            </a:r>
          </a:p>
        </p:txBody>
      </p:sp>
    </p:spTree>
    <p:extLst>
      <p:ext uri="{BB962C8B-B14F-4D97-AF65-F5344CB8AC3E}">
        <p14:creationId xmlns:p14="http://schemas.microsoft.com/office/powerpoint/2010/main" val="336237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E5276E-7926-4727-A1BB-2A07DDC7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98"/>
            <a:ext cx="12192000" cy="669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Platform Governance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65C4E4-FC8E-4821-BB95-78445481129F}"/>
              </a:ext>
            </a:extLst>
          </p:cNvPr>
          <p:cNvCxnSpPr/>
          <p:nvPr/>
        </p:nvCxnSpPr>
        <p:spPr>
          <a:xfrm flipH="1">
            <a:off x="238831" y="852337"/>
            <a:ext cx="10464799" cy="273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4">
            <a:extLst>
              <a:ext uri="{FF2B5EF4-FFF2-40B4-BE49-F238E27FC236}">
                <a16:creationId xmlns:a16="http://schemas.microsoft.com/office/drawing/2014/main" id="{DECE8E67-FB1C-4FB1-8ECB-B14841E732A7}"/>
              </a:ext>
            </a:extLst>
          </p:cNvPr>
          <p:cNvSpPr/>
          <p:nvPr/>
        </p:nvSpPr>
        <p:spPr>
          <a:xfrm>
            <a:off x="1652518" y="3821878"/>
            <a:ext cx="237950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Business Logic APIs</a:t>
            </a:r>
          </a:p>
        </p:txBody>
      </p:sp>
      <p:sp>
        <p:nvSpPr>
          <p:cNvPr id="25" name="Rounded Rectangle 45">
            <a:extLst>
              <a:ext uri="{FF2B5EF4-FFF2-40B4-BE49-F238E27FC236}">
                <a16:creationId xmlns:a16="http://schemas.microsoft.com/office/drawing/2014/main" id="{55D0E4E6-2C2C-41B8-A8B0-1D480E7FE803}"/>
              </a:ext>
            </a:extLst>
          </p:cNvPr>
          <p:cNvSpPr/>
          <p:nvPr/>
        </p:nvSpPr>
        <p:spPr>
          <a:xfrm>
            <a:off x="4491396" y="3821877"/>
            <a:ext cx="2627780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Business Process APIs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46">
            <a:extLst>
              <a:ext uri="{FF2B5EF4-FFF2-40B4-BE49-F238E27FC236}">
                <a16:creationId xmlns:a16="http://schemas.microsoft.com/office/drawing/2014/main" id="{80963BBD-55F2-4E13-A080-0E7617729648}"/>
              </a:ext>
            </a:extLst>
          </p:cNvPr>
          <p:cNvSpPr/>
          <p:nvPr/>
        </p:nvSpPr>
        <p:spPr>
          <a:xfrm>
            <a:off x="7652051" y="3826607"/>
            <a:ext cx="2750156" cy="50028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Aggregation APIs</a:t>
            </a:r>
          </a:p>
        </p:txBody>
      </p:sp>
      <p:sp>
        <p:nvSpPr>
          <p:cNvPr id="27" name="Rounded Rectangle 47">
            <a:extLst>
              <a:ext uri="{FF2B5EF4-FFF2-40B4-BE49-F238E27FC236}">
                <a16:creationId xmlns:a16="http://schemas.microsoft.com/office/drawing/2014/main" id="{8FF49070-5590-4209-8C96-0FD80C6924E4}"/>
              </a:ext>
            </a:extLst>
          </p:cNvPr>
          <p:cNvSpPr/>
          <p:nvPr/>
        </p:nvSpPr>
        <p:spPr>
          <a:xfrm>
            <a:off x="970347" y="4529091"/>
            <a:ext cx="9912421" cy="408913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Fundamental Data APIs </a:t>
            </a:r>
            <a:r>
              <a:rPr lang="mr-IN" sz="2000" b="1" dirty="0">
                <a:solidFill>
                  <a:schemeClr val="tx1"/>
                </a:solidFill>
              </a:rPr>
              <a:t>–</a:t>
            </a:r>
            <a:r>
              <a:rPr lang="en-US" sz="2000" b="1" dirty="0">
                <a:solidFill>
                  <a:schemeClr val="tx1"/>
                </a:solidFill>
              </a:rPr>
              <a:t> READ ONLY</a:t>
            </a:r>
          </a:p>
        </p:txBody>
      </p:sp>
      <p:sp>
        <p:nvSpPr>
          <p:cNvPr id="28" name="Can 48">
            <a:extLst>
              <a:ext uri="{FF2B5EF4-FFF2-40B4-BE49-F238E27FC236}">
                <a16:creationId xmlns:a16="http://schemas.microsoft.com/office/drawing/2014/main" id="{C201A080-3C6D-45D0-BC7A-62A80997C2B1}"/>
              </a:ext>
            </a:extLst>
          </p:cNvPr>
          <p:cNvSpPr/>
          <p:nvPr/>
        </p:nvSpPr>
        <p:spPr>
          <a:xfrm>
            <a:off x="9003713" y="5303498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9" name="Can 49">
            <a:extLst>
              <a:ext uri="{FF2B5EF4-FFF2-40B4-BE49-F238E27FC236}">
                <a16:creationId xmlns:a16="http://schemas.microsoft.com/office/drawing/2014/main" id="{B237347C-24CE-433E-A31D-03C3624FE51F}"/>
              </a:ext>
            </a:extLst>
          </p:cNvPr>
          <p:cNvSpPr/>
          <p:nvPr/>
        </p:nvSpPr>
        <p:spPr>
          <a:xfrm>
            <a:off x="3134975" y="5261386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0" name="Can 50">
            <a:extLst>
              <a:ext uri="{FF2B5EF4-FFF2-40B4-BE49-F238E27FC236}">
                <a16:creationId xmlns:a16="http://schemas.microsoft.com/office/drawing/2014/main" id="{FC6595B0-5C6F-46E9-A5D8-38273C3D4320}"/>
              </a:ext>
            </a:extLst>
          </p:cNvPr>
          <p:cNvSpPr/>
          <p:nvPr/>
        </p:nvSpPr>
        <p:spPr>
          <a:xfrm>
            <a:off x="4303103" y="5284642"/>
            <a:ext cx="900108" cy="893608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1" name="Can 51">
            <a:extLst>
              <a:ext uri="{FF2B5EF4-FFF2-40B4-BE49-F238E27FC236}">
                <a16:creationId xmlns:a16="http://schemas.microsoft.com/office/drawing/2014/main" id="{808F7640-CB29-429A-839E-6F9C7C24FFA3}"/>
              </a:ext>
            </a:extLst>
          </p:cNvPr>
          <p:cNvSpPr/>
          <p:nvPr/>
        </p:nvSpPr>
        <p:spPr>
          <a:xfrm>
            <a:off x="5471231" y="5261386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Tax</a:t>
            </a:r>
          </a:p>
        </p:txBody>
      </p:sp>
      <p:sp>
        <p:nvSpPr>
          <p:cNvPr id="32" name="Can 52">
            <a:extLst>
              <a:ext uri="{FF2B5EF4-FFF2-40B4-BE49-F238E27FC236}">
                <a16:creationId xmlns:a16="http://schemas.microsoft.com/office/drawing/2014/main" id="{0828318E-4932-4CCE-8428-3762E1F21215}"/>
              </a:ext>
            </a:extLst>
          </p:cNvPr>
          <p:cNvSpPr/>
          <p:nvPr/>
        </p:nvSpPr>
        <p:spPr>
          <a:xfrm>
            <a:off x="6697344" y="5271418"/>
            <a:ext cx="900108" cy="87780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33" name="Can 53">
            <a:extLst>
              <a:ext uri="{FF2B5EF4-FFF2-40B4-BE49-F238E27FC236}">
                <a16:creationId xmlns:a16="http://schemas.microsoft.com/office/drawing/2014/main" id="{6A1AECE2-2A3B-4A96-936B-860A5FF99E61}"/>
              </a:ext>
            </a:extLst>
          </p:cNvPr>
          <p:cNvSpPr/>
          <p:nvPr/>
        </p:nvSpPr>
        <p:spPr>
          <a:xfrm>
            <a:off x="890977" y="5261386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Price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Can 54">
            <a:extLst>
              <a:ext uri="{FF2B5EF4-FFF2-40B4-BE49-F238E27FC236}">
                <a16:creationId xmlns:a16="http://schemas.microsoft.com/office/drawing/2014/main" id="{384FD929-001C-4DD6-AF34-F405A5FA82EF}"/>
              </a:ext>
            </a:extLst>
          </p:cNvPr>
          <p:cNvSpPr/>
          <p:nvPr/>
        </p:nvSpPr>
        <p:spPr>
          <a:xfrm>
            <a:off x="7883670" y="5288984"/>
            <a:ext cx="900108" cy="874752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35" name="Can 55">
            <a:extLst>
              <a:ext uri="{FF2B5EF4-FFF2-40B4-BE49-F238E27FC236}">
                <a16:creationId xmlns:a16="http://schemas.microsoft.com/office/drawing/2014/main" id="{AE1C4810-A893-4B4C-B166-40085D8EA457}"/>
              </a:ext>
            </a:extLst>
          </p:cNvPr>
          <p:cNvSpPr/>
          <p:nvPr/>
        </p:nvSpPr>
        <p:spPr>
          <a:xfrm>
            <a:off x="2010600" y="5261386"/>
            <a:ext cx="900108" cy="91686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Promo</a:t>
            </a:r>
          </a:p>
        </p:txBody>
      </p:sp>
      <p:sp>
        <p:nvSpPr>
          <p:cNvPr id="36" name="Can 56">
            <a:extLst>
              <a:ext uri="{FF2B5EF4-FFF2-40B4-BE49-F238E27FC236}">
                <a16:creationId xmlns:a16="http://schemas.microsoft.com/office/drawing/2014/main" id="{C9022B93-358A-4CC7-AB03-75007CA3E3ED}"/>
              </a:ext>
            </a:extLst>
          </p:cNvPr>
          <p:cNvSpPr/>
          <p:nvPr/>
        </p:nvSpPr>
        <p:spPr>
          <a:xfrm>
            <a:off x="10153893" y="5332526"/>
            <a:ext cx="900108" cy="845724"/>
          </a:xfrm>
          <a:prstGeom prst="can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B7D8EF-92AC-45CF-90A9-F1A670FFAD30}"/>
              </a:ext>
            </a:extLst>
          </p:cNvPr>
          <p:cNvSpPr txBox="1"/>
          <p:nvPr/>
        </p:nvSpPr>
        <p:spPr>
          <a:xfrm>
            <a:off x="0" y="942737"/>
            <a:ext cx="11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Platform</a:t>
            </a:r>
          </a:p>
        </p:txBody>
      </p:sp>
      <p:sp>
        <p:nvSpPr>
          <p:cNvPr id="38" name="Up Arrow 1">
            <a:extLst>
              <a:ext uri="{FF2B5EF4-FFF2-40B4-BE49-F238E27FC236}">
                <a16:creationId xmlns:a16="http://schemas.microsoft.com/office/drawing/2014/main" id="{49CAC73D-1767-4C9F-8FEC-4FB45C47A16E}"/>
              </a:ext>
            </a:extLst>
          </p:cNvPr>
          <p:cNvSpPr/>
          <p:nvPr/>
        </p:nvSpPr>
        <p:spPr>
          <a:xfrm>
            <a:off x="10882768" y="1678820"/>
            <a:ext cx="704402" cy="3582566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Change Events</a:t>
            </a:r>
          </a:p>
        </p:txBody>
      </p:sp>
      <p:sp>
        <p:nvSpPr>
          <p:cNvPr id="39" name="Up Arrow 36">
            <a:extLst>
              <a:ext uri="{FF2B5EF4-FFF2-40B4-BE49-F238E27FC236}">
                <a16:creationId xmlns:a16="http://schemas.microsoft.com/office/drawing/2014/main" id="{5AC9C062-765E-463D-8E4A-DD0FDECE954B}"/>
              </a:ext>
            </a:extLst>
          </p:cNvPr>
          <p:cNvSpPr/>
          <p:nvPr/>
        </p:nvSpPr>
        <p:spPr>
          <a:xfrm rot="10800000">
            <a:off x="11454857" y="2230649"/>
            <a:ext cx="704402" cy="3582566"/>
          </a:xfrm>
          <a:prstGeom prst="up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Tenant Events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44FF38B-CB1B-4D29-B1CF-9107D88A7CBD}"/>
              </a:ext>
            </a:extLst>
          </p:cNvPr>
          <p:cNvSpPr txBox="1">
            <a:spLocks/>
          </p:cNvSpPr>
          <p:nvPr/>
        </p:nvSpPr>
        <p:spPr>
          <a:xfrm>
            <a:off x="2288992" y="1009035"/>
            <a:ext cx="7275132" cy="260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Wide impact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Strong technology standards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Durable API contracts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Enterprise decision process</a:t>
            </a:r>
          </a:p>
        </p:txBody>
      </p:sp>
    </p:spTree>
    <p:extLst>
      <p:ext uri="{BB962C8B-B14F-4D97-AF65-F5344CB8AC3E}">
        <p14:creationId xmlns:p14="http://schemas.microsoft.com/office/powerpoint/2010/main" val="210756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057F-B53D-4339-813C-4F8C416E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D122E-69E5-4F9F-8842-640E36BB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24" y="2060927"/>
            <a:ext cx="9183876" cy="40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0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057F-B53D-4339-813C-4F8C416E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56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DC8F-627C-4309-9D33-34594DAC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1080911"/>
            <a:ext cx="10981267" cy="5489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</a:t>
            </a:r>
            <a:r>
              <a:rPr lang="en-US" b="1" dirty="0"/>
              <a:t>cross</a:t>
            </a:r>
            <a:r>
              <a:rPr lang="en-US" dirty="0"/>
              <a:t> functional teams</a:t>
            </a:r>
          </a:p>
          <a:p>
            <a:r>
              <a:rPr lang="en-US" dirty="0"/>
              <a:t>Define lasting (backward &amp; future compatible) API contracts</a:t>
            </a:r>
          </a:p>
          <a:p>
            <a:r>
              <a:rPr lang="en-US" dirty="0" err="1"/>
              <a:t>Monorepo</a:t>
            </a:r>
            <a:r>
              <a:rPr lang="en-US" dirty="0"/>
              <a:t> setups might be helpful at initial stages (especially for UI)</a:t>
            </a:r>
          </a:p>
          <a:p>
            <a:r>
              <a:rPr lang="en-US" dirty="0"/>
              <a:t>Embrace automation (TDD, CI, CD, Docs) and build robust error handling, resilient applications</a:t>
            </a:r>
          </a:p>
          <a:p>
            <a:r>
              <a:rPr lang="en-US" dirty="0"/>
              <a:t>Graduate general tenant functions to platform where it makes sense</a:t>
            </a:r>
          </a:p>
          <a:p>
            <a:r>
              <a:rPr lang="en-US" dirty="0"/>
              <a:t>Define starter/accelerator template projects</a:t>
            </a:r>
          </a:p>
          <a:p>
            <a:r>
              <a:rPr lang="en-US" dirty="0"/>
              <a:t>Be cloud ready – 12 factor app</a:t>
            </a:r>
          </a:p>
          <a:p>
            <a:r>
              <a:rPr lang="en-US" dirty="0"/>
              <a:t>Incorporate traceability – events, APIs, etc.</a:t>
            </a:r>
          </a:p>
          <a:p>
            <a:r>
              <a:rPr lang="en-US" dirty="0"/>
              <a:t>Security and authorization – API, data</a:t>
            </a:r>
          </a:p>
          <a:p>
            <a:r>
              <a:rPr lang="en-US" dirty="0"/>
              <a:t>Keep APIs and event handlers stateless, makes it easier to scale them later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24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2D7EC-06D6-4411-966E-C26EF287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 IT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043E-32FC-416C-8A7F-52402850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87" y="1072446"/>
            <a:ext cx="8058533" cy="42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5186E-A054-4A5D-8192-7609DEF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Omnichannel Retail</a:t>
            </a:r>
          </a:p>
        </p:txBody>
      </p:sp>
      <p:pic>
        <p:nvPicPr>
          <p:cNvPr id="13" name="Picture 4" descr="Omni channel eCommerce development solution">
            <a:extLst>
              <a:ext uri="{FF2B5EF4-FFF2-40B4-BE49-F238E27FC236}">
                <a16:creationId xmlns:a16="http://schemas.microsoft.com/office/drawing/2014/main" id="{CE387611-C782-44B5-818E-527BE17E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13" y="821733"/>
            <a:ext cx="6262227" cy="52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718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057F-B53D-4339-813C-4F8C416E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56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TODO (Running out of time…)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DC8F-627C-4309-9D33-34594DAC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1272823"/>
            <a:ext cx="10981267" cy="5489222"/>
          </a:xfrm>
        </p:spPr>
        <p:txBody>
          <a:bodyPr>
            <a:normAutofit/>
          </a:bodyPr>
          <a:lstStyle/>
          <a:p>
            <a:r>
              <a:rPr lang="en-US" dirty="0"/>
              <a:t>Deployment strategy for Platform and Tenants</a:t>
            </a:r>
          </a:p>
          <a:p>
            <a:r>
              <a:rPr lang="en-US" dirty="0"/>
              <a:t>Detailed error handling flows. As a general rule – tenant decides how to handle failures</a:t>
            </a:r>
          </a:p>
          <a:p>
            <a:r>
              <a:rPr lang="en-US" dirty="0"/>
              <a:t>NFRs – scalability, resiliency, recovery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Analytics</a:t>
            </a:r>
          </a:p>
          <a:p>
            <a:r>
              <a:rPr lang="en-US" dirty="0"/>
              <a:t>More customer journey examples</a:t>
            </a:r>
          </a:p>
          <a:p>
            <a:r>
              <a:rPr lang="en-US" dirty="0"/>
              <a:t>IT team capability building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4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7835D-BFC9-43CE-87AA-E11C8450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1F259-505C-4497-9AB6-FB7543A9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Today’s Customer</a:t>
            </a:r>
          </a:p>
        </p:txBody>
      </p:sp>
      <p:pic>
        <p:nvPicPr>
          <p:cNvPr id="4098" name="Picture 2" descr="TCS-Traditional-customer-lifecycle">
            <a:extLst>
              <a:ext uri="{FF2B5EF4-FFF2-40B4-BE49-F238E27FC236}">
                <a16:creationId xmlns:a16="http://schemas.microsoft.com/office/drawing/2014/main" id="{D4DCB02A-9362-4A79-B3F2-E4D4115F6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2" y="1684955"/>
            <a:ext cx="7745023" cy="49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75493-56DA-42E5-B95D-86A5A3BB90D8}"/>
              </a:ext>
            </a:extLst>
          </p:cNvPr>
          <p:cNvSpPr txBox="1"/>
          <p:nvPr/>
        </p:nvSpPr>
        <p:spPr>
          <a:xfrm>
            <a:off x="8715984" y="1645380"/>
            <a:ext cx="313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recent experiences…</a:t>
            </a:r>
          </a:p>
        </p:txBody>
      </p:sp>
      <p:pic>
        <p:nvPicPr>
          <p:cNvPr id="11" name="Picture 4" descr="Image result for amazon alexa">
            <a:extLst>
              <a:ext uri="{FF2B5EF4-FFF2-40B4-BE49-F238E27FC236}">
                <a16:creationId xmlns:a16="http://schemas.microsoft.com/office/drawing/2014/main" id="{51B5CE72-0C9D-4117-A931-FBEAFDA7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30" y="2372237"/>
            <a:ext cx="1325681" cy="132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EFD3F-5854-4DDC-B47C-A44BD8D5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515" y="2187410"/>
            <a:ext cx="2292465" cy="1621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D337B-C4FD-4102-9AF6-6E8C8007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802" y="4189225"/>
            <a:ext cx="4424818" cy="25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5186E-A054-4A5D-8192-7609DEF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909"/>
            <a:ext cx="2772266" cy="260802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Omnichannel Customer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C5658C3-0CB2-41D3-9F8F-9C9151278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5413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easy return icon">
            <a:extLst>
              <a:ext uri="{FF2B5EF4-FFF2-40B4-BE49-F238E27FC236}">
                <a16:creationId xmlns:a16="http://schemas.microsoft.com/office/drawing/2014/main" id="{4E6DFEC7-B242-4605-93F3-23F1FABD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622" y="4360774"/>
            <a:ext cx="879652" cy="8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DBB69-1A16-47D4-A6D7-A62BDDE0AB59}"/>
              </a:ext>
            </a:extLst>
          </p:cNvPr>
          <p:cNvSpPr txBox="1"/>
          <p:nvPr/>
        </p:nvSpPr>
        <p:spPr>
          <a:xfrm>
            <a:off x="9696273" y="4615934"/>
            <a:ext cx="14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Returns</a:t>
            </a:r>
          </a:p>
        </p:txBody>
      </p:sp>
      <p:pic>
        <p:nvPicPr>
          <p:cNvPr id="2052" name="Picture 4" descr="Image result for payment icon">
            <a:extLst>
              <a:ext uri="{FF2B5EF4-FFF2-40B4-BE49-F238E27FC236}">
                <a16:creationId xmlns:a16="http://schemas.microsoft.com/office/drawing/2014/main" id="{6CA4BEF6-9A59-46D6-AB5A-2C5E1276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19" y="4472152"/>
            <a:ext cx="5991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CDED-B33C-41CE-BDD7-4BC2A991524D}"/>
              </a:ext>
            </a:extLst>
          </p:cNvPr>
          <p:cNvSpPr txBox="1"/>
          <p:nvPr/>
        </p:nvSpPr>
        <p:spPr>
          <a:xfrm>
            <a:off x="7386285" y="4472152"/>
            <a:ext cx="121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Payments</a:t>
            </a:r>
          </a:p>
        </p:txBody>
      </p:sp>
    </p:spTree>
    <p:extLst>
      <p:ext uri="{BB962C8B-B14F-4D97-AF65-F5344CB8AC3E}">
        <p14:creationId xmlns:p14="http://schemas.microsoft.com/office/powerpoint/2010/main" val="362880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15D52-2480-4B93-A040-D7D01159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Common barriers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240282-A81E-4571-934F-694024B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5469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10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5D52-2480-4B93-A040-D7D01159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12" y="82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Current State (Looks similar?)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46A92F3-95CC-4B87-9739-0B5529405A7B}"/>
              </a:ext>
            </a:extLst>
          </p:cNvPr>
          <p:cNvSpPr/>
          <p:nvPr/>
        </p:nvSpPr>
        <p:spPr>
          <a:xfrm>
            <a:off x="10112024" y="1882601"/>
            <a:ext cx="1571976" cy="3423179"/>
          </a:xfrm>
          <a:prstGeom prst="flowChartProcess">
            <a:avLst/>
          </a:prstGeom>
          <a:ln w="6350">
            <a:solidFill>
              <a:schemeClr val="bg2">
                <a:lumMod val="50000"/>
              </a:schemeClr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25A69E3-64FB-4E5A-9B91-A64291DEAEDA}"/>
              </a:ext>
            </a:extLst>
          </p:cNvPr>
          <p:cNvSpPr/>
          <p:nvPr/>
        </p:nvSpPr>
        <p:spPr>
          <a:xfrm>
            <a:off x="10115490" y="1882602"/>
            <a:ext cx="1571976" cy="450418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B52F5EB-8148-4E81-AE38-C0161C090D25}"/>
              </a:ext>
            </a:extLst>
          </p:cNvPr>
          <p:cNvSpPr/>
          <p:nvPr/>
        </p:nvSpPr>
        <p:spPr>
          <a:xfrm>
            <a:off x="7821142" y="1882600"/>
            <a:ext cx="1815459" cy="2427844"/>
          </a:xfrm>
          <a:prstGeom prst="flowChartProcess">
            <a:avLst/>
          </a:prstGeom>
          <a:ln w="6350">
            <a:solidFill>
              <a:schemeClr val="accent1"/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B2F17E51-9070-4E03-8271-1C0FCB032E9B}"/>
              </a:ext>
            </a:extLst>
          </p:cNvPr>
          <p:cNvSpPr/>
          <p:nvPr/>
        </p:nvSpPr>
        <p:spPr>
          <a:xfrm>
            <a:off x="7824608" y="1882600"/>
            <a:ext cx="1815459" cy="450418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</a:t>
            </a:r>
          </a:p>
        </p:txBody>
      </p:sp>
      <p:pic>
        <p:nvPicPr>
          <p:cNvPr id="1030" name="Picture 6" descr="Image result for esb icon">
            <a:extLst>
              <a:ext uri="{FF2B5EF4-FFF2-40B4-BE49-F238E27FC236}">
                <a16:creationId xmlns:a16="http://schemas.microsoft.com/office/drawing/2014/main" id="{1EA29453-E1CD-48C9-AA79-1784DBB3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68" y="4843625"/>
            <a:ext cx="778037" cy="895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share icon">
            <a:extLst>
              <a:ext uri="{FF2B5EF4-FFF2-40B4-BE49-F238E27FC236}">
                <a16:creationId xmlns:a16="http://schemas.microsoft.com/office/drawing/2014/main" id="{3171ECA3-8C2A-443A-80A3-609A042E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50" y="4821510"/>
            <a:ext cx="738305" cy="908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716A08C9-D435-415C-A706-DA5EEADC0023}"/>
              </a:ext>
            </a:extLst>
          </p:cNvPr>
          <p:cNvSpPr/>
          <p:nvPr/>
        </p:nvSpPr>
        <p:spPr>
          <a:xfrm>
            <a:off x="198125" y="1882600"/>
            <a:ext cx="1621243" cy="2282757"/>
          </a:xfrm>
          <a:prstGeom prst="flowChartProcess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96335B4F-84D9-4D5E-BA10-3F0A2AC30B8C}"/>
              </a:ext>
            </a:extLst>
          </p:cNvPr>
          <p:cNvSpPr/>
          <p:nvPr/>
        </p:nvSpPr>
        <p:spPr>
          <a:xfrm>
            <a:off x="201591" y="1882601"/>
            <a:ext cx="1621243" cy="45041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Front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E5E8DE-D759-42E5-8047-C00696E950BA}"/>
              </a:ext>
            </a:extLst>
          </p:cNvPr>
          <p:cNvCxnSpPr>
            <a:cxnSpLocks/>
          </p:cNvCxnSpPr>
          <p:nvPr/>
        </p:nvCxnSpPr>
        <p:spPr>
          <a:xfrm flipV="1">
            <a:off x="9877778" y="1580444"/>
            <a:ext cx="0" cy="471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B53DFED5-D9B5-461A-934D-50FD92FE207D}"/>
              </a:ext>
            </a:extLst>
          </p:cNvPr>
          <p:cNvSpPr/>
          <p:nvPr/>
        </p:nvSpPr>
        <p:spPr>
          <a:xfrm>
            <a:off x="2053613" y="1882600"/>
            <a:ext cx="1621243" cy="2282757"/>
          </a:xfrm>
          <a:prstGeom prst="flowChartProcess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0924C6FF-39BB-4B00-9A34-C43933AE1831}"/>
              </a:ext>
            </a:extLst>
          </p:cNvPr>
          <p:cNvSpPr/>
          <p:nvPr/>
        </p:nvSpPr>
        <p:spPr>
          <a:xfrm>
            <a:off x="2057079" y="1882601"/>
            <a:ext cx="1621243" cy="4504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Supply Chain</a:t>
            </a:r>
          </a:p>
        </p:txBody>
      </p:sp>
      <p:pic>
        <p:nvPicPr>
          <p:cNvPr id="1034" name="Picture 10" descr="Image result for in store icon">
            <a:extLst>
              <a:ext uri="{FF2B5EF4-FFF2-40B4-BE49-F238E27FC236}">
                <a16:creationId xmlns:a16="http://schemas.microsoft.com/office/drawing/2014/main" id="{9F82882A-E603-47E5-B645-9C628D5B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3" y="2430262"/>
            <a:ext cx="730761" cy="7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s icon">
            <a:extLst>
              <a:ext uri="{FF2B5EF4-FFF2-40B4-BE49-F238E27FC236}">
                <a16:creationId xmlns:a16="http://schemas.microsoft.com/office/drawing/2014/main" id="{88F8A548-1BEC-434A-80BF-EF3CF09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2" y="3209061"/>
            <a:ext cx="730761" cy="7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reviews.123rf.com/images/ppbig/ppbig1504/ppbig150400519/39489841-warehouse-management-icons.jpg">
            <a:extLst>
              <a:ext uri="{FF2B5EF4-FFF2-40B4-BE49-F238E27FC236}">
                <a16:creationId xmlns:a16="http://schemas.microsoft.com/office/drawing/2014/main" id="{F84EC2D3-E7AF-48EC-94BE-0569CD23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82" y="2524931"/>
            <a:ext cx="1379703" cy="13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7B18E8AE-B555-48FF-BA12-6A62ADE4B389}"/>
              </a:ext>
            </a:extLst>
          </p:cNvPr>
          <p:cNvSpPr/>
          <p:nvPr/>
        </p:nvSpPr>
        <p:spPr>
          <a:xfrm>
            <a:off x="3934887" y="1882599"/>
            <a:ext cx="1621243" cy="2282757"/>
          </a:xfrm>
          <a:prstGeom prst="flowChartProcess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326FEF6-97B5-4F06-85CC-F2D68479E641}"/>
              </a:ext>
            </a:extLst>
          </p:cNvPr>
          <p:cNvSpPr/>
          <p:nvPr/>
        </p:nvSpPr>
        <p:spPr>
          <a:xfrm>
            <a:off x="3938353" y="1882600"/>
            <a:ext cx="1621243" cy="450418"/>
          </a:xfrm>
          <a:prstGeom prst="flowChartProcess">
            <a:avLst/>
          </a:prstGeom>
          <a:solidFill>
            <a:srgbClr val="DBEEE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Marketing</a:t>
            </a:r>
          </a:p>
        </p:txBody>
      </p:sp>
      <p:pic>
        <p:nvPicPr>
          <p:cNvPr id="1042" name="Picture 18" descr="Image result for crm icon">
            <a:extLst>
              <a:ext uri="{FF2B5EF4-FFF2-40B4-BE49-F238E27FC236}">
                <a16:creationId xmlns:a16="http://schemas.microsoft.com/office/drawing/2014/main" id="{5CD57BBE-D241-44B7-A759-D2CE6C22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25" y="2441990"/>
            <a:ext cx="877382" cy="8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ricing icon">
            <a:extLst>
              <a:ext uri="{FF2B5EF4-FFF2-40B4-BE49-F238E27FC236}">
                <a16:creationId xmlns:a16="http://schemas.microsoft.com/office/drawing/2014/main" id="{6BF04FA8-FCA4-40D3-BFB5-681E7289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63" y="3259810"/>
            <a:ext cx="877382" cy="87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ounded Rectangle 71">
            <a:extLst>
              <a:ext uri="{FF2B5EF4-FFF2-40B4-BE49-F238E27FC236}">
                <a16:creationId xmlns:a16="http://schemas.microsoft.com/office/drawing/2014/main" id="{AC2F5049-FC27-4A2B-AA78-1C469241784B}"/>
              </a:ext>
            </a:extLst>
          </p:cNvPr>
          <p:cNvSpPr/>
          <p:nvPr/>
        </p:nvSpPr>
        <p:spPr>
          <a:xfrm>
            <a:off x="7931255" y="2441990"/>
            <a:ext cx="899465" cy="571500"/>
          </a:xfrm>
          <a:prstGeom prst="roundRect">
            <a:avLst>
              <a:gd name="adj" fmla="val 3549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Product Artwork</a:t>
            </a:r>
          </a:p>
        </p:txBody>
      </p:sp>
      <p:pic>
        <p:nvPicPr>
          <p:cNvPr id="1046" name="Picture 22" descr="Image result for product catalog icon">
            <a:extLst>
              <a:ext uri="{FF2B5EF4-FFF2-40B4-BE49-F238E27FC236}">
                <a16:creationId xmlns:a16="http://schemas.microsoft.com/office/drawing/2014/main" id="{BDC19606-086A-4D8A-A84C-8310745C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85" y="3093474"/>
            <a:ext cx="961934" cy="9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71">
            <a:extLst>
              <a:ext uri="{FF2B5EF4-FFF2-40B4-BE49-F238E27FC236}">
                <a16:creationId xmlns:a16="http://schemas.microsoft.com/office/drawing/2014/main" id="{033D8DEB-4252-4C6E-95D5-1F75CD9BB165}"/>
              </a:ext>
            </a:extLst>
          </p:cNvPr>
          <p:cNvSpPr/>
          <p:nvPr/>
        </p:nvSpPr>
        <p:spPr>
          <a:xfrm>
            <a:off x="8201573" y="3102978"/>
            <a:ext cx="1008154" cy="571500"/>
          </a:xfrm>
          <a:prstGeom prst="roundRect">
            <a:avLst>
              <a:gd name="adj" fmla="val 3549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Product Catalog</a:t>
            </a:r>
          </a:p>
        </p:txBody>
      </p:sp>
      <p:sp>
        <p:nvSpPr>
          <p:cNvPr id="93" name="Rounded Rectangle 71">
            <a:extLst>
              <a:ext uri="{FF2B5EF4-FFF2-40B4-BE49-F238E27FC236}">
                <a16:creationId xmlns:a16="http://schemas.microsoft.com/office/drawing/2014/main" id="{0C02E582-F8ED-4F50-81F7-F6286EFD7A0C}"/>
              </a:ext>
            </a:extLst>
          </p:cNvPr>
          <p:cNvSpPr/>
          <p:nvPr/>
        </p:nvSpPr>
        <p:spPr>
          <a:xfrm>
            <a:off x="8511823" y="3738943"/>
            <a:ext cx="995806" cy="571500"/>
          </a:xfrm>
          <a:prstGeom prst="roundRect">
            <a:avLst>
              <a:gd name="adj" fmla="val 3549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Inventory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DCAE0E2A-75CC-4CC4-B488-28CFEA4DB51B}"/>
              </a:ext>
            </a:extLst>
          </p:cNvPr>
          <p:cNvSpPr/>
          <p:nvPr/>
        </p:nvSpPr>
        <p:spPr>
          <a:xfrm>
            <a:off x="5872906" y="1882599"/>
            <a:ext cx="1621243" cy="2282757"/>
          </a:xfrm>
          <a:prstGeom prst="flowChartProcess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77800" dist="25400" dir="45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00FE93A7-02BC-4473-8DAF-BFDCE7A48B81}"/>
              </a:ext>
            </a:extLst>
          </p:cNvPr>
          <p:cNvSpPr/>
          <p:nvPr/>
        </p:nvSpPr>
        <p:spPr>
          <a:xfrm>
            <a:off x="5876372" y="1882600"/>
            <a:ext cx="1621243" cy="450418"/>
          </a:xfrm>
          <a:prstGeom prst="flowChartProcess">
            <a:avLst/>
          </a:prstGeom>
          <a:solidFill>
            <a:srgbClr val="D3C7D7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Corporate</a:t>
            </a:r>
          </a:p>
        </p:txBody>
      </p:sp>
      <p:sp>
        <p:nvSpPr>
          <p:cNvPr id="98" name="Rounded Rectangle 71">
            <a:extLst>
              <a:ext uri="{FF2B5EF4-FFF2-40B4-BE49-F238E27FC236}">
                <a16:creationId xmlns:a16="http://schemas.microsoft.com/office/drawing/2014/main" id="{2EE4BF16-C890-45AA-8251-FECA7BC94199}"/>
              </a:ext>
            </a:extLst>
          </p:cNvPr>
          <p:cNvSpPr/>
          <p:nvPr/>
        </p:nvSpPr>
        <p:spPr>
          <a:xfrm>
            <a:off x="6225909" y="2538764"/>
            <a:ext cx="899465" cy="571500"/>
          </a:xfrm>
          <a:prstGeom prst="roundRect">
            <a:avLst>
              <a:gd name="adj" fmla="val 35491"/>
            </a:avLst>
          </a:prstGeom>
          <a:solidFill>
            <a:srgbClr val="D3C7D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HR</a:t>
            </a:r>
          </a:p>
        </p:txBody>
      </p:sp>
      <p:sp>
        <p:nvSpPr>
          <p:cNvPr id="99" name="Rounded Rectangle 71">
            <a:extLst>
              <a:ext uri="{FF2B5EF4-FFF2-40B4-BE49-F238E27FC236}">
                <a16:creationId xmlns:a16="http://schemas.microsoft.com/office/drawing/2014/main" id="{6BF27609-1E35-442E-941C-1EF4C8DCF34D}"/>
              </a:ext>
            </a:extLst>
          </p:cNvPr>
          <p:cNvSpPr/>
          <p:nvPr/>
        </p:nvSpPr>
        <p:spPr>
          <a:xfrm>
            <a:off x="6281729" y="3259810"/>
            <a:ext cx="899465" cy="571500"/>
          </a:xfrm>
          <a:prstGeom prst="roundRect">
            <a:avLst>
              <a:gd name="adj" fmla="val 35491"/>
            </a:avLst>
          </a:prstGeom>
          <a:solidFill>
            <a:srgbClr val="D3C7D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Finance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7C78320-54D9-4969-8461-0470259B56E2}"/>
              </a:ext>
            </a:extLst>
          </p:cNvPr>
          <p:cNvSpPr/>
          <p:nvPr/>
        </p:nvSpPr>
        <p:spPr>
          <a:xfrm>
            <a:off x="198125" y="5723467"/>
            <a:ext cx="9438469" cy="9882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Official Data Sources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FE81E9-724F-485E-A06A-C30EBFBB89D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08747" y="4165357"/>
            <a:ext cx="3007956" cy="8280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6712D0D-2B0F-49BD-AB5E-26A8BD32AA9B}"/>
              </a:ext>
            </a:extLst>
          </p:cNvPr>
          <p:cNvCxnSpPr>
            <a:cxnSpLocks/>
          </p:cNvCxnSpPr>
          <p:nvPr/>
        </p:nvCxnSpPr>
        <p:spPr>
          <a:xfrm>
            <a:off x="2798036" y="4165357"/>
            <a:ext cx="2202942" cy="817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361A67-08FA-47DA-ACE5-D2A0F65082FF}"/>
              </a:ext>
            </a:extLst>
          </p:cNvPr>
          <p:cNvCxnSpPr>
            <a:cxnSpLocks/>
          </p:cNvCxnSpPr>
          <p:nvPr/>
        </p:nvCxnSpPr>
        <p:spPr>
          <a:xfrm flipH="1">
            <a:off x="4290916" y="4130368"/>
            <a:ext cx="2357026" cy="8250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450E63-17C6-447B-A6F0-93B4AEB05371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4494927" y="4165357"/>
            <a:ext cx="627616" cy="817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DA7A30-4C2C-4CCA-9D96-9AF862014FB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7800452" y="4157454"/>
            <a:ext cx="775431" cy="108141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7">
            <a:extLst>
              <a:ext uri="{FF2B5EF4-FFF2-40B4-BE49-F238E27FC236}">
                <a16:creationId xmlns:a16="http://schemas.microsoft.com/office/drawing/2014/main" id="{AB257EEE-359F-420C-8292-36A4F56B5666}"/>
              </a:ext>
            </a:extLst>
          </p:cNvPr>
          <p:cNvSpPr/>
          <p:nvPr/>
        </p:nvSpPr>
        <p:spPr>
          <a:xfrm>
            <a:off x="609069" y="4993361"/>
            <a:ext cx="2428966" cy="712803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DB Connections</a:t>
            </a:r>
          </a:p>
        </p:txBody>
      </p:sp>
      <p:sp>
        <p:nvSpPr>
          <p:cNvPr id="114" name="Rounded Rectangle 20">
            <a:extLst>
              <a:ext uri="{FF2B5EF4-FFF2-40B4-BE49-F238E27FC236}">
                <a16:creationId xmlns:a16="http://schemas.microsoft.com/office/drawing/2014/main" id="{D4F85921-FF92-45E0-A807-1E8C3D193737}"/>
              </a:ext>
            </a:extLst>
          </p:cNvPr>
          <p:cNvSpPr/>
          <p:nvPr/>
        </p:nvSpPr>
        <p:spPr>
          <a:xfrm>
            <a:off x="3280444" y="4983030"/>
            <a:ext cx="2428966" cy="712803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ETLs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B19AA68-24F3-459D-8AF7-01542E2AF431}"/>
              </a:ext>
            </a:extLst>
          </p:cNvPr>
          <p:cNvCxnSpPr>
            <a:cxnSpLocks/>
            <a:stCxn id="1030" idx="0"/>
          </p:cNvCxnSpPr>
          <p:nvPr/>
        </p:nvCxnSpPr>
        <p:spPr>
          <a:xfrm flipV="1">
            <a:off x="6245087" y="4165356"/>
            <a:ext cx="1551760" cy="678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0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9EB-F5C0-4A39-BE47-95DEB844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67"/>
            <a:ext cx="12192000" cy="8848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D2C3-C1FB-4B93-A241-4272A684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Platform Strategy</a:t>
            </a:r>
          </a:p>
          <a:p>
            <a:endParaRPr lang="en-US" dirty="0"/>
          </a:p>
          <a:p>
            <a:r>
              <a:rPr lang="en-US" dirty="0"/>
              <a:t>Ability to build Lego like building blocks</a:t>
            </a:r>
          </a:p>
          <a:p>
            <a:endParaRPr lang="en-US" dirty="0"/>
          </a:p>
          <a:p>
            <a:r>
              <a:rPr lang="en-US" dirty="0"/>
              <a:t>A set of </a:t>
            </a:r>
            <a:r>
              <a:rPr lang="en-US" b="1" dirty="0"/>
              <a:t>fundamental</a:t>
            </a:r>
            <a:r>
              <a:rPr lang="en-US" dirty="0"/>
              <a:t> data and services desired by all channels</a:t>
            </a:r>
          </a:p>
          <a:p>
            <a:endParaRPr lang="en-US" dirty="0"/>
          </a:p>
          <a:p>
            <a:r>
              <a:rPr lang="en-US" dirty="0"/>
              <a:t>Ability to </a:t>
            </a:r>
            <a:r>
              <a:rPr lang="en-US" b="1" dirty="0"/>
              <a:t>extend</a:t>
            </a:r>
            <a:r>
              <a:rPr lang="en-US" dirty="0"/>
              <a:t> core services and build new use cases</a:t>
            </a:r>
          </a:p>
          <a:p>
            <a:endParaRPr lang="en-US" dirty="0"/>
          </a:p>
          <a:p>
            <a:r>
              <a:rPr lang="en-US" dirty="0"/>
              <a:t>Guiding </a:t>
            </a:r>
            <a:r>
              <a:rPr lang="en-US" b="1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08906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0F9EB-F5C0-4A39-BE47-95DEB844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100" dirty="0"/>
              <a:t>Fundamental Component Examples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4CC03-A522-4947-9EDD-E3FE7ACDF268}"/>
              </a:ext>
            </a:extLst>
          </p:cNvPr>
          <p:cNvSpPr txBox="1">
            <a:spLocks/>
          </p:cNvSpPr>
          <p:nvPr/>
        </p:nvSpPr>
        <p:spPr>
          <a:xfrm>
            <a:off x="6825343" y="1706329"/>
            <a:ext cx="467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57E810-32A5-4A8C-94BF-D3E820C73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230180"/>
              </p:ext>
            </p:extLst>
          </p:nvPr>
        </p:nvGraphicFramePr>
        <p:xfrm>
          <a:off x="838200" y="282219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08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1210</Words>
  <Application>Microsoft Office PowerPoint</Application>
  <PresentationFormat>Widescreen</PresentationFormat>
  <Paragraphs>514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Being Omnichannel In Retail</vt:lpstr>
      <vt:lpstr>Plan For Today </vt:lpstr>
      <vt:lpstr>Omnichannel Retail</vt:lpstr>
      <vt:lpstr>Today’s Customer</vt:lpstr>
      <vt:lpstr>Omnichannel Customer</vt:lpstr>
      <vt:lpstr>Common barriers</vt:lpstr>
      <vt:lpstr>Current State (Looks similar?)</vt:lpstr>
      <vt:lpstr>What is needed?</vt:lpstr>
      <vt:lpstr>Fundamental Component Examples</vt:lpstr>
      <vt:lpstr>Fundamental Data Aggregations</vt:lpstr>
      <vt:lpstr>Fundamental Business Process</vt:lpstr>
      <vt:lpstr>Fundamental Business Logic</vt:lpstr>
      <vt:lpstr>Platform Foundation</vt:lpstr>
      <vt:lpstr>What is a Tenant?</vt:lpstr>
      <vt:lpstr>What is a Tenant?</vt:lpstr>
      <vt:lpstr>What is a Tenant?</vt:lpstr>
      <vt:lpstr>Eventual Consistency</vt:lpstr>
      <vt:lpstr>Events</vt:lpstr>
      <vt:lpstr>PowerPoint Presentation</vt:lpstr>
      <vt:lpstr>Complete Platform</vt:lpstr>
      <vt:lpstr>Analytics Extension</vt:lpstr>
      <vt:lpstr>Process or Logic Extension</vt:lpstr>
      <vt:lpstr>Platform Principles</vt:lpstr>
      <vt:lpstr>Architecture Governance Considerations</vt:lpstr>
      <vt:lpstr>Tenant Governance</vt:lpstr>
      <vt:lpstr>Platform Governance</vt:lpstr>
      <vt:lpstr>Delivery Practices</vt:lpstr>
      <vt:lpstr>Practices</vt:lpstr>
      <vt:lpstr>Build IT Capabilities</vt:lpstr>
      <vt:lpstr>TODO (Running out of time…)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Omnichannel In Retail</dc:title>
  <dc:creator>Wagh, Sukrut</dc:creator>
  <cp:lastModifiedBy>Wagh, Sukrut</cp:lastModifiedBy>
  <cp:revision>38</cp:revision>
  <dcterms:created xsi:type="dcterms:W3CDTF">2019-01-13T16:24:11Z</dcterms:created>
  <dcterms:modified xsi:type="dcterms:W3CDTF">2019-01-13T17:16:35Z</dcterms:modified>
</cp:coreProperties>
</file>